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tags/tag16.xml" ContentType="application/vnd.openxmlformats-officedocument.presentationml.tags+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36.xml" ContentType="application/vnd.openxmlformats-officedocument.presentationml.slide+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08.xml" ContentType="application/vnd.openxmlformats-officedocument.presentationml.slide+xml"/>
  <Override PartName="/ppt/slideLayouts/slideLayout222.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140.xml" ContentType="application/vnd.openxmlformats-officedocument.presentationml.slideLayout+xml"/>
  <Override PartName="/ppt/notesSlides/notesSlide54.xml" ContentType="application/vnd.openxmlformats-officedocument.presentationml.notes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slideLayouts/slideLayout224.xml" ContentType="application/vnd.openxmlformats-officedocument.presentationml.slideLayout+xml"/>
  <Override PartName="/ppt/tags/tag15.xml" ContentType="application/vnd.openxmlformats-officedocument.presentationml.tags+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Layouts/slideLayout215.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tags/tag19.xml" ContentType="application/vnd.openxmlformats-officedocument.presentationml.tags+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Layouts/slideLayout179.xml" ContentType="application/vnd.openxmlformats-officedocument.presentationml.slideLayout+xml"/>
  <Override PartName="/ppt/theme/theme13.xml" ContentType="application/vnd.openxmlformats-officedocument.them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tags/tag11.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notesSlides/notesSlide52.xml" ContentType="application/vnd.openxmlformats-officedocument.presentationml.notesSlide+xml"/>
  <Override PartName="/ppt/tags/tag27.xml" ContentType="application/vnd.openxmlformats-officedocument.presentationml.tags+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tags/tag24.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tags/tag21.xml" ContentType="application/vnd.openxmlformats-officedocument.presentationml.tags+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 id="2147483653" r:id="rId2"/>
    <p:sldMasterId id="2147483657" r:id="rId3"/>
    <p:sldMasterId id="2147483659" r:id="rId4"/>
    <p:sldMasterId id="2147483663" r:id="rId5"/>
    <p:sldMasterId id="2147483665" r:id="rId6"/>
    <p:sldMasterId id="2147483667" r:id="rId7"/>
    <p:sldMasterId id="2147484570" r:id="rId8"/>
    <p:sldMasterId id="2147484600" r:id="rId9"/>
    <p:sldMasterId id="2147484626" r:id="rId10"/>
    <p:sldMasterId id="2147484658" r:id="rId11"/>
    <p:sldMasterId id="2147484700" r:id="rId12"/>
    <p:sldMasterId id="2147484730" r:id="rId13"/>
    <p:sldMasterId id="2147484744" r:id="rId14"/>
    <p:sldMasterId id="2147484765" r:id="rId15"/>
  </p:sldMasterIdLst>
  <p:notesMasterIdLst>
    <p:notesMasterId r:id="rId165"/>
  </p:notesMasterIdLst>
  <p:sldIdLst>
    <p:sldId id="257" r:id="rId16"/>
    <p:sldId id="600" r:id="rId17"/>
    <p:sldId id="637" r:id="rId18"/>
    <p:sldId id="638" r:id="rId19"/>
    <p:sldId id="640" r:id="rId20"/>
    <p:sldId id="636" r:id="rId21"/>
    <p:sldId id="645" r:id="rId22"/>
    <p:sldId id="481" r:id="rId23"/>
    <p:sldId id="482" r:id="rId24"/>
    <p:sldId id="483" r:id="rId25"/>
    <p:sldId id="484" r:id="rId26"/>
    <p:sldId id="485" r:id="rId27"/>
    <p:sldId id="486" r:id="rId28"/>
    <p:sldId id="516" r:id="rId29"/>
    <p:sldId id="545" r:id="rId30"/>
    <p:sldId id="626" r:id="rId31"/>
    <p:sldId id="487" r:id="rId32"/>
    <p:sldId id="488" r:id="rId33"/>
    <p:sldId id="489" r:id="rId34"/>
    <p:sldId id="646" r:id="rId35"/>
    <p:sldId id="647" r:id="rId36"/>
    <p:sldId id="648" r:id="rId37"/>
    <p:sldId id="649" r:id="rId38"/>
    <p:sldId id="732" r:id="rId39"/>
    <p:sldId id="698" r:id="rId40"/>
    <p:sldId id="699" r:id="rId41"/>
    <p:sldId id="700" r:id="rId42"/>
    <p:sldId id="735" r:id="rId43"/>
    <p:sldId id="736" r:id="rId44"/>
    <p:sldId id="702" r:id="rId45"/>
    <p:sldId id="703" r:id="rId46"/>
    <p:sldId id="704" r:id="rId47"/>
    <p:sldId id="705" r:id="rId48"/>
    <p:sldId id="706" r:id="rId49"/>
    <p:sldId id="737" r:id="rId50"/>
    <p:sldId id="650" r:id="rId51"/>
    <p:sldId id="651" r:id="rId52"/>
    <p:sldId id="652" r:id="rId53"/>
    <p:sldId id="653" r:id="rId54"/>
    <p:sldId id="654" r:id="rId55"/>
    <p:sldId id="655" r:id="rId56"/>
    <p:sldId id="656" r:id="rId57"/>
    <p:sldId id="657" r:id="rId58"/>
    <p:sldId id="658" r:id="rId59"/>
    <p:sldId id="659" r:id="rId60"/>
    <p:sldId id="660" r:id="rId61"/>
    <p:sldId id="661" r:id="rId62"/>
    <p:sldId id="662" r:id="rId63"/>
    <p:sldId id="663" r:id="rId64"/>
    <p:sldId id="664" r:id="rId65"/>
    <p:sldId id="665" r:id="rId66"/>
    <p:sldId id="666" r:id="rId67"/>
    <p:sldId id="667" r:id="rId68"/>
    <p:sldId id="683" r:id="rId69"/>
    <p:sldId id="684" r:id="rId70"/>
    <p:sldId id="668" r:id="rId71"/>
    <p:sldId id="669" r:id="rId72"/>
    <p:sldId id="670" r:id="rId73"/>
    <p:sldId id="671" r:id="rId74"/>
    <p:sldId id="672" r:id="rId75"/>
    <p:sldId id="673" r:id="rId76"/>
    <p:sldId id="674" r:id="rId77"/>
    <p:sldId id="676" r:id="rId78"/>
    <p:sldId id="677" r:id="rId79"/>
    <p:sldId id="678" r:id="rId80"/>
    <p:sldId id="679" r:id="rId81"/>
    <p:sldId id="680" r:id="rId82"/>
    <p:sldId id="681" r:id="rId83"/>
    <p:sldId id="682" r:id="rId84"/>
    <p:sldId id="707" r:id="rId85"/>
    <p:sldId id="708" r:id="rId86"/>
    <p:sldId id="709" r:id="rId87"/>
    <p:sldId id="710" r:id="rId88"/>
    <p:sldId id="711" r:id="rId89"/>
    <p:sldId id="712" r:id="rId90"/>
    <p:sldId id="713" r:id="rId91"/>
    <p:sldId id="714" r:id="rId92"/>
    <p:sldId id="715" r:id="rId93"/>
    <p:sldId id="716" r:id="rId94"/>
    <p:sldId id="717" r:id="rId95"/>
    <p:sldId id="718" r:id="rId96"/>
    <p:sldId id="719" r:id="rId97"/>
    <p:sldId id="720" r:id="rId98"/>
    <p:sldId id="721" r:id="rId99"/>
    <p:sldId id="722" r:id="rId100"/>
    <p:sldId id="723" r:id="rId101"/>
    <p:sldId id="724" r:id="rId102"/>
    <p:sldId id="725" r:id="rId103"/>
    <p:sldId id="726" r:id="rId104"/>
    <p:sldId id="727" r:id="rId105"/>
    <p:sldId id="728" r:id="rId106"/>
    <p:sldId id="729" r:id="rId107"/>
    <p:sldId id="730" r:id="rId108"/>
    <p:sldId id="731" r:id="rId109"/>
    <p:sldId id="315" r:id="rId110"/>
    <p:sldId id="316" r:id="rId111"/>
    <p:sldId id="317" r:id="rId112"/>
    <p:sldId id="318" r:id="rId113"/>
    <p:sldId id="319" r:id="rId114"/>
    <p:sldId id="320" r:id="rId115"/>
    <p:sldId id="322" r:id="rId116"/>
    <p:sldId id="323" r:id="rId117"/>
    <p:sldId id="324" r:id="rId118"/>
    <p:sldId id="325" r:id="rId119"/>
    <p:sldId id="326" r:id="rId120"/>
    <p:sldId id="598" r:id="rId121"/>
    <p:sldId id="332" r:id="rId122"/>
    <p:sldId id="333" r:id="rId123"/>
    <p:sldId id="334" r:id="rId124"/>
    <p:sldId id="335" r:id="rId125"/>
    <p:sldId id="336" r:id="rId126"/>
    <p:sldId id="338" r:id="rId127"/>
    <p:sldId id="339" r:id="rId128"/>
    <p:sldId id="340" r:id="rId129"/>
    <p:sldId id="341" r:id="rId130"/>
    <p:sldId id="342" r:id="rId131"/>
    <p:sldId id="343" r:id="rId132"/>
    <p:sldId id="352" r:id="rId133"/>
    <p:sldId id="353" r:id="rId134"/>
    <p:sldId id="354" r:id="rId135"/>
    <p:sldId id="355" r:id="rId136"/>
    <p:sldId id="356" r:id="rId137"/>
    <p:sldId id="357" r:id="rId138"/>
    <p:sldId id="359" r:id="rId139"/>
    <p:sldId id="358" r:id="rId140"/>
    <p:sldId id="360" r:id="rId141"/>
    <p:sldId id="361" r:id="rId142"/>
    <p:sldId id="362" r:id="rId143"/>
    <p:sldId id="363" r:id="rId144"/>
    <p:sldId id="364" r:id="rId145"/>
    <p:sldId id="365" r:id="rId146"/>
    <p:sldId id="366" r:id="rId147"/>
    <p:sldId id="518" r:id="rId148"/>
    <p:sldId id="368" r:id="rId149"/>
    <p:sldId id="369" r:id="rId150"/>
    <p:sldId id="370" r:id="rId151"/>
    <p:sldId id="521" r:id="rId152"/>
    <p:sldId id="371" r:id="rId153"/>
    <p:sldId id="635" r:id="rId154"/>
    <p:sldId id="528" r:id="rId155"/>
    <p:sldId id="529" r:id="rId156"/>
    <p:sldId id="530" r:id="rId157"/>
    <p:sldId id="734" r:id="rId158"/>
    <p:sldId id="519" r:id="rId159"/>
    <p:sldId id="738" r:id="rId160"/>
    <p:sldId id="739" r:id="rId161"/>
    <p:sldId id="740" r:id="rId162"/>
    <p:sldId id="741" r:id="rId163"/>
    <p:sldId id="742" r:id="rId164"/>
  </p:sldIdLst>
  <p:sldSz cx="9144000" cy="6858000" type="screen4x3"/>
  <p:notesSz cx="6858000" cy="9144000"/>
  <p:embeddedFontLst>
    <p:embeddedFont>
      <p:font typeface="微软雅黑" pitchFamily="34" charset="-122"/>
      <p:regular r:id="rId166"/>
      <p:bold r:id="rId167"/>
    </p:embeddedFont>
    <p:embeddedFont>
      <p:font typeface="SimHei" pitchFamily="49" charset="-122"/>
      <p:regular r:id="rId168"/>
    </p:embeddedFont>
    <p:embeddedFont>
      <p:font typeface="方正舒体" pitchFamily="2" charset="-122"/>
      <p:regular r:id="rId169"/>
    </p:embeddedFont>
    <p:embeddedFont>
      <p:font typeface="Calibri" pitchFamily="34" charset="0"/>
      <p:regular r:id="rId170"/>
      <p:bold r:id="rId171"/>
      <p:italic r:id="rId172"/>
      <p:boldItalic r:id="rId173"/>
    </p:embeddedFont>
    <p:embeddedFont>
      <p:font typeface="Arial Rounded MT Bold" pitchFamily="34" charset="0"/>
      <p:regular r:id="rId174"/>
    </p:embeddedFont>
    <p:embeddedFont>
      <p:font typeface="Arial Black" pitchFamily="34" charset="0"/>
      <p:bold r:id="rId175"/>
    </p:embeddedFont>
    <p:embeddedFont>
      <p:font typeface="幼圆" pitchFamily="49" charset="-122"/>
      <p:regular r:id="rId176"/>
    </p:embeddedFont>
    <p:embeddedFont>
      <p:font typeface="Aharoni" pitchFamily="2" charset="-79"/>
      <p:bold r:id="rId177"/>
    </p:embeddedFont>
    <p:embeddedFont>
      <p:font typeface="Segoe UI" pitchFamily="34" charset="0"/>
      <p:regular r:id="rId178"/>
      <p:bold r:id="rId179"/>
      <p:italic r:id="rId180"/>
      <p:boldItalic r:id="rId181"/>
    </p:embeddedFont>
    <p:embeddedFont>
      <p:font typeface="Tahoma" pitchFamily="34" charset="0"/>
      <p:regular r:id="rId182"/>
      <p:bold r:id="rId183"/>
    </p:embeddedFont>
    <p:embeddedFont>
      <p:font typeface="华文仿宋" pitchFamily="2" charset="-122"/>
      <p:regular r:id="rId184"/>
    </p:embeddedFont>
    <p:embeddedFont>
      <p:font typeface="Arial Unicode MS" pitchFamily="34" charset="-122"/>
      <p:regular r:id="rId185"/>
    </p:embeddedFont>
    <p:embeddedFont>
      <p:font typeface="Microsoft Sans Serif" pitchFamily="34" charset="0"/>
      <p:regular r:id="rId186"/>
    </p:embeddedFont>
    <p:embeddedFont>
      <p:font typeface="Agency FB" pitchFamily="34" charset="0"/>
      <p:regular r:id="rId187"/>
      <p:bold r:id="rId18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FFFFFF"/>
    <a:srgbClr val="005A84"/>
    <a:srgbClr val="A0968C"/>
    <a:srgbClr val="46166B"/>
  </p:clrMru>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4882" autoAdjust="0"/>
    <p:restoredTop sz="96478" autoAdjust="0"/>
  </p:normalViewPr>
  <p:slideViewPr>
    <p:cSldViewPr>
      <p:cViewPr varScale="1">
        <p:scale>
          <a:sx n="70" d="100"/>
          <a:sy n="70" d="100"/>
        </p:scale>
        <p:origin x="-90" y="-10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0" d="100"/>
        <a:sy n="90" d="100"/>
      </p:scale>
      <p:origin x="0" y="119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54" Type="http://schemas.openxmlformats.org/officeDocument/2006/relationships/slide" Target="slides/slide139.xml"/><Relationship Id="rId159" Type="http://schemas.openxmlformats.org/officeDocument/2006/relationships/slide" Target="slides/slide144.xml"/><Relationship Id="rId175" Type="http://schemas.openxmlformats.org/officeDocument/2006/relationships/font" Target="fonts/font10.fntdata"/><Relationship Id="rId170" Type="http://schemas.openxmlformats.org/officeDocument/2006/relationships/font" Target="fonts/font5.fntdata"/><Relationship Id="rId191" Type="http://schemas.openxmlformats.org/officeDocument/2006/relationships/theme" Target="theme/theme1.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60" Type="http://schemas.openxmlformats.org/officeDocument/2006/relationships/slide" Target="slides/slide145.xml"/><Relationship Id="rId165" Type="http://schemas.openxmlformats.org/officeDocument/2006/relationships/notesMaster" Target="notesMasters/notesMaster1.xml"/><Relationship Id="rId181" Type="http://schemas.openxmlformats.org/officeDocument/2006/relationships/font" Target="fonts/font16.fntdata"/><Relationship Id="rId186" Type="http://schemas.openxmlformats.org/officeDocument/2006/relationships/font" Target="fonts/font21.fntdata"/><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slide" Target="slides/slide140.xml"/><Relationship Id="rId171" Type="http://schemas.openxmlformats.org/officeDocument/2006/relationships/font" Target="fonts/font6.fntdata"/><Relationship Id="rId176" Type="http://schemas.openxmlformats.org/officeDocument/2006/relationships/font" Target="fonts/font11.fntdata"/><Relationship Id="rId192"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font" Target="fonts/font1.fntdata"/><Relationship Id="rId182" Type="http://schemas.openxmlformats.org/officeDocument/2006/relationships/font" Target="fonts/font17.fntdata"/><Relationship Id="rId187"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font" Target="fonts/font12.fntdata"/><Relationship Id="rId172" Type="http://schemas.openxmlformats.org/officeDocument/2006/relationships/font" Target="fonts/font7.fntdata"/><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font" Target="fonts/font2.fntdata"/><Relationship Id="rId188" Type="http://schemas.openxmlformats.org/officeDocument/2006/relationships/font" Target="fonts/font23.fnt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font" Target="fonts/font13.fntdata"/><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font" Target="fonts/font8.fntdata"/><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font" Target="fonts/font19.fntdata"/><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font" Target="fonts/font9.fntdata"/><Relationship Id="rId179" Type="http://schemas.openxmlformats.org/officeDocument/2006/relationships/font" Target="fonts/font14.fntdata"/><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15.fntdata"/></Relationships>
</file>

<file path=ppt/charts/_rels/chart1.xml.rels><?xml version="1.0" encoding="UTF-8" standalone="yes"?>
<Relationships xmlns="http://schemas.openxmlformats.org/package/2006/relationships"><Relationship Id="rId2" Type="http://schemas.openxmlformats.org/officeDocument/2006/relationships/oleObject" Target="file:///C:\Users\U6025425\Downloads\analyze%20(3).tx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 </a:t>
            </a:r>
            <a:r>
              <a:rPr lang="zh-CN"/>
              <a:t>出版年分析</a:t>
            </a:r>
            <a:endParaRPr lang="en-US"/>
          </a:p>
        </c:rich>
      </c:tx>
      <c:layout/>
    </c:title>
    <c:plotArea>
      <c:layout/>
      <c:lineChart>
        <c:grouping val="standard"/>
        <c:ser>
          <c:idx val="0"/>
          <c:order val="0"/>
          <c:cat>
            <c:numRef>
              <c:f>'analyze (3)'!$J$16:$J$30</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'analyze (3)'!$K$16:$K$30</c:f>
              <c:numCache>
                <c:formatCode>General</c:formatCode>
                <c:ptCount val="15"/>
                <c:pt idx="0">
                  <c:v>87</c:v>
                </c:pt>
                <c:pt idx="1">
                  <c:v>96</c:v>
                </c:pt>
                <c:pt idx="2">
                  <c:v>112</c:v>
                </c:pt>
                <c:pt idx="3">
                  <c:v>137</c:v>
                </c:pt>
                <c:pt idx="4">
                  <c:v>160</c:v>
                </c:pt>
                <c:pt idx="5">
                  <c:v>196</c:v>
                </c:pt>
                <c:pt idx="6">
                  <c:v>346</c:v>
                </c:pt>
                <c:pt idx="7">
                  <c:v>762</c:v>
                </c:pt>
                <c:pt idx="8">
                  <c:v>1361</c:v>
                </c:pt>
                <c:pt idx="9">
                  <c:v>2147</c:v>
                </c:pt>
                <c:pt idx="10">
                  <c:v>3535</c:v>
                </c:pt>
                <c:pt idx="11">
                  <c:v>5717</c:v>
                </c:pt>
                <c:pt idx="12">
                  <c:v>8504</c:v>
                </c:pt>
                <c:pt idx="13">
                  <c:v>11922</c:v>
                </c:pt>
                <c:pt idx="14">
                  <c:v>16314</c:v>
                </c:pt>
              </c:numCache>
            </c:numRef>
          </c:val>
        </c:ser>
        <c:marker val="1"/>
        <c:axId val="178154496"/>
        <c:axId val="178156288"/>
      </c:lineChart>
      <c:catAx>
        <c:axId val="178154496"/>
        <c:scaling>
          <c:orientation val="minMax"/>
        </c:scaling>
        <c:axPos val="b"/>
        <c:numFmt formatCode="General" sourceLinked="1"/>
        <c:majorTickMark val="none"/>
        <c:tickLblPos val="nextTo"/>
        <c:crossAx val="178156288"/>
        <c:crosses val="autoZero"/>
        <c:auto val="1"/>
        <c:lblAlgn val="ctr"/>
        <c:lblOffset val="100"/>
      </c:catAx>
      <c:valAx>
        <c:axId val="178156288"/>
        <c:scaling>
          <c:orientation val="minMax"/>
        </c:scaling>
        <c:axPos val="l"/>
        <c:majorGridlines/>
        <c:numFmt formatCode="General" sourceLinked="1"/>
        <c:majorTickMark val="none"/>
        <c:tickLblPos val="nextTo"/>
        <c:spPr>
          <a:ln w="9525">
            <a:noFill/>
          </a:ln>
        </c:spPr>
        <c:crossAx val="178154496"/>
        <c:crosses val="autoZero"/>
        <c:crossBetween val="between"/>
      </c:valAx>
    </c:plotArea>
    <c:legend>
      <c:legendPos val="b"/>
      <c:layout/>
    </c:legend>
    <c:plotVisOnly val="1"/>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F7C80-41F1-4BFA-BC76-2FA25D75CEF1}" type="doc">
      <dgm:prSet loTypeId="urn:microsoft.com/office/officeart/2005/8/layout/hChevron3" loCatId="process" qsTypeId="urn:microsoft.com/office/officeart/2005/8/quickstyle/3d1" qsCatId="3D" csTypeId="urn:microsoft.com/office/officeart/2005/8/colors/colorful5" csCatId="colorful" phldr="1"/>
      <dgm:spPr/>
    </dgm:pt>
    <dgm:pt modelId="{2BBB8487-DA4C-41DA-9DD9-FEE735051B34}">
      <dgm:prSet phldrT="[Text]" custT="1"/>
      <dgm:spPr>
        <a:solidFill>
          <a:srgbClr val="00B0F0"/>
        </a:solidFill>
        <a:scene3d>
          <a:camera prst="orthographicFront"/>
          <a:lightRig rig="flat" dir="t"/>
        </a:scene3d>
      </dgm:spPr>
      <dgm:t>
        <a:bodyPr/>
        <a:lstStyle/>
        <a:p>
          <a:pPr>
            <a:lnSpc>
              <a:spcPts val="1000"/>
            </a:lnSpc>
          </a:pPr>
          <a:r>
            <a:rPr lang="zh-CN" altLang="en-US" sz="2400" b="1" dirty="0" smtClean="0">
              <a:latin typeface="Microsoft YaHei" pitchFamily="34" charset="-122"/>
              <a:ea typeface="Microsoft YaHei" pitchFamily="34" charset="-122"/>
            </a:rPr>
            <a:t>提出</a:t>
          </a:r>
          <a:endParaRPr lang="en-US" altLang="zh-CN" sz="2400" b="1" dirty="0" smtClean="0">
            <a:latin typeface="Microsoft YaHei" pitchFamily="34" charset="-122"/>
            <a:ea typeface="Microsoft YaHei" pitchFamily="34" charset="-122"/>
          </a:endParaRPr>
        </a:p>
        <a:p>
          <a:pPr>
            <a:lnSpc>
              <a:spcPts val="1000"/>
            </a:lnSpc>
          </a:pPr>
          <a:r>
            <a:rPr lang="zh-CN" altLang="en-US" sz="2400" b="1" dirty="0" smtClean="0">
              <a:latin typeface="Microsoft YaHei" pitchFamily="34" charset="-122"/>
              <a:ea typeface="Microsoft YaHei" pitchFamily="34" charset="-122"/>
            </a:rPr>
            <a:t>问题</a:t>
          </a:r>
          <a:r>
            <a:rPr lang="en-US" altLang="zh-CN" sz="2400" b="1" dirty="0" smtClean="0">
              <a:latin typeface="Microsoft YaHei" pitchFamily="34" charset="-122"/>
              <a:ea typeface="Microsoft YaHei" pitchFamily="34" charset="-122"/>
            </a:rPr>
            <a:t> &amp;  </a:t>
          </a:r>
          <a:r>
            <a:rPr lang="zh-CN" altLang="en-US" sz="2400" b="1" dirty="0" smtClean="0">
              <a:latin typeface="Microsoft YaHei" pitchFamily="34" charset="-122"/>
              <a:ea typeface="Microsoft YaHei" pitchFamily="34" charset="-122"/>
            </a:rPr>
            <a:t>假说</a:t>
          </a:r>
          <a:endParaRPr lang="en-US" sz="2400" b="1" dirty="0">
            <a:latin typeface="Microsoft YaHei" pitchFamily="34" charset="-122"/>
            <a:ea typeface="Microsoft YaHei" pitchFamily="34" charset="-122"/>
          </a:endParaRPr>
        </a:p>
      </dgm:t>
    </dgm:pt>
    <dgm:pt modelId="{C535C5DA-A94B-4AE5-A8C5-93E2D406E96B}" type="parTrans" cxnId="{DC3541E2-B53A-486D-8F1B-7D727D691B58}">
      <dgm:prSet/>
      <dgm:spPr/>
      <dgm:t>
        <a:bodyPr/>
        <a:lstStyle/>
        <a:p>
          <a:endParaRPr lang="en-US"/>
        </a:p>
      </dgm:t>
    </dgm:pt>
    <dgm:pt modelId="{A0AE8E83-F4A0-4DEA-B647-9D98A55A529A}" type="sibTrans" cxnId="{DC3541E2-B53A-486D-8F1B-7D727D691B58}">
      <dgm:prSet/>
      <dgm:spPr/>
      <dgm:t>
        <a:bodyPr/>
        <a:lstStyle/>
        <a:p>
          <a:endParaRPr lang="en-US"/>
        </a:p>
      </dgm:t>
    </dgm:pt>
    <dgm:pt modelId="{C80ECE09-7053-4718-8461-DAF1D29D84F7}">
      <dgm:prSet phldrT="[Text]"/>
      <dgm:spPr>
        <a:solidFill>
          <a:schemeClr val="tx2"/>
        </a:solidFill>
        <a:scene3d>
          <a:camera prst="orthographicFront"/>
          <a:lightRig rig="flat" dir="t"/>
        </a:scene3d>
      </dgm:spPr>
      <dgm:t>
        <a:bodyPr/>
        <a:lstStyle/>
        <a:p>
          <a:r>
            <a:rPr lang="zh-CN" altLang="en-US" b="1" dirty="0" smtClean="0">
              <a:latin typeface="Microsoft YaHei" pitchFamily="34" charset="-122"/>
              <a:ea typeface="Microsoft YaHei" pitchFamily="34" charset="-122"/>
            </a:rPr>
            <a:t>实验</a:t>
          </a:r>
          <a:endParaRPr lang="en-US" b="1" dirty="0">
            <a:latin typeface="Microsoft YaHei" pitchFamily="34" charset="-122"/>
            <a:ea typeface="Microsoft YaHei" pitchFamily="34" charset="-122"/>
          </a:endParaRPr>
        </a:p>
      </dgm:t>
    </dgm:pt>
    <dgm:pt modelId="{CA98EDE2-7C65-4327-A771-7C27E3D2C28C}" type="parTrans" cxnId="{CFD390CD-E0DB-46B0-A250-63B0E19ADDB2}">
      <dgm:prSet/>
      <dgm:spPr/>
      <dgm:t>
        <a:bodyPr/>
        <a:lstStyle/>
        <a:p>
          <a:endParaRPr lang="en-US"/>
        </a:p>
      </dgm:t>
    </dgm:pt>
    <dgm:pt modelId="{46EA34C2-D9B9-4FB5-8309-69011D6FB91A}" type="sibTrans" cxnId="{CFD390CD-E0DB-46B0-A250-63B0E19ADDB2}">
      <dgm:prSet/>
      <dgm:spPr/>
      <dgm:t>
        <a:bodyPr/>
        <a:lstStyle/>
        <a:p>
          <a:endParaRPr lang="en-US"/>
        </a:p>
      </dgm:t>
    </dgm:pt>
    <dgm:pt modelId="{7B63A346-C27B-486A-8AC1-C8A23D79B4BB}">
      <dgm:prSet phldrT="[Text]"/>
      <dgm:spPr>
        <a:solidFill>
          <a:schemeClr val="bg2"/>
        </a:solidFill>
        <a:scene3d>
          <a:camera prst="orthographicFront"/>
          <a:lightRig rig="flat" dir="t"/>
        </a:scene3d>
      </dgm:spPr>
      <dgm:t>
        <a:bodyPr/>
        <a:lstStyle/>
        <a:p>
          <a:r>
            <a:rPr lang="zh-CN" altLang="en-US" b="1" dirty="0" smtClean="0">
              <a:latin typeface="Microsoft YaHei" pitchFamily="34" charset="-122"/>
              <a:ea typeface="Microsoft YaHei" pitchFamily="34" charset="-122"/>
            </a:rPr>
            <a:t>分析</a:t>
          </a:r>
          <a:endParaRPr lang="en-US" b="1" dirty="0">
            <a:latin typeface="Microsoft YaHei" pitchFamily="34" charset="-122"/>
            <a:ea typeface="Microsoft YaHei" pitchFamily="34" charset="-122"/>
          </a:endParaRPr>
        </a:p>
      </dgm:t>
    </dgm:pt>
    <dgm:pt modelId="{2389C65A-1D8E-4495-A070-E39CCC8CA2C6}" type="parTrans" cxnId="{B7BFF4FD-5089-4941-966F-AA5C3BC0BBD4}">
      <dgm:prSet/>
      <dgm:spPr/>
      <dgm:t>
        <a:bodyPr/>
        <a:lstStyle/>
        <a:p>
          <a:endParaRPr lang="en-US"/>
        </a:p>
      </dgm:t>
    </dgm:pt>
    <dgm:pt modelId="{4247B2F6-24AA-4396-862F-2B4B65A7E67B}" type="sibTrans" cxnId="{B7BFF4FD-5089-4941-966F-AA5C3BC0BBD4}">
      <dgm:prSet/>
      <dgm:spPr/>
      <dgm:t>
        <a:bodyPr/>
        <a:lstStyle/>
        <a:p>
          <a:endParaRPr lang="en-US"/>
        </a:p>
      </dgm:t>
    </dgm:pt>
    <dgm:pt modelId="{CA22BBBA-DF37-4A57-B07F-68DD6FB3B42B}">
      <dgm:prSet phldrT="[Text]"/>
      <dgm:spPr>
        <a:solidFill>
          <a:schemeClr val="accent5"/>
        </a:solidFill>
        <a:scene3d>
          <a:camera prst="orthographicFront"/>
          <a:lightRig rig="flat" dir="t"/>
        </a:scene3d>
      </dgm:spPr>
      <dgm:t>
        <a:bodyPr/>
        <a:lstStyle/>
        <a:p>
          <a:r>
            <a:rPr lang="zh-CN" altLang="en-US" b="1" dirty="0" smtClean="0">
              <a:latin typeface="Microsoft YaHei" pitchFamily="34" charset="-122"/>
              <a:ea typeface="Microsoft YaHei" pitchFamily="34" charset="-122"/>
            </a:rPr>
            <a:t>发表</a:t>
          </a:r>
          <a:r>
            <a:rPr lang="en-US" altLang="zh-CN" b="1" dirty="0" smtClean="0">
              <a:latin typeface="Microsoft YaHei" pitchFamily="34" charset="-122"/>
              <a:ea typeface="Microsoft YaHei" pitchFamily="34" charset="-122"/>
            </a:rPr>
            <a:t> </a:t>
          </a:r>
          <a:endParaRPr lang="en-US" b="1" dirty="0">
            <a:latin typeface="Microsoft YaHei" pitchFamily="34" charset="-122"/>
            <a:ea typeface="Microsoft YaHei" pitchFamily="34" charset="-122"/>
          </a:endParaRPr>
        </a:p>
      </dgm:t>
    </dgm:pt>
    <dgm:pt modelId="{93B68D62-66CE-4BD0-A03A-6D3E9D10408B}" type="parTrans" cxnId="{663465F6-0720-4EBB-9D58-5A985F64F664}">
      <dgm:prSet/>
      <dgm:spPr/>
      <dgm:t>
        <a:bodyPr/>
        <a:lstStyle/>
        <a:p>
          <a:endParaRPr lang="en-US"/>
        </a:p>
      </dgm:t>
    </dgm:pt>
    <dgm:pt modelId="{4C3BFB17-48D0-4408-92D1-01F240893D13}" type="sibTrans" cxnId="{663465F6-0720-4EBB-9D58-5A985F64F664}">
      <dgm:prSet/>
      <dgm:spPr/>
      <dgm:t>
        <a:bodyPr/>
        <a:lstStyle/>
        <a:p>
          <a:endParaRPr lang="en-US"/>
        </a:p>
      </dgm:t>
    </dgm:pt>
    <dgm:pt modelId="{F784D232-3BE2-4E36-B709-03A74D43D4EA}" type="pres">
      <dgm:prSet presAssocID="{649F7C80-41F1-4BFA-BC76-2FA25D75CEF1}" presName="Name0" presStyleCnt="0">
        <dgm:presLayoutVars>
          <dgm:dir/>
          <dgm:resizeHandles val="exact"/>
        </dgm:presLayoutVars>
      </dgm:prSet>
      <dgm:spPr/>
    </dgm:pt>
    <dgm:pt modelId="{572A130B-E285-4A18-B77C-22EC5D9F8DFA}" type="pres">
      <dgm:prSet presAssocID="{2BBB8487-DA4C-41DA-9DD9-FEE735051B34}" presName="parTxOnly" presStyleLbl="node1" presStyleIdx="0" presStyleCnt="4" custScaleY="145561" custLinFactNeighborX="4438" custLinFactNeighborY="639">
        <dgm:presLayoutVars>
          <dgm:bulletEnabled val="1"/>
        </dgm:presLayoutVars>
      </dgm:prSet>
      <dgm:spPr/>
      <dgm:t>
        <a:bodyPr/>
        <a:lstStyle/>
        <a:p>
          <a:endParaRPr lang="en-US"/>
        </a:p>
      </dgm:t>
    </dgm:pt>
    <dgm:pt modelId="{2045DC96-0C4A-4035-A623-DE6D6045442C}" type="pres">
      <dgm:prSet presAssocID="{A0AE8E83-F4A0-4DEA-B647-9D98A55A529A}" presName="parSpace" presStyleCnt="0"/>
      <dgm:spPr/>
    </dgm:pt>
    <dgm:pt modelId="{ECBDB5B6-5AB9-42B2-AB9D-BAA530E9FEF2}" type="pres">
      <dgm:prSet presAssocID="{C80ECE09-7053-4718-8461-DAF1D29D84F7}" presName="parTxOnly" presStyleLbl="node1" presStyleIdx="1" presStyleCnt="4" custScaleY="143700" custLinFactNeighborX="4438" custLinFactNeighborY="639">
        <dgm:presLayoutVars>
          <dgm:bulletEnabled val="1"/>
        </dgm:presLayoutVars>
      </dgm:prSet>
      <dgm:spPr/>
      <dgm:t>
        <a:bodyPr/>
        <a:lstStyle/>
        <a:p>
          <a:endParaRPr lang="en-US"/>
        </a:p>
      </dgm:t>
    </dgm:pt>
    <dgm:pt modelId="{95BCC052-5FE3-4D1D-917B-0CA8F68D1EA4}" type="pres">
      <dgm:prSet presAssocID="{46EA34C2-D9B9-4FB5-8309-69011D6FB91A}" presName="parSpace" presStyleCnt="0"/>
      <dgm:spPr/>
    </dgm:pt>
    <dgm:pt modelId="{309A83AC-CDD2-434F-B1EC-913554F14B36}" type="pres">
      <dgm:prSet presAssocID="{7B63A346-C27B-486A-8AC1-C8A23D79B4BB}" presName="parTxOnly" presStyleLbl="node1" presStyleIdx="2" presStyleCnt="4" custScaleY="145561" custLinFactNeighborX="4438" custLinFactNeighborY="639">
        <dgm:presLayoutVars>
          <dgm:bulletEnabled val="1"/>
        </dgm:presLayoutVars>
      </dgm:prSet>
      <dgm:spPr/>
      <dgm:t>
        <a:bodyPr/>
        <a:lstStyle/>
        <a:p>
          <a:endParaRPr lang="en-US"/>
        </a:p>
      </dgm:t>
    </dgm:pt>
    <dgm:pt modelId="{9838F4F9-CFB8-40A1-BBD9-3209F402C022}" type="pres">
      <dgm:prSet presAssocID="{4247B2F6-24AA-4396-862F-2B4B65A7E67B}" presName="parSpace" presStyleCnt="0"/>
      <dgm:spPr/>
    </dgm:pt>
    <dgm:pt modelId="{69F29301-A58C-43BA-B2FE-69BDCBD64DAD}" type="pres">
      <dgm:prSet presAssocID="{CA22BBBA-DF37-4A57-B07F-68DD6FB3B42B}" presName="parTxOnly" presStyleLbl="node1" presStyleIdx="3" presStyleCnt="4" custScaleY="145561" custLinFactNeighborX="4438" custLinFactNeighborY="639">
        <dgm:presLayoutVars>
          <dgm:bulletEnabled val="1"/>
        </dgm:presLayoutVars>
      </dgm:prSet>
      <dgm:spPr/>
      <dgm:t>
        <a:bodyPr/>
        <a:lstStyle/>
        <a:p>
          <a:endParaRPr lang="en-US"/>
        </a:p>
      </dgm:t>
    </dgm:pt>
  </dgm:ptLst>
  <dgm:cxnLst>
    <dgm:cxn modelId="{5AC2FAE4-2689-4D25-9EDA-73AC693E5C6F}" type="presOf" srcId="{2BBB8487-DA4C-41DA-9DD9-FEE735051B34}" destId="{572A130B-E285-4A18-B77C-22EC5D9F8DFA}" srcOrd="0" destOrd="0" presId="urn:microsoft.com/office/officeart/2005/8/layout/hChevron3"/>
    <dgm:cxn modelId="{CFD390CD-E0DB-46B0-A250-63B0E19ADDB2}" srcId="{649F7C80-41F1-4BFA-BC76-2FA25D75CEF1}" destId="{C80ECE09-7053-4718-8461-DAF1D29D84F7}" srcOrd="1" destOrd="0" parTransId="{CA98EDE2-7C65-4327-A771-7C27E3D2C28C}" sibTransId="{46EA34C2-D9B9-4FB5-8309-69011D6FB91A}"/>
    <dgm:cxn modelId="{DC3541E2-B53A-486D-8F1B-7D727D691B58}" srcId="{649F7C80-41F1-4BFA-BC76-2FA25D75CEF1}" destId="{2BBB8487-DA4C-41DA-9DD9-FEE735051B34}" srcOrd="0" destOrd="0" parTransId="{C535C5DA-A94B-4AE5-A8C5-93E2D406E96B}" sibTransId="{A0AE8E83-F4A0-4DEA-B647-9D98A55A529A}"/>
    <dgm:cxn modelId="{B7BFF4FD-5089-4941-966F-AA5C3BC0BBD4}" srcId="{649F7C80-41F1-4BFA-BC76-2FA25D75CEF1}" destId="{7B63A346-C27B-486A-8AC1-C8A23D79B4BB}" srcOrd="2" destOrd="0" parTransId="{2389C65A-1D8E-4495-A070-E39CCC8CA2C6}" sibTransId="{4247B2F6-24AA-4396-862F-2B4B65A7E67B}"/>
    <dgm:cxn modelId="{09E75BC5-4856-4CC9-A987-0B0E94786E3C}" type="presOf" srcId="{649F7C80-41F1-4BFA-BC76-2FA25D75CEF1}" destId="{F784D232-3BE2-4E36-B709-03A74D43D4EA}" srcOrd="0" destOrd="0" presId="urn:microsoft.com/office/officeart/2005/8/layout/hChevron3"/>
    <dgm:cxn modelId="{B72DA597-C3F6-497B-804A-2A0F861DA741}" type="presOf" srcId="{C80ECE09-7053-4718-8461-DAF1D29D84F7}" destId="{ECBDB5B6-5AB9-42B2-AB9D-BAA530E9FEF2}" srcOrd="0" destOrd="0" presId="urn:microsoft.com/office/officeart/2005/8/layout/hChevron3"/>
    <dgm:cxn modelId="{35267173-F961-4591-A5C5-C00C0EB0F0F1}" type="presOf" srcId="{CA22BBBA-DF37-4A57-B07F-68DD6FB3B42B}" destId="{69F29301-A58C-43BA-B2FE-69BDCBD64DAD}" srcOrd="0" destOrd="0" presId="urn:microsoft.com/office/officeart/2005/8/layout/hChevron3"/>
    <dgm:cxn modelId="{7CD17015-E666-4E78-A2DB-5DA7230C0907}" type="presOf" srcId="{7B63A346-C27B-486A-8AC1-C8A23D79B4BB}" destId="{309A83AC-CDD2-434F-B1EC-913554F14B36}" srcOrd="0" destOrd="0" presId="urn:microsoft.com/office/officeart/2005/8/layout/hChevron3"/>
    <dgm:cxn modelId="{663465F6-0720-4EBB-9D58-5A985F64F664}" srcId="{649F7C80-41F1-4BFA-BC76-2FA25D75CEF1}" destId="{CA22BBBA-DF37-4A57-B07F-68DD6FB3B42B}" srcOrd="3" destOrd="0" parTransId="{93B68D62-66CE-4BD0-A03A-6D3E9D10408B}" sibTransId="{4C3BFB17-48D0-4408-92D1-01F240893D13}"/>
    <dgm:cxn modelId="{A8CBA4DB-7B1F-47E2-B0D6-8D28123EC543}" type="presParOf" srcId="{F784D232-3BE2-4E36-B709-03A74D43D4EA}" destId="{572A130B-E285-4A18-B77C-22EC5D9F8DFA}" srcOrd="0" destOrd="0" presId="urn:microsoft.com/office/officeart/2005/8/layout/hChevron3"/>
    <dgm:cxn modelId="{5ED1B077-3CDD-409A-9344-3197FD2F7C9F}" type="presParOf" srcId="{F784D232-3BE2-4E36-B709-03A74D43D4EA}" destId="{2045DC96-0C4A-4035-A623-DE6D6045442C}" srcOrd="1" destOrd="0" presId="urn:microsoft.com/office/officeart/2005/8/layout/hChevron3"/>
    <dgm:cxn modelId="{CE7690E3-4695-42CD-BC8C-0345EB179CB4}" type="presParOf" srcId="{F784D232-3BE2-4E36-B709-03A74D43D4EA}" destId="{ECBDB5B6-5AB9-42B2-AB9D-BAA530E9FEF2}" srcOrd="2" destOrd="0" presId="urn:microsoft.com/office/officeart/2005/8/layout/hChevron3"/>
    <dgm:cxn modelId="{308FF5CB-E703-4F2B-9E63-2C3713E85DD4}" type="presParOf" srcId="{F784D232-3BE2-4E36-B709-03A74D43D4EA}" destId="{95BCC052-5FE3-4D1D-917B-0CA8F68D1EA4}" srcOrd="3" destOrd="0" presId="urn:microsoft.com/office/officeart/2005/8/layout/hChevron3"/>
    <dgm:cxn modelId="{C39506A4-60DF-4189-9C17-18012579BB68}" type="presParOf" srcId="{F784D232-3BE2-4E36-B709-03A74D43D4EA}" destId="{309A83AC-CDD2-434F-B1EC-913554F14B36}" srcOrd="4" destOrd="0" presId="urn:microsoft.com/office/officeart/2005/8/layout/hChevron3"/>
    <dgm:cxn modelId="{FEB0B7F2-F6C9-4C2B-8819-52E8F02C4427}" type="presParOf" srcId="{F784D232-3BE2-4E36-B709-03A74D43D4EA}" destId="{9838F4F9-CFB8-40A1-BBD9-3209F402C022}" srcOrd="5" destOrd="0" presId="urn:microsoft.com/office/officeart/2005/8/layout/hChevron3"/>
    <dgm:cxn modelId="{261B411B-E0A2-4595-8B5B-36F15A03A4FE}" type="presParOf" srcId="{F784D232-3BE2-4E36-B709-03A74D43D4EA}" destId="{69F29301-A58C-43BA-B2FE-69BDCBD64DAD}" srcOrd="6" destOrd="0" presId="urn:microsoft.com/office/officeart/2005/8/layout/hChevron3"/>
  </dgm:cxnLst>
  <dgm:bg>
    <a:effectLst>
      <a:outerShdw blurRad="50800" dist="50800" dir="5400000" algn="ctr" rotWithShape="0">
        <a:schemeClr val="bg1"/>
      </a:outerShdw>
    </a:effect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D1EDB-8285-49A3-9B4E-E692E39E2ACD}"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CN" altLang="en-US"/>
        </a:p>
      </dgm:t>
    </dgm:pt>
    <dgm:pt modelId="{F7BDB101-2307-4170-A7A9-D1259288DBA0}">
      <dgm:prSet phldrT="[文本]" custT="1"/>
      <dgm:spPr>
        <a:ln>
          <a:solidFill>
            <a:schemeClr val="bg1"/>
          </a:solidFill>
        </a:ln>
      </dgm:spPr>
      <dgm:t>
        <a:bodyPr/>
        <a:lstStyle/>
        <a:p>
          <a:r>
            <a:rPr lang="zh-CN" altLang="en-US" sz="2000" b="1" dirty="0" smtClean="0">
              <a:latin typeface="微软雅黑" pitchFamily="34" charset="-122"/>
              <a:ea typeface="微软雅黑" pitchFamily="34" charset="-122"/>
            </a:rPr>
            <a:t>高被引论文</a:t>
          </a:r>
          <a:endParaRPr lang="en-US" altLang="zh-CN" sz="2000" b="1" dirty="0" smtClean="0">
            <a:latin typeface="微软雅黑" pitchFamily="34" charset="-122"/>
            <a:ea typeface="微软雅黑" pitchFamily="34" charset="-122"/>
          </a:endParaRPr>
        </a:p>
        <a:p>
          <a:r>
            <a:rPr lang="en-US" altLang="zh-CN" sz="1600" b="1" dirty="0" smtClean="0">
              <a:latin typeface="微软雅黑" pitchFamily="34" charset="-122"/>
              <a:ea typeface="微软雅黑" pitchFamily="34" charset="-122"/>
            </a:rPr>
            <a:t>(</a:t>
          </a:r>
          <a:r>
            <a:rPr lang="en-US" sz="1600" b="1" dirty="0" smtClean="0">
              <a:latin typeface="微软雅黑" pitchFamily="34" charset="-122"/>
              <a:ea typeface="微软雅黑" pitchFamily="34" charset="-122"/>
            </a:rPr>
            <a:t>Highly Cited Paper)</a:t>
          </a:r>
          <a:endParaRPr lang="zh-CN" altLang="en-US" sz="1600" b="1" dirty="0"/>
        </a:p>
      </dgm:t>
    </dgm:pt>
    <dgm:pt modelId="{41A14560-F441-4D2B-8500-326EA4257017}" type="parTrans" cxnId="{14EEDFAC-56D0-4122-A34B-025A8E292C15}">
      <dgm:prSet/>
      <dgm:spPr/>
      <dgm:t>
        <a:bodyPr/>
        <a:lstStyle/>
        <a:p>
          <a:endParaRPr lang="zh-CN" altLang="en-US"/>
        </a:p>
      </dgm:t>
    </dgm:pt>
    <dgm:pt modelId="{11959BB2-5D05-46AF-A367-D09DD18CF99E}" type="sibTrans" cxnId="{14EEDFAC-56D0-4122-A34B-025A8E292C15}">
      <dgm:prSet/>
      <dgm:spPr/>
      <dgm:t>
        <a:bodyPr/>
        <a:lstStyle/>
        <a:p>
          <a:endParaRPr lang="zh-CN" altLang="en-US"/>
        </a:p>
      </dgm:t>
    </dgm:pt>
    <dgm:pt modelId="{4B41E299-588D-44B3-8E55-EC951F093DC8}">
      <dgm:prSet phldrT="[文本]"/>
      <dgm:spPr/>
      <dgm:t>
        <a:bodyPr/>
        <a:lstStyle/>
        <a:p>
          <a:r>
            <a:rPr lang="zh-CN" altLang="en-US" dirty="0" smtClean="0">
              <a:latin typeface="微软雅黑" pitchFamily="34" charset="-122"/>
              <a:ea typeface="微软雅黑" pitchFamily="34" charset="-122"/>
            </a:rPr>
            <a:t>过去</a:t>
          </a:r>
          <a:r>
            <a:rPr lang="en-US" altLang="zh-CN" dirty="0" smtClean="0">
              <a:latin typeface="微软雅黑" pitchFamily="34" charset="-122"/>
              <a:ea typeface="微软雅黑" pitchFamily="34" charset="-122"/>
            </a:rPr>
            <a:t>10</a:t>
          </a:r>
          <a:r>
            <a:rPr lang="zh-CN" altLang="en-US" dirty="0" smtClean="0">
              <a:latin typeface="微软雅黑" pitchFamily="34" charset="-122"/>
              <a:ea typeface="微软雅黑" pitchFamily="34" charset="-122"/>
            </a:rPr>
            <a:t>年中发表的论文</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被引用次数在同年同学科发表的论文中进入全球前</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a:t>
          </a:r>
          <a:endParaRPr lang="zh-CN" altLang="en-US" dirty="0"/>
        </a:p>
      </dgm:t>
    </dgm:pt>
    <dgm:pt modelId="{8EF9E7DB-0AE9-4C1C-B906-1DFCC4CEFA58}" type="parTrans" cxnId="{6DD29A4E-9CA8-40F1-B2CF-BF7827012016}">
      <dgm:prSet/>
      <dgm:spPr/>
      <dgm:t>
        <a:bodyPr/>
        <a:lstStyle/>
        <a:p>
          <a:endParaRPr lang="zh-CN" altLang="en-US"/>
        </a:p>
      </dgm:t>
    </dgm:pt>
    <dgm:pt modelId="{BB5F2D16-CDBF-4039-9BEA-AAFF0A3C423C}" type="sibTrans" cxnId="{6DD29A4E-9CA8-40F1-B2CF-BF7827012016}">
      <dgm:prSet/>
      <dgm:spPr/>
      <dgm:t>
        <a:bodyPr/>
        <a:lstStyle/>
        <a:p>
          <a:endParaRPr lang="zh-CN" altLang="en-US"/>
        </a:p>
      </dgm:t>
    </dgm:pt>
    <dgm:pt modelId="{AEFEB1E2-4215-4B6A-8FF7-D72369791B8A}">
      <dgm:prSet phldrT="[文本]" custT="1"/>
      <dgm:spPr>
        <a:ln>
          <a:solidFill>
            <a:schemeClr val="bg1"/>
          </a:solidFill>
        </a:ln>
      </dgm:spPr>
      <dgm:t>
        <a:bodyPr/>
        <a:lstStyle/>
        <a:p>
          <a:r>
            <a:rPr lang="zh-CN" altLang="en-US" sz="2300" b="1" dirty="0" smtClean="0">
              <a:latin typeface="微软雅黑" pitchFamily="34" charset="-122"/>
              <a:ea typeface="微软雅黑" pitchFamily="34" charset="-122"/>
            </a:rPr>
            <a:t>热点论文</a:t>
          </a:r>
          <a:endParaRPr lang="en-US" altLang="zh-CN" sz="2300" b="1" dirty="0" smtClean="0">
            <a:latin typeface="微软雅黑" pitchFamily="34" charset="-122"/>
            <a:ea typeface="微软雅黑" pitchFamily="34" charset="-122"/>
          </a:endParaRPr>
        </a:p>
        <a:p>
          <a:r>
            <a:rPr lang="en-US" sz="1800" b="1" dirty="0" smtClean="0">
              <a:latin typeface="微软雅黑" pitchFamily="34" charset="-122"/>
              <a:ea typeface="微软雅黑" pitchFamily="34" charset="-122"/>
            </a:rPr>
            <a:t>(Hot Paper)</a:t>
          </a:r>
          <a:r>
            <a:rPr lang="zh-CN" altLang="en-US" sz="1800" b="1" dirty="0" smtClean="0">
              <a:latin typeface="微软雅黑" pitchFamily="34" charset="-122"/>
              <a:ea typeface="微软雅黑" pitchFamily="34" charset="-122"/>
            </a:rPr>
            <a:t> </a:t>
          </a:r>
          <a:endParaRPr lang="zh-CN" altLang="en-US" sz="1800" b="1" dirty="0"/>
        </a:p>
      </dgm:t>
    </dgm:pt>
    <dgm:pt modelId="{FB8CCF00-5625-4D76-A223-367623F060D1}" type="parTrans" cxnId="{F0F73718-A9A8-48F1-8843-EB02CE6128C5}">
      <dgm:prSet/>
      <dgm:spPr/>
      <dgm:t>
        <a:bodyPr/>
        <a:lstStyle/>
        <a:p>
          <a:endParaRPr lang="zh-CN" altLang="en-US"/>
        </a:p>
      </dgm:t>
    </dgm:pt>
    <dgm:pt modelId="{A6343A0D-9B08-48AF-99D2-7F8425A81D99}" type="sibTrans" cxnId="{F0F73718-A9A8-48F1-8843-EB02CE6128C5}">
      <dgm:prSet/>
      <dgm:spPr/>
      <dgm:t>
        <a:bodyPr/>
        <a:lstStyle/>
        <a:p>
          <a:endParaRPr lang="zh-CN" altLang="en-US"/>
        </a:p>
      </dgm:t>
    </dgm:pt>
    <dgm:pt modelId="{5DDF45C9-4A65-4BAA-B15D-48BBDA267FD9}">
      <dgm:prSet phldrT="[文本]"/>
      <dgm:spPr/>
      <dgm:t>
        <a:bodyPr/>
        <a:lstStyle/>
        <a:p>
          <a:r>
            <a:rPr lang="zh-CN" altLang="en-US" dirty="0" smtClean="0">
              <a:latin typeface="微软雅黑" pitchFamily="34" charset="-122"/>
              <a:ea typeface="微软雅黑" pitchFamily="34" charset="-122"/>
            </a:rPr>
            <a:t>过去２年中所发表的论文</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在最近两个月中其影响力排在某学科前</a:t>
          </a:r>
          <a:r>
            <a:rPr lang="en-US" altLang="zh-CN" dirty="0" smtClean="0">
              <a:latin typeface="微软雅黑" pitchFamily="34" charset="-122"/>
              <a:ea typeface="微软雅黑" pitchFamily="34" charset="-122"/>
            </a:rPr>
            <a:t>0.1%</a:t>
          </a:r>
          <a:r>
            <a:rPr lang="zh-CN" altLang="en-US" dirty="0" smtClean="0">
              <a:latin typeface="微软雅黑" pitchFamily="34" charset="-122"/>
              <a:ea typeface="微软雅黑" pitchFamily="34" charset="-122"/>
            </a:rPr>
            <a:t>的论文</a:t>
          </a:r>
          <a:endParaRPr lang="zh-CN" altLang="en-US" dirty="0"/>
        </a:p>
      </dgm:t>
    </dgm:pt>
    <dgm:pt modelId="{E40103E8-EAA5-4306-A98E-659D13EBA4AF}" type="parTrans" cxnId="{82058179-7DEC-4E53-B294-C9311511D856}">
      <dgm:prSet/>
      <dgm:spPr/>
      <dgm:t>
        <a:bodyPr/>
        <a:lstStyle/>
        <a:p>
          <a:endParaRPr lang="zh-CN" altLang="en-US"/>
        </a:p>
      </dgm:t>
    </dgm:pt>
    <dgm:pt modelId="{837B2B06-2EA9-48E6-9991-339EA9B4F101}" type="sibTrans" cxnId="{82058179-7DEC-4E53-B294-C9311511D856}">
      <dgm:prSet/>
      <dgm:spPr/>
      <dgm:t>
        <a:bodyPr/>
        <a:lstStyle/>
        <a:p>
          <a:endParaRPr lang="zh-CN" altLang="en-US"/>
        </a:p>
      </dgm:t>
    </dgm:pt>
    <dgm:pt modelId="{39B9C52B-DF58-4B32-9E84-C70B42958084}" type="pres">
      <dgm:prSet presAssocID="{FF7D1EDB-8285-49A3-9B4E-E692E39E2ACD}" presName="Name0" presStyleCnt="0">
        <dgm:presLayoutVars>
          <dgm:dir/>
          <dgm:animLvl val="lvl"/>
          <dgm:resizeHandles/>
        </dgm:presLayoutVars>
      </dgm:prSet>
      <dgm:spPr/>
      <dgm:t>
        <a:bodyPr/>
        <a:lstStyle/>
        <a:p>
          <a:endParaRPr lang="zh-CN" altLang="en-US"/>
        </a:p>
      </dgm:t>
    </dgm:pt>
    <dgm:pt modelId="{4ADF04EA-2B61-4153-BDDB-66783FFEC2EF}" type="pres">
      <dgm:prSet presAssocID="{F7BDB101-2307-4170-A7A9-D1259288DBA0}" presName="linNode" presStyleCnt="0"/>
      <dgm:spPr/>
    </dgm:pt>
    <dgm:pt modelId="{C1A26EE5-917E-444A-AD1B-22A937DCB890}" type="pres">
      <dgm:prSet presAssocID="{F7BDB101-2307-4170-A7A9-D1259288DBA0}" presName="parentShp" presStyleLbl="node1" presStyleIdx="0" presStyleCnt="2" custScaleX="99220" custScaleY="62411">
        <dgm:presLayoutVars>
          <dgm:bulletEnabled val="1"/>
        </dgm:presLayoutVars>
      </dgm:prSet>
      <dgm:spPr/>
      <dgm:t>
        <a:bodyPr/>
        <a:lstStyle/>
        <a:p>
          <a:endParaRPr lang="zh-CN" altLang="en-US"/>
        </a:p>
      </dgm:t>
    </dgm:pt>
    <dgm:pt modelId="{5F9AB917-8685-4182-90DD-E96D0FFE44AD}" type="pres">
      <dgm:prSet presAssocID="{F7BDB101-2307-4170-A7A9-D1259288DBA0}" presName="childShp" presStyleLbl="bgAccFollowNode1" presStyleIdx="0" presStyleCnt="2">
        <dgm:presLayoutVars>
          <dgm:bulletEnabled val="1"/>
        </dgm:presLayoutVars>
      </dgm:prSet>
      <dgm:spPr/>
      <dgm:t>
        <a:bodyPr/>
        <a:lstStyle/>
        <a:p>
          <a:endParaRPr lang="zh-CN" altLang="en-US"/>
        </a:p>
      </dgm:t>
    </dgm:pt>
    <dgm:pt modelId="{9BD20772-1CDF-4055-8748-B962E25FD574}" type="pres">
      <dgm:prSet presAssocID="{11959BB2-5D05-46AF-A367-D09DD18CF99E}" presName="spacing" presStyleCnt="0"/>
      <dgm:spPr/>
    </dgm:pt>
    <dgm:pt modelId="{9E3E0ED0-A009-4B42-A2D9-A6770382DC3C}" type="pres">
      <dgm:prSet presAssocID="{AEFEB1E2-4215-4B6A-8FF7-D72369791B8A}" presName="linNode" presStyleCnt="0"/>
      <dgm:spPr/>
    </dgm:pt>
    <dgm:pt modelId="{2F458488-C0EF-4D05-9354-B7BCA33C0C70}" type="pres">
      <dgm:prSet presAssocID="{AEFEB1E2-4215-4B6A-8FF7-D72369791B8A}" presName="parentShp" presStyleLbl="node1" presStyleIdx="1" presStyleCnt="2" custScaleX="100000" custScaleY="68972" custLinFactNeighborX="-260" custLinFactNeighborY="0">
        <dgm:presLayoutVars>
          <dgm:bulletEnabled val="1"/>
        </dgm:presLayoutVars>
      </dgm:prSet>
      <dgm:spPr/>
      <dgm:t>
        <a:bodyPr/>
        <a:lstStyle/>
        <a:p>
          <a:endParaRPr lang="zh-CN" altLang="en-US"/>
        </a:p>
      </dgm:t>
    </dgm:pt>
    <dgm:pt modelId="{1F3453FD-8851-461F-913D-3F626667ED09}" type="pres">
      <dgm:prSet presAssocID="{AEFEB1E2-4215-4B6A-8FF7-D72369791B8A}" presName="childShp" presStyleLbl="bgAccFollowNode1" presStyleIdx="1" presStyleCnt="2">
        <dgm:presLayoutVars>
          <dgm:bulletEnabled val="1"/>
        </dgm:presLayoutVars>
      </dgm:prSet>
      <dgm:spPr/>
      <dgm:t>
        <a:bodyPr/>
        <a:lstStyle/>
        <a:p>
          <a:endParaRPr lang="zh-CN" altLang="en-US"/>
        </a:p>
      </dgm:t>
    </dgm:pt>
  </dgm:ptLst>
  <dgm:cxnLst>
    <dgm:cxn modelId="{46F11FC7-BA9E-47B6-8BA8-185236E0DA2D}" type="presOf" srcId="{4B41E299-588D-44B3-8E55-EC951F093DC8}" destId="{5F9AB917-8685-4182-90DD-E96D0FFE44AD}" srcOrd="0" destOrd="0" presId="urn:microsoft.com/office/officeart/2005/8/layout/vList6"/>
    <dgm:cxn modelId="{14EEDFAC-56D0-4122-A34B-025A8E292C15}" srcId="{FF7D1EDB-8285-49A3-9B4E-E692E39E2ACD}" destId="{F7BDB101-2307-4170-A7A9-D1259288DBA0}" srcOrd="0" destOrd="0" parTransId="{41A14560-F441-4D2B-8500-326EA4257017}" sibTransId="{11959BB2-5D05-46AF-A367-D09DD18CF99E}"/>
    <dgm:cxn modelId="{B32033E3-61F4-4E97-9676-C40002FA3B3A}" type="presOf" srcId="{FF7D1EDB-8285-49A3-9B4E-E692E39E2ACD}" destId="{39B9C52B-DF58-4B32-9E84-C70B42958084}" srcOrd="0" destOrd="0" presId="urn:microsoft.com/office/officeart/2005/8/layout/vList6"/>
    <dgm:cxn modelId="{8900EA8D-80FE-425E-B84A-0FF345A47930}" type="presOf" srcId="{F7BDB101-2307-4170-A7A9-D1259288DBA0}" destId="{C1A26EE5-917E-444A-AD1B-22A937DCB890}" srcOrd="0" destOrd="0" presId="urn:microsoft.com/office/officeart/2005/8/layout/vList6"/>
    <dgm:cxn modelId="{C92280DB-8408-42FA-A729-CA6017D3ABB6}" type="presOf" srcId="{AEFEB1E2-4215-4B6A-8FF7-D72369791B8A}" destId="{2F458488-C0EF-4D05-9354-B7BCA33C0C70}" srcOrd="0" destOrd="0" presId="urn:microsoft.com/office/officeart/2005/8/layout/vList6"/>
    <dgm:cxn modelId="{6DD29A4E-9CA8-40F1-B2CF-BF7827012016}" srcId="{F7BDB101-2307-4170-A7A9-D1259288DBA0}" destId="{4B41E299-588D-44B3-8E55-EC951F093DC8}" srcOrd="0" destOrd="0" parTransId="{8EF9E7DB-0AE9-4C1C-B906-1DFCC4CEFA58}" sibTransId="{BB5F2D16-CDBF-4039-9BEA-AAFF0A3C423C}"/>
    <dgm:cxn modelId="{F0F73718-A9A8-48F1-8843-EB02CE6128C5}" srcId="{FF7D1EDB-8285-49A3-9B4E-E692E39E2ACD}" destId="{AEFEB1E2-4215-4B6A-8FF7-D72369791B8A}" srcOrd="1" destOrd="0" parTransId="{FB8CCF00-5625-4D76-A223-367623F060D1}" sibTransId="{A6343A0D-9B08-48AF-99D2-7F8425A81D99}"/>
    <dgm:cxn modelId="{82058179-7DEC-4E53-B294-C9311511D856}" srcId="{AEFEB1E2-4215-4B6A-8FF7-D72369791B8A}" destId="{5DDF45C9-4A65-4BAA-B15D-48BBDA267FD9}" srcOrd="0" destOrd="0" parTransId="{E40103E8-EAA5-4306-A98E-659D13EBA4AF}" sibTransId="{837B2B06-2EA9-48E6-9991-339EA9B4F101}"/>
    <dgm:cxn modelId="{1D836145-E1D1-41E6-813E-AE5A2449E668}" type="presOf" srcId="{5DDF45C9-4A65-4BAA-B15D-48BBDA267FD9}" destId="{1F3453FD-8851-461F-913D-3F626667ED09}" srcOrd="0" destOrd="0" presId="urn:microsoft.com/office/officeart/2005/8/layout/vList6"/>
    <dgm:cxn modelId="{61205B89-64F3-4737-BEC8-33CBC33B25E3}" type="presParOf" srcId="{39B9C52B-DF58-4B32-9E84-C70B42958084}" destId="{4ADF04EA-2B61-4153-BDDB-66783FFEC2EF}" srcOrd="0" destOrd="0" presId="urn:microsoft.com/office/officeart/2005/8/layout/vList6"/>
    <dgm:cxn modelId="{07313A94-C3BF-4024-AACE-93565DF85C7D}" type="presParOf" srcId="{4ADF04EA-2B61-4153-BDDB-66783FFEC2EF}" destId="{C1A26EE5-917E-444A-AD1B-22A937DCB890}" srcOrd="0" destOrd="0" presId="urn:microsoft.com/office/officeart/2005/8/layout/vList6"/>
    <dgm:cxn modelId="{B71245A1-8A31-4501-A39C-4E090BD73B93}" type="presParOf" srcId="{4ADF04EA-2B61-4153-BDDB-66783FFEC2EF}" destId="{5F9AB917-8685-4182-90DD-E96D0FFE44AD}" srcOrd="1" destOrd="0" presId="urn:microsoft.com/office/officeart/2005/8/layout/vList6"/>
    <dgm:cxn modelId="{E3EC49B4-E1E1-4077-A40B-A9D0B18F5199}" type="presParOf" srcId="{39B9C52B-DF58-4B32-9E84-C70B42958084}" destId="{9BD20772-1CDF-4055-8748-B962E25FD574}" srcOrd="1" destOrd="0" presId="urn:microsoft.com/office/officeart/2005/8/layout/vList6"/>
    <dgm:cxn modelId="{D67DDD88-28F7-4517-926D-5BBF3F739682}" type="presParOf" srcId="{39B9C52B-DF58-4B32-9E84-C70B42958084}" destId="{9E3E0ED0-A009-4B42-A2D9-A6770382DC3C}" srcOrd="2" destOrd="0" presId="urn:microsoft.com/office/officeart/2005/8/layout/vList6"/>
    <dgm:cxn modelId="{B441D36F-C9D5-45D6-8E32-0EE35AC5C29D}" type="presParOf" srcId="{9E3E0ED0-A009-4B42-A2D9-A6770382DC3C}" destId="{2F458488-C0EF-4D05-9354-B7BCA33C0C70}" srcOrd="0" destOrd="0" presId="urn:microsoft.com/office/officeart/2005/8/layout/vList6"/>
    <dgm:cxn modelId="{10B47BFC-E9D4-4FC1-8F0D-181D85626AD1}" type="presParOf" srcId="{9E3E0ED0-A009-4B42-A2D9-A6770382DC3C}" destId="{1F3453FD-8851-461F-913D-3F626667ED09}"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2A130B-E285-4A18-B77C-22EC5D9F8DFA}">
      <dsp:nvSpPr>
        <dsp:cNvPr id="0" name=""/>
        <dsp:cNvSpPr/>
      </dsp:nvSpPr>
      <dsp:spPr>
        <a:xfrm>
          <a:off x="23219" y="1428738"/>
          <a:ext cx="2351872" cy="1369363"/>
        </a:xfrm>
        <a:prstGeom prst="homePlate">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ts val="1000"/>
            </a:lnSpc>
            <a:spcBef>
              <a:spcPct val="0"/>
            </a:spcBef>
            <a:spcAft>
              <a:spcPct val="35000"/>
            </a:spcAft>
          </a:pPr>
          <a:r>
            <a:rPr lang="zh-CN" altLang="en-US" sz="2400" b="1" kern="1200" dirty="0" smtClean="0">
              <a:latin typeface="Microsoft YaHei" pitchFamily="34" charset="-122"/>
              <a:ea typeface="Microsoft YaHei" pitchFamily="34" charset="-122"/>
            </a:rPr>
            <a:t>提出</a:t>
          </a:r>
          <a:endParaRPr lang="en-US" altLang="zh-CN" sz="2400" b="1" kern="1200" dirty="0" smtClean="0">
            <a:latin typeface="Microsoft YaHei" pitchFamily="34" charset="-122"/>
            <a:ea typeface="Microsoft YaHei" pitchFamily="34" charset="-122"/>
          </a:endParaRPr>
        </a:p>
        <a:p>
          <a:pPr lvl="0" algn="ctr" defTabSz="1066800">
            <a:lnSpc>
              <a:spcPts val="1000"/>
            </a:lnSpc>
            <a:spcBef>
              <a:spcPct val="0"/>
            </a:spcBef>
            <a:spcAft>
              <a:spcPct val="35000"/>
            </a:spcAft>
          </a:pPr>
          <a:r>
            <a:rPr lang="zh-CN" altLang="en-US" sz="2400" b="1" kern="1200" dirty="0" smtClean="0">
              <a:latin typeface="Microsoft YaHei" pitchFamily="34" charset="-122"/>
              <a:ea typeface="Microsoft YaHei" pitchFamily="34" charset="-122"/>
            </a:rPr>
            <a:t>问题</a:t>
          </a:r>
          <a:r>
            <a:rPr lang="en-US" altLang="zh-CN" sz="2400" b="1" kern="1200" dirty="0" smtClean="0">
              <a:latin typeface="Microsoft YaHei" pitchFamily="34" charset="-122"/>
              <a:ea typeface="Microsoft YaHei" pitchFamily="34" charset="-122"/>
            </a:rPr>
            <a:t> &amp;  </a:t>
          </a:r>
          <a:r>
            <a:rPr lang="zh-CN" altLang="en-US" sz="2400" b="1" kern="1200" dirty="0" smtClean="0">
              <a:latin typeface="Microsoft YaHei" pitchFamily="34" charset="-122"/>
              <a:ea typeface="Microsoft YaHei" pitchFamily="34" charset="-122"/>
            </a:rPr>
            <a:t>假说</a:t>
          </a:r>
          <a:endParaRPr lang="en-US" sz="2400" b="1" kern="1200" dirty="0">
            <a:latin typeface="Microsoft YaHei" pitchFamily="34" charset="-122"/>
            <a:ea typeface="Microsoft YaHei" pitchFamily="34" charset="-122"/>
          </a:endParaRPr>
        </a:p>
      </dsp:txBody>
      <dsp:txXfrm>
        <a:off x="23219" y="1428738"/>
        <a:ext cx="2351872" cy="1369363"/>
      </dsp:txXfrm>
    </dsp:sp>
    <dsp:sp modelId="{ECBDB5B6-5AB9-42B2-AB9D-BAA530E9FEF2}">
      <dsp:nvSpPr>
        <dsp:cNvPr id="0" name=""/>
        <dsp:cNvSpPr/>
      </dsp:nvSpPr>
      <dsp:spPr>
        <a:xfrm>
          <a:off x="1904717" y="1437492"/>
          <a:ext cx="2351872" cy="1351856"/>
        </a:xfrm>
        <a:prstGeom prst="chevron">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zh-CN" altLang="en-US" sz="3100" b="1" kern="1200" dirty="0" smtClean="0">
              <a:latin typeface="Microsoft YaHei" pitchFamily="34" charset="-122"/>
              <a:ea typeface="Microsoft YaHei" pitchFamily="34" charset="-122"/>
            </a:rPr>
            <a:t>实验</a:t>
          </a:r>
          <a:endParaRPr lang="en-US" sz="3100" b="1" kern="1200" dirty="0">
            <a:latin typeface="Microsoft YaHei" pitchFamily="34" charset="-122"/>
            <a:ea typeface="Microsoft YaHei" pitchFamily="34" charset="-122"/>
          </a:endParaRPr>
        </a:p>
      </dsp:txBody>
      <dsp:txXfrm>
        <a:off x="1904717" y="1437492"/>
        <a:ext cx="2351872" cy="1351856"/>
      </dsp:txXfrm>
    </dsp:sp>
    <dsp:sp modelId="{309A83AC-CDD2-434F-B1EC-913554F14B36}">
      <dsp:nvSpPr>
        <dsp:cNvPr id="0" name=""/>
        <dsp:cNvSpPr/>
      </dsp:nvSpPr>
      <dsp:spPr>
        <a:xfrm>
          <a:off x="3786215" y="1428738"/>
          <a:ext cx="2351872" cy="1369363"/>
        </a:xfrm>
        <a:prstGeom prst="chevron">
          <a:avLst/>
        </a:prstGeom>
        <a:solidFill>
          <a:schemeClr val="bg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zh-CN" altLang="en-US" sz="3100" b="1" kern="1200" dirty="0" smtClean="0">
              <a:latin typeface="Microsoft YaHei" pitchFamily="34" charset="-122"/>
              <a:ea typeface="Microsoft YaHei" pitchFamily="34" charset="-122"/>
            </a:rPr>
            <a:t>分析</a:t>
          </a:r>
          <a:endParaRPr lang="en-US" sz="3100" b="1" kern="1200" dirty="0">
            <a:latin typeface="Microsoft YaHei" pitchFamily="34" charset="-122"/>
            <a:ea typeface="Microsoft YaHei" pitchFamily="34" charset="-122"/>
          </a:endParaRPr>
        </a:p>
      </dsp:txBody>
      <dsp:txXfrm>
        <a:off x="3786215" y="1428738"/>
        <a:ext cx="2351872" cy="1369363"/>
      </dsp:txXfrm>
    </dsp:sp>
    <dsp:sp modelId="{69F29301-A58C-43BA-B2FE-69BDCBD64DAD}">
      <dsp:nvSpPr>
        <dsp:cNvPr id="0" name=""/>
        <dsp:cNvSpPr/>
      </dsp:nvSpPr>
      <dsp:spPr>
        <a:xfrm>
          <a:off x="5649183" y="1428738"/>
          <a:ext cx="2351872" cy="1369363"/>
        </a:xfrm>
        <a:prstGeom prst="chevron">
          <a:avLst/>
        </a:prstGeom>
        <a:solidFill>
          <a:schemeClr val="accent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zh-CN" altLang="en-US" sz="3100" b="1" kern="1200" dirty="0" smtClean="0">
              <a:latin typeface="Microsoft YaHei" pitchFamily="34" charset="-122"/>
              <a:ea typeface="Microsoft YaHei" pitchFamily="34" charset="-122"/>
            </a:rPr>
            <a:t>发表</a:t>
          </a:r>
          <a:r>
            <a:rPr lang="en-US" altLang="zh-CN" sz="3100" b="1" kern="1200" dirty="0" smtClean="0">
              <a:latin typeface="Microsoft YaHei" pitchFamily="34" charset="-122"/>
              <a:ea typeface="Microsoft YaHei" pitchFamily="34" charset="-122"/>
            </a:rPr>
            <a:t> </a:t>
          </a:r>
          <a:endParaRPr lang="en-US" sz="3100" b="1" kern="1200" dirty="0">
            <a:latin typeface="Microsoft YaHei" pitchFamily="34" charset="-122"/>
            <a:ea typeface="Microsoft YaHei" pitchFamily="34" charset="-122"/>
          </a:endParaRPr>
        </a:p>
      </dsp:txBody>
      <dsp:txXfrm>
        <a:off x="5649183" y="1428738"/>
        <a:ext cx="2351872" cy="136936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F9AB917-8685-4182-90DD-E96D0FFE44AD}">
      <dsp:nvSpPr>
        <dsp:cNvPr id="0" name=""/>
        <dsp:cNvSpPr/>
      </dsp:nvSpPr>
      <dsp:spPr>
        <a:xfrm>
          <a:off x="2428890" y="496"/>
          <a:ext cx="3657600" cy="1934765"/>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微软雅黑" pitchFamily="34" charset="-122"/>
              <a:ea typeface="微软雅黑" pitchFamily="34" charset="-122"/>
            </a:rPr>
            <a:t>过去</a:t>
          </a:r>
          <a:r>
            <a:rPr lang="en-US" altLang="zh-CN" sz="1800" kern="1200" dirty="0" smtClean="0">
              <a:latin typeface="微软雅黑" pitchFamily="34" charset="-122"/>
              <a:ea typeface="微软雅黑" pitchFamily="34" charset="-122"/>
            </a:rPr>
            <a:t>10</a:t>
          </a:r>
          <a:r>
            <a:rPr lang="zh-CN" altLang="en-US" sz="1800" kern="1200" dirty="0" smtClean="0">
              <a:latin typeface="微软雅黑" pitchFamily="34" charset="-122"/>
              <a:ea typeface="微软雅黑" pitchFamily="34" charset="-122"/>
            </a:rPr>
            <a:t>年中发表的论文</a:t>
          </a:r>
          <a:r>
            <a:rPr lang="en-US" altLang="zh-CN" sz="1800" kern="1200" dirty="0" smtClean="0">
              <a:latin typeface="微软雅黑" pitchFamily="34" charset="-122"/>
              <a:ea typeface="微软雅黑" pitchFamily="34" charset="-122"/>
            </a:rPr>
            <a:t>,</a:t>
          </a:r>
          <a:r>
            <a:rPr lang="zh-CN" altLang="en-US" sz="1800" kern="1200" dirty="0" smtClean="0">
              <a:latin typeface="微软雅黑" pitchFamily="34" charset="-122"/>
              <a:ea typeface="微软雅黑" pitchFamily="34" charset="-122"/>
            </a:rPr>
            <a:t>被引用次数在同年同学科发表的论文中进入全球前</a:t>
          </a:r>
          <a:r>
            <a:rPr lang="en-US" altLang="zh-CN" sz="1800" kern="1200" dirty="0" smtClean="0">
              <a:latin typeface="微软雅黑" pitchFamily="34" charset="-122"/>
              <a:ea typeface="微软雅黑" pitchFamily="34" charset="-122"/>
            </a:rPr>
            <a:t>1</a:t>
          </a:r>
          <a:r>
            <a:rPr lang="zh-CN" altLang="en-US" sz="1800" kern="1200" dirty="0" smtClean="0">
              <a:latin typeface="微软雅黑" pitchFamily="34" charset="-122"/>
              <a:ea typeface="微软雅黑" pitchFamily="34" charset="-122"/>
            </a:rPr>
            <a:t>％</a:t>
          </a:r>
          <a:endParaRPr lang="zh-CN" altLang="en-US" sz="1800" kern="1200" dirty="0"/>
        </a:p>
      </dsp:txBody>
      <dsp:txXfrm>
        <a:off x="2428890" y="496"/>
        <a:ext cx="3657600" cy="1934765"/>
      </dsp:txXfrm>
    </dsp:sp>
    <dsp:sp modelId="{C1A26EE5-917E-444A-AD1B-22A937DCB890}">
      <dsp:nvSpPr>
        <dsp:cNvPr id="0" name=""/>
        <dsp:cNvSpPr/>
      </dsp:nvSpPr>
      <dsp:spPr>
        <a:xfrm>
          <a:off x="9509" y="364125"/>
          <a:ext cx="2419380" cy="1207506"/>
        </a:xfrm>
        <a:prstGeom prst="roundRect">
          <a:avLst/>
        </a:prstGeom>
        <a:solidFill>
          <a:schemeClr val="dk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itchFamily="34" charset="-122"/>
              <a:ea typeface="微软雅黑" pitchFamily="34" charset="-122"/>
            </a:rPr>
            <a:t>高被引论文</a:t>
          </a:r>
          <a:endParaRPr lang="en-US" altLang="zh-CN" sz="2000" b="1" kern="1200" dirty="0" smtClean="0">
            <a:latin typeface="微软雅黑" pitchFamily="34" charset="-122"/>
            <a:ea typeface="微软雅黑" pitchFamily="34" charset="-122"/>
          </a:endParaRPr>
        </a:p>
        <a:p>
          <a:pPr lvl="0" algn="ctr" defTabSz="889000">
            <a:lnSpc>
              <a:spcPct val="90000"/>
            </a:lnSpc>
            <a:spcBef>
              <a:spcPct val="0"/>
            </a:spcBef>
            <a:spcAft>
              <a:spcPct val="35000"/>
            </a:spcAft>
          </a:pPr>
          <a:r>
            <a:rPr lang="en-US" altLang="zh-CN" sz="1600" b="1" kern="1200" dirty="0" smtClean="0">
              <a:latin typeface="微软雅黑" pitchFamily="34" charset="-122"/>
              <a:ea typeface="微软雅黑" pitchFamily="34" charset="-122"/>
            </a:rPr>
            <a:t>(</a:t>
          </a:r>
          <a:r>
            <a:rPr lang="en-US" sz="1600" b="1" kern="1200" dirty="0" smtClean="0">
              <a:latin typeface="微软雅黑" pitchFamily="34" charset="-122"/>
              <a:ea typeface="微软雅黑" pitchFamily="34" charset="-122"/>
            </a:rPr>
            <a:t>Highly Cited Paper)</a:t>
          </a:r>
          <a:endParaRPr lang="zh-CN" altLang="en-US" sz="1600" b="1" kern="1200" dirty="0"/>
        </a:p>
      </dsp:txBody>
      <dsp:txXfrm>
        <a:off x="9509" y="364125"/>
        <a:ext cx="2419380" cy="1207506"/>
      </dsp:txXfrm>
    </dsp:sp>
    <dsp:sp modelId="{1F3453FD-8851-461F-913D-3F626667ED09}">
      <dsp:nvSpPr>
        <dsp:cNvPr id="0" name=""/>
        <dsp:cNvSpPr/>
      </dsp:nvSpPr>
      <dsp:spPr>
        <a:xfrm>
          <a:off x="2438400" y="2128738"/>
          <a:ext cx="3657600" cy="1934765"/>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微软雅黑" pitchFamily="34" charset="-122"/>
              <a:ea typeface="微软雅黑" pitchFamily="34" charset="-122"/>
            </a:rPr>
            <a:t>过去２年中所发表的论文</a:t>
          </a:r>
          <a:r>
            <a:rPr lang="en-US" altLang="zh-CN" sz="1800" kern="1200" dirty="0" smtClean="0">
              <a:latin typeface="微软雅黑" pitchFamily="34" charset="-122"/>
              <a:ea typeface="微软雅黑" pitchFamily="34" charset="-122"/>
            </a:rPr>
            <a:t>,</a:t>
          </a:r>
          <a:r>
            <a:rPr lang="zh-CN" altLang="en-US" sz="1800" kern="1200" dirty="0" smtClean="0">
              <a:latin typeface="微软雅黑" pitchFamily="34" charset="-122"/>
              <a:ea typeface="微软雅黑" pitchFamily="34" charset="-122"/>
            </a:rPr>
            <a:t>在最近两个月中其影响力排在某学科前</a:t>
          </a:r>
          <a:r>
            <a:rPr lang="en-US" altLang="zh-CN" sz="1800" kern="1200" dirty="0" smtClean="0">
              <a:latin typeface="微软雅黑" pitchFamily="34" charset="-122"/>
              <a:ea typeface="微软雅黑" pitchFamily="34" charset="-122"/>
            </a:rPr>
            <a:t>0.1%</a:t>
          </a:r>
          <a:r>
            <a:rPr lang="zh-CN" altLang="en-US" sz="1800" kern="1200" dirty="0" smtClean="0">
              <a:latin typeface="微软雅黑" pitchFamily="34" charset="-122"/>
              <a:ea typeface="微软雅黑" pitchFamily="34" charset="-122"/>
            </a:rPr>
            <a:t>的论文</a:t>
          </a:r>
          <a:endParaRPr lang="zh-CN" altLang="en-US" sz="1800" kern="1200" dirty="0"/>
        </a:p>
      </dsp:txBody>
      <dsp:txXfrm>
        <a:off x="2438400" y="2128738"/>
        <a:ext cx="3657600" cy="1934765"/>
      </dsp:txXfrm>
    </dsp:sp>
    <dsp:sp modelId="{2F458488-C0EF-4D05-9354-B7BCA33C0C70}">
      <dsp:nvSpPr>
        <dsp:cNvPr id="0" name=""/>
        <dsp:cNvSpPr/>
      </dsp:nvSpPr>
      <dsp:spPr>
        <a:xfrm>
          <a:off x="0" y="2428897"/>
          <a:ext cx="2438400" cy="1334446"/>
        </a:xfrm>
        <a:prstGeom prst="roundRect">
          <a:avLst/>
        </a:prstGeom>
        <a:solidFill>
          <a:schemeClr val="dk2">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CN" altLang="en-US" sz="2300" b="1" kern="1200" dirty="0" smtClean="0">
              <a:latin typeface="微软雅黑" pitchFamily="34" charset="-122"/>
              <a:ea typeface="微软雅黑" pitchFamily="34" charset="-122"/>
            </a:rPr>
            <a:t>热点论文</a:t>
          </a:r>
          <a:endParaRPr lang="en-US" altLang="zh-CN" sz="2300" b="1" kern="1200" dirty="0" smtClean="0">
            <a:latin typeface="微软雅黑" pitchFamily="34" charset="-122"/>
            <a:ea typeface="微软雅黑" pitchFamily="34" charset="-122"/>
          </a:endParaRPr>
        </a:p>
        <a:p>
          <a:pPr lvl="0" algn="ctr" defTabSz="1022350">
            <a:lnSpc>
              <a:spcPct val="90000"/>
            </a:lnSpc>
            <a:spcBef>
              <a:spcPct val="0"/>
            </a:spcBef>
            <a:spcAft>
              <a:spcPct val="35000"/>
            </a:spcAft>
          </a:pPr>
          <a:r>
            <a:rPr lang="en-US" sz="1800" b="1" kern="1200" dirty="0" smtClean="0">
              <a:latin typeface="微软雅黑" pitchFamily="34" charset="-122"/>
              <a:ea typeface="微软雅黑" pitchFamily="34" charset="-122"/>
            </a:rPr>
            <a:t>(Hot Paper)</a:t>
          </a:r>
          <a:r>
            <a:rPr lang="zh-CN" altLang="en-US" sz="1800" b="1" kern="1200" dirty="0" smtClean="0">
              <a:latin typeface="微软雅黑" pitchFamily="34" charset="-122"/>
              <a:ea typeface="微软雅黑" pitchFamily="34" charset="-122"/>
            </a:rPr>
            <a:t> </a:t>
          </a:r>
          <a:endParaRPr lang="zh-CN" altLang="en-US" sz="1800" b="1" kern="1200" dirty="0"/>
        </a:p>
      </dsp:txBody>
      <dsp:txXfrm>
        <a:off x="0" y="2428897"/>
        <a:ext cx="2438400" cy="133444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5FA69F2-BAF8-402D-B853-075E0BD5DA0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B1D84CE-F084-4CAD-84F4-AA6EDFEFE25D}" type="slidenum">
              <a:rPr lang="zh-CN" altLang="en-US" smtClean="0">
                <a:latin typeface="Arial" pitchFamily="34" charset="0"/>
              </a:rPr>
              <a:pPr/>
              <a:t>1</a:t>
            </a:fld>
            <a:endParaRPr lang="en-US" altLang="zh-CN" smtClean="0">
              <a:latin typeface="Arial" pitchFamily="34" charset="0"/>
            </a:endParaRPr>
          </a:p>
        </p:txBody>
      </p:sp>
      <p:sp>
        <p:nvSpPr>
          <p:cNvPr id="148483" name="Rectangle 2"/>
          <p:cNvSpPr>
            <a:spLocks noGrp="1" noRot="1" noChangeAspect="1" noChangeArrowheads="1" noTextEdit="1"/>
          </p:cNvSpPr>
          <p:nvPr>
            <p:ph type="sldImg"/>
          </p:nvPr>
        </p:nvSpPr>
        <p:spPr>
          <a:xfrm>
            <a:off x="1143000" y="630238"/>
            <a:ext cx="4572000" cy="3429000"/>
          </a:xfrm>
          <a:ln/>
        </p:spPr>
      </p:sp>
      <p:sp>
        <p:nvSpPr>
          <p:cNvPr id="148484" name="Rectangle 3"/>
          <p:cNvSpPr>
            <a:spLocks noGrp="1" noChangeArrowheads="1"/>
          </p:cNvSpPr>
          <p:nvPr>
            <p:ph type="body" idx="1"/>
          </p:nvPr>
        </p:nvSpPr>
        <p:spPr>
          <a:xfrm>
            <a:off x="315913" y="4225925"/>
            <a:ext cx="6281737" cy="4446588"/>
          </a:xfrm>
          <a:noFill/>
          <a:ln/>
        </p:spPr>
        <p:txBody>
          <a:bodyPr/>
          <a:lstStyle/>
          <a:p>
            <a:pPr eaLnBrk="1" hangingPunct="1"/>
            <a:endParaRPr lang="zh-CN"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12</a:t>
            </a:fld>
            <a:endParaRPr lang="en-US" altLang="zh-CN"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zh-CN"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13</a:t>
            </a:fld>
            <a:endParaRPr lang="en-US" altLang="zh-CN"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endParaRPr lang="en-US" altLang="zh-CN"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17</a:t>
            </a:fld>
            <a:endParaRPr lang="en-US" altLang="zh-CN"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18</a:t>
            </a:fld>
            <a:endParaRPr lang="en-US" altLang="zh-CN"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19</a:t>
            </a:fld>
            <a:endParaRPr lang="en-US" altLang="zh-CN"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dirty="0" smtClean="0"/>
          </a:p>
        </p:txBody>
      </p:sp>
      <p:sp>
        <p:nvSpPr>
          <p:cNvPr id="150532" name="Slide Number Placeholder 3"/>
          <p:cNvSpPr>
            <a:spLocks noGrp="1"/>
          </p:cNvSpPr>
          <p:nvPr>
            <p:ph type="sldNum" sz="quarter" idx="5"/>
          </p:nvPr>
        </p:nvSpPr>
        <p:spPr>
          <a:noFill/>
        </p:spPr>
        <p:txBody>
          <a:bodyPr/>
          <a:lstStyle/>
          <a:p>
            <a:fld id="{1DA24CEC-4384-469F-9078-FEACFCCC7BED}" type="slidenum">
              <a:rPr lang="en-US" altLang="zh-CN" smtClean="0">
                <a:latin typeface="Arial" pitchFamily="34" charset="0"/>
              </a:rPr>
              <a:pPr/>
              <a:t>20</a:t>
            </a:fld>
            <a:endParaRPr lang="en-US" altLang="zh-CN"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smtClean="0"/>
              <a:t>专利是创新循环中的重要环节，也是创新成果的有效载体。专利文献中蕴含了大量的技术信息，法律信息和经济信息。根据</a:t>
            </a:r>
            <a:r>
              <a:rPr lang="en-US" altLang="zh-CN" dirty="0" smtClean="0"/>
              <a:t>WIPO</a:t>
            </a:r>
            <a:r>
              <a:rPr lang="zh-CN" altLang="en-US" dirty="0" smtClean="0"/>
              <a:t>的统计，世界上</a:t>
            </a:r>
            <a:r>
              <a:rPr lang="en-US" altLang="zh-CN" dirty="0" smtClean="0"/>
              <a:t>90%</a:t>
            </a:r>
            <a:r>
              <a:rPr lang="zh-CN" altLang="en-US" dirty="0" smtClean="0"/>
              <a:t>以上的研发成果是首先出现在专利文献中的，而</a:t>
            </a:r>
            <a:r>
              <a:rPr lang="en-US" altLang="zh-CN" dirty="0" smtClean="0"/>
              <a:t>70%</a:t>
            </a:r>
            <a:r>
              <a:rPr lang="zh-CN" altLang="en-US" dirty="0" smtClean="0"/>
              <a:t>的研发成果仅出现在专利文献中。如果充分利用专利文献，可以节省</a:t>
            </a:r>
            <a:r>
              <a:rPr lang="en-US" altLang="zh-CN" dirty="0" smtClean="0"/>
              <a:t>60%</a:t>
            </a:r>
            <a:r>
              <a:rPr lang="zh-CN" altLang="en-US" dirty="0" smtClean="0"/>
              <a:t>的研发时间和</a:t>
            </a:r>
            <a:r>
              <a:rPr lang="en-US" altLang="zh-CN" dirty="0" smtClean="0"/>
              <a:t>40%</a:t>
            </a:r>
            <a:r>
              <a:rPr lang="zh-CN" altLang="en-US" dirty="0" smtClean="0"/>
              <a:t>的研发经费。专利文献又是一种法律文件，可以提供保护期限、地域和技术范围等信息，此外，通过企业申请专利情况，可以了解到该企业的产品战略，市场分布，专利运营等市场活动情况。经过对专利文献的检索、加工与分析，就会获得符合企业需求的专利情报。古人说“用兵之本，在知敌情”，如果企业充分利用专利情报，将为其技术创新的成功奠定坚实的基础。</a:t>
            </a:r>
            <a:endParaRPr lang="en-US" altLang="zh-CN" dirty="0" smtClean="0"/>
          </a:p>
        </p:txBody>
      </p:sp>
      <p:sp>
        <p:nvSpPr>
          <p:cNvPr id="4" name="Slide Number Placeholder 3"/>
          <p:cNvSpPr>
            <a:spLocks noGrp="1"/>
          </p:cNvSpPr>
          <p:nvPr>
            <p:ph type="sldNum" sz="quarter" idx="10"/>
          </p:nvPr>
        </p:nvSpPr>
        <p:spPr/>
        <p:txBody>
          <a:bodyPr/>
          <a:lstStyle/>
          <a:p>
            <a:pPr>
              <a:defRPr/>
            </a:pPr>
            <a:fld id="{558E63F7-12AA-4667-9C4A-9CA3EEA8FF5B}" type="slidenum">
              <a:rPr lang="en-US" smtClean="0">
                <a:solidFill>
                  <a:prstClr val="black"/>
                </a:solidFill>
              </a:rPr>
              <a:pPr>
                <a:defRPr/>
              </a:pPr>
              <a:t>24</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DII</a:t>
            </a:r>
            <a:r>
              <a:rPr lang="zh-CN" altLang="en-US" dirty="0" smtClean="0"/>
              <a:t>的资源构成：</a:t>
            </a:r>
            <a:endParaRPr lang="en-US" altLang="zh-CN" dirty="0" smtClean="0"/>
          </a:p>
          <a:p>
            <a:pPr defTabSz="895198">
              <a:defRPr/>
            </a:pPr>
            <a:r>
              <a:rPr lang="zh-CN" altLang="en-US" dirty="0" smtClean="0"/>
              <a:t>（</a:t>
            </a:r>
            <a:r>
              <a:rPr lang="en-US" altLang="zh-CN" dirty="0" smtClean="0"/>
              <a:t>1</a:t>
            </a:r>
            <a:r>
              <a:rPr lang="zh-CN" altLang="en-US" dirty="0" smtClean="0"/>
              <a:t>）</a:t>
            </a:r>
            <a:r>
              <a:rPr lang="en-US" altLang="zh-CN" dirty="0" smtClean="0"/>
              <a:t>DWPI</a:t>
            </a:r>
            <a:r>
              <a:rPr lang="zh-CN" altLang="en-US" dirty="0" smtClean="0"/>
              <a:t>：</a:t>
            </a:r>
            <a:endParaRPr lang="en-US" altLang="zh-CN" dirty="0" smtClean="0"/>
          </a:p>
          <a:p>
            <a:pPr marL="167850" indent="-167850" defTabSz="895198">
              <a:buFont typeface="Arial" pitchFamily="34" charset="0"/>
              <a:buChar char="•"/>
              <a:defRPr/>
            </a:pPr>
            <a:r>
              <a:rPr lang="zh-CN" altLang="en-US" u="sng" dirty="0" smtClean="0"/>
              <a:t>是专利世界的旗舰数据库</a:t>
            </a:r>
            <a:r>
              <a:rPr lang="en-US" altLang="zh-CN" u="sng" dirty="0" smtClean="0"/>
              <a:t>,</a:t>
            </a:r>
            <a:r>
              <a:rPr lang="en-US" altLang="zh-CN" u="sng" dirty="0" smtClean="0">
                <a:latin typeface="微软雅黑" pitchFamily="34" charset="-122"/>
                <a:ea typeface="微软雅黑" pitchFamily="34" charset="-122"/>
              </a:rPr>
              <a:t> </a:t>
            </a:r>
            <a:r>
              <a:rPr lang="zh-CN" altLang="en-US" u="sng" dirty="0" smtClean="0">
                <a:latin typeface="微软雅黑" pitchFamily="34" charset="-122"/>
                <a:ea typeface="微软雅黑" pitchFamily="34" charset="-122"/>
              </a:rPr>
              <a:t>被</a:t>
            </a:r>
            <a:r>
              <a:rPr lang="en-US" altLang="zh-CN" u="sng" dirty="0" smtClean="0">
                <a:latin typeface="微软雅黑" pitchFamily="34" charset="-122"/>
                <a:ea typeface="微软雅黑" pitchFamily="34" charset="-122"/>
              </a:rPr>
              <a:t>36</a:t>
            </a:r>
            <a:r>
              <a:rPr lang="zh-CN" altLang="en-US" u="sng" dirty="0" smtClean="0">
                <a:latin typeface="微软雅黑" pitchFamily="34" charset="-122"/>
                <a:ea typeface="微软雅黑" pitchFamily="34" charset="-122"/>
              </a:rPr>
              <a:t>个国家和地区</a:t>
            </a:r>
            <a:r>
              <a:rPr lang="zh-CN" altLang="en-US" u="sng" dirty="0" smtClean="0">
                <a:solidFill>
                  <a:srgbClr val="FF0000"/>
                </a:solidFill>
                <a:latin typeface="微软雅黑" pitchFamily="34" charset="-122"/>
                <a:ea typeface="微软雅黑" pitchFamily="34" charset="-122"/>
              </a:rPr>
              <a:t>专利局审查员信赖</a:t>
            </a:r>
            <a:endParaRPr lang="en-US" altLang="zh-CN" u="sng" dirty="0" smtClean="0">
              <a:latin typeface="微软雅黑" pitchFamily="34" charset="-122"/>
              <a:ea typeface="微软雅黑" pitchFamily="34" charset="-122"/>
            </a:endParaRPr>
          </a:p>
          <a:p>
            <a:pPr marL="167850" indent="-167850" defTabSz="895198">
              <a:buFont typeface="Arial" pitchFamily="34" charset="0"/>
              <a:buChar char="•"/>
              <a:defRPr/>
            </a:pPr>
            <a:r>
              <a:rPr lang="en-US" altLang="zh-CN" dirty="0" smtClean="0"/>
              <a:t>48</a:t>
            </a:r>
            <a:r>
              <a:rPr lang="zh-CN" altLang="en-US" dirty="0" smtClean="0"/>
              <a:t>家专利机构的数据，覆盖全球</a:t>
            </a:r>
            <a:r>
              <a:rPr lang="en-US" altLang="zh-CN" dirty="0" smtClean="0"/>
              <a:t>96%</a:t>
            </a:r>
            <a:r>
              <a:rPr lang="zh-CN" altLang="en-US" dirty="0" smtClean="0"/>
              <a:t>的专利；</a:t>
            </a:r>
            <a:endParaRPr lang="en-US" altLang="zh-CN" dirty="0" smtClean="0"/>
          </a:p>
          <a:p>
            <a:pPr marL="167850" indent="-167850" defTabSz="895198">
              <a:buFont typeface="Arial" pitchFamily="34" charset="0"/>
              <a:buChar char="•"/>
              <a:defRPr/>
            </a:pPr>
            <a:r>
              <a:rPr lang="zh-CN" altLang="en-US" dirty="0" smtClean="0"/>
              <a:t>源最早可回溯到</a:t>
            </a:r>
            <a:r>
              <a:rPr lang="en-US" altLang="zh-CN" dirty="0" smtClean="0"/>
              <a:t>1963</a:t>
            </a:r>
            <a:r>
              <a:rPr lang="zh-CN" altLang="en-US" dirty="0" smtClean="0"/>
              <a:t>年；</a:t>
            </a:r>
            <a:endParaRPr lang="en-US" altLang="zh-CN" dirty="0" smtClean="0"/>
          </a:p>
          <a:p>
            <a:pPr marL="167850" indent="-167850" defTabSz="895198">
              <a:buFont typeface="Arial" pitchFamily="34" charset="0"/>
              <a:buChar char="•"/>
              <a:defRPr/>
            </a:pPr>
            <a:r>
              <a:rPr lang="zh-CN" altLang="en-US" dirty="0" smtClean="0"/>
              <a:t>据每周更新；</a:t>
            </a:r>
            <a:endParaRPr lang="en-US" altLang="zh-CN" dirty="0" smtClean="0"/>
          </a:p>
          <a:p>
            <a:pPr marL="167850" indent="-167850" defTabSz="895198">
              <a:buFont typeface="Arial" pitchFamily="34" charset="0"/>
              <a:buChar char="•"/>
              <a:defRPr/>
            </a:pPr>
            <a:r>
              <a:rPr lang="zh-CN" altLang="en-US" dirty="0" smtClean="0">
                <a:latin typeface="微软雅黑" pitchFamily="34" charset="-122"/>
                <a:ea typeface="微软雅黑" pitchFamily="34" charset="-122"/>
              </a:rPr>
              <a:t>人工改写：</a:t>
            </a:r>
            <a:r>
              <a:rPr lang="en-US" dirty="0" smtClean="0">
                <a:solidFill>
                  <a:srgbClr val="3366FF"/>
                </a:solidFill>
                <a:latin typeface="微软雅黑" pitchFamily="34" charset="-122"/>
                <a:ea typeface="微软雅黑" pitchFamily="34" charset="-122"/>
              </a:rPr>
              <a:t>300</a:t>
            </a:r>
            <a:r>
              <a:rPr lang="en-US" dirty="0" smtClean="0">
                <a:solidFill>
                  <a:schemeClr val="tx2">
                    <a:lumMod val="75000"/>
                  </a:schemeClr>
                </a:solidFill>
                <a:latin typeface="微软雅黑" pitchFamily="34" charset="-122"/>
                <a:ea typeface="微软雅黑" pitchFamily="34" charset="-122"/>
              </a:rPr>
              <a:t>多名各领域学者和专家</a:t>
            </a:r>
            <a:r>
              <a:rPr lang="en-US" dirty="0" smtClean="0">
                <a:solidFill>
                  <a:srgbClr val="3366FF"/>
                </a:solidFill>
                <a:latin typeface="微软雅黑" pitchFamily="34" charset="-122"/>
                <a:ea typeface="微软雅黑" pitchFamily="34" charset="-122"/>
              </a:rPr>
              <a:t>人工</a:t>
            </a:r>
            <a:r>
              <a:rPr lang="en-US" dirty="0" smtClean="0">
                <a:solidFill>
                  <a:schemeClr val="tx2">
                    <a:lumMod val="75000"/>
                  </a:schemeClr>
                </a:solidFill>
                <a:latin typeface="微软雅黑" pitchFamily="34" charset="-122"/>
                <a:ea typeface="微软雅黑" pitchFamily="34" charset="-122"/>
              </a:rPr>
              <a:t>编制最被</a:t>
            </a:r>
            <a:r>
              <a:rPr lang="en-US" dirty="0" smtClean="0">
                <a:solidFill>
                  <a:srgbClr val="3366FF"/>
                </a:solidFill>
                <a:latin typeface="微软雅黑" pitchFamily="34" charset="-122"/>
                <a:ea typeface="微软雅黑" pitchFamily="34" charset="-122"/>
              </a:rPr>
              <a:t>信赖</a:t>
            </a:r>
            <a:r>
              <a:rPr lang="en-US" dirty="0" smtClean="0">
                <a:solidFill>
                  <a:schemeClr val="tx2">
                    <a:lumMod val="75000"/>
                  </a:schemeClr>
                </a:solidFill>
                <a:latin typeface="微软雅黑" pitchFamily="34" charset="-122"/>
                <a:ea typeface="微软雅黑" pitchFamily="34" charset="-122"/>
              </a:rPr>
              <a:t>的专利信息</a:t>
            </a:r>
          </a:p>
          <a:p>
            <a:pPr defTabSz="895198">
              <a:defRPr/>
            </a:pPr>
            <a:r>
              <a:rPr lang="en-US" altLang="zh-CN" dirty="0" smtClean="0"/>
              <a:t>(2)PCI:</a:t>
            </a:r>
            <a:r>
              <a:rPr lang="zh-CN" altLang="en-US" dirty="0" smtClean="0"/>
              <a:t>来自于发明人、专利审查员的引用，无论专利还是论文</a:t>
            </a:r>
            <a:endParaRPr lang="en-US" altLang="zh-CN" dirty="0" smtClean="0"/>
          </a:p>
          <a:p>
            <a:r>
              <a:rPr lang="zh-CN" altLang="en-US" dirty="0" smtClean="0"/>
              <a:t>直接好处：可实现对被引专利的检索</a:t>
            </a:r>
            <a:endParaRPr lang="en-US" altLang="zh-CN" dirty="0" smtClean="0"/>
          </a:p>
          <a:p>
            <a:r>
              <a:rPr lang="zh-CN" altLang="en-US" dirty="0" smtClean="0">
                <a:latin typeface="Times New Roman" pitchFamily="18" charset="0"/>
                <a:ea typeface="宋体" pitchFamily="2" charset="-122"/>
              </a:rPr>
              <a:t>被引专利号</a:t>
            </a:r>
            <a:endParaRPr lang="en-US" dirty="0" smtClean="0">
              <a:latin typeface="Times New Roman" pitchFamily="18" charset="0"/>
              <a:ea typeface="宋体" pitchFamily="2" charset="-122"/>
            </a:endParaRPr>
          </a:p>
          <a:p>
            <a:r>
              <a:rPr lang="zh-CN" altLang="en-US" dirty="0" smtClean="0">
                <a:latin typeface="Times New Roman" pitchFamily="18" charset="0"/>
                <a:ea typeface="宋体" pitchFamily="2" charset="-122"/>
              </a:rPr>
              <a:t>被引专利</a:t>
            </a:r>
            <a:r>
              <a:rPr lang="en-US" dirty="0" smtClean="0">
                <a:latin typeface="Times New Roman" pitchFamily="18" charset="0"/>
                <a:ea typeface="宋体" pitchFamily="2" charset="-122"/>
              </a:rPr>
              <a:t>+</a:t>
            </a:r>
            <a:r>
              <a:rPr lang="zh-CN" altLang="en-US" dirty="0" smtClean="0">
                <a:latin typeface="Times New Roman" pitchFamily="18" charset="0"/>
                <a:ea typeface="宋体" pitchFamily="2" charset="-122"/>
              </a:rPr>
              <a:t>专利家族</a:t>
            </a:r>
            <a:endParaRPr lang="en-US" dirty="0" smtClean="0">
              <a:latin typeface="Times New Roman" pitchFamily="18" charset="0"/>
              <a:ea typeface="宋体" pitchFamily="2" charset="-122"/>
            </a:endParaRPr>
          </a:p>
          <a:p>
            <a:r>
              <a:rPr lang="zh-CN" altLang="en-US" dirty="0" smtClean="0">
                <a:latin typeface="Times New Roman" pitchFamily="18" charset="0"/>
                <a:ea typeface="宋体" pitchFamily="2" charset="-122"/>
              </a:rPr>
              <a:t>被引专利权人</a:t>
            </a:r>
            <a:endParaRPr lang="en-US" dirty="0" smtClean="0">
              <a:latin typeface="Times New Roman" pitchFamily="18" charset="0"/>
              <a:ea typeface="宋体" pitchFamily="2" charset="-122"/>
            </a:endParaRPr>
          </a:p>
          <a:p>
            <a:r>
              <a:rPr lang="zh-CN" altLang="en-US" dirty="0" smtClean="0">
                <a:latin typeface="Times New Roman" pitchFamily="18" charset="0"/>
                <a:ea typeface="宋体" pitchFamily="2" charset="-122"/>
              </a:rPr>
              <a:t>被引专利人名称</a:t>
            </a:r>
            <a:endParaRPr lang="en-US" dirty="0" smtClean="0">
              <a:latin typeface="Times New Roman" pitchFamily="18" charset="0"/>
              <a:ea typeface="宋体" pitchFamily="2" charset="-122"/>
            </a:endParaRPr>
          </a:p>
          <a:p>
            <a:r>
              <a:rPr lang="zh-CN" altLang="en-US" dirty="0" smtClean="0">
                <a:latin typeface="Times New Roman" pitchFamily="18" charset="0"/>
                <a:ea typeface="宋体" pitchFamily="2" charset="-122"/>
              </a:rPr>
              <a:t>被引专利权人代码</a:t>
            </a:r>
            <a:endParaRPr lang="en-US" dirty="0" smtClean="0">
              <a:latin typeface="Times New Roman" pitchFamily="18" charset="0"/>
              <a:ea typeface="宋体" pitchFamily="2" charset="-122"/>
            </a:endParaRPr>
          </a:p>
          <a:p>
            <a:r>
              <a:rPr lang="zh-CN" altLang="en-US" dirty="0" smtClean="0">
                <a:latin typeface="Times New Roman" pitchFamily="18" charset="0"/>
                <a:ea typeface="宋体" pitchFamily="2" charset="-122"/>
              </a:rPr>
              <a:t>被引发明人</a:t>
            </a:r>
            <a:endParaRPr lang="en-US" dirty="0" smtClean="0">
              <a:latin typeface="Times New Roman" pitchFamily="18" charset="0"/>
              <a:ea typeface="宋体" pitchFamily="2" charset="-122"/>
            </a:endParaRPr>
          </a:p>
          <a:p>
            <a:r>
              <a:rPr lang="zh-CN" altLang="en-US" dirty="0" smtClean="0">
                <a:latin typeface="Times New Roman" pitchFamily="18" charset="0"/>
                <a:ea typeface="宋体" pitchFamily="2" charset="-122"/>
              </a:rPr>
              <a:t>被引</a:t>
            </a:r>
            <a:r>
              <a:rPr lang="en-US" dirty="0" smtClean="0">
                <a:latin typeface="Times New Roman" pitchFamily="18" charset="0"/>
                <a:ea typeface="宋体" pitchFamily="2" charset="-122"/>
              </a:rPr>
              <a:t>PAN</a:t>
            </a:r>
          </a:p>
          <a:p>
            <a:pPr defTabSz="895198">
              <a:defRPr/>
            </a:pPr>
            <a:endParaRPr lang="en-US" altLang="zh-CN" dirty="0" smtClean="0"/>
          </a:p>
          <a:p>
            <a:pPr defTabSz="895198">
              <a:defRPr/>
            </a:pPr>
            <a:endParaRPr lang="en-US" altLang="zh-CN" dirty="0" smtClean="0"/>
          </a:p>
          <a:p>
            <a:pPr defTabSz="895198">
              <a:defRPr/>
            </a:pPr>
            <a:endParaRPr lang="en-US" altLang="zh-CN" dirty="0" smtClean="0"/>
          </a:p>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25</a:t>
            </a:fld>
            <a:endParaRPr lang="en-GB" altLang="zh-CN"/>
          </a:p>
        </p:txBody>
      </p:sp>
    </p:spTree>
    <p:extLst>
      <p:ext uri="{BB962C8B-B14F-4D97-AF65-F5344CB8AC3E}">
        <p14:creationId xmlns:p14="http://schemas.microsoft.com/office/powerpoint/2010/main" xmlns="" val="3367731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A253B13-34D1-4736-89A7-B2F0161FDF8C}" type="slidenum">
              <a:rPr lang="zh-CN" altLang="en-GB" smtClean="0"/>
              <a:pPr>
                <a:defRPr/>
              </a:pPr>
              <a:t>26</a:t>
            </a:fld>
            <a:endParaRPr lang="en-GB"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B0B77C-BB51-4473-89EC-D03CE45A499C}" type="slidenum">
              <a:rPr lang="zh-CN" altLang="en-US"/>
              <a:pPr fontAlgn="base">
                <a:spcBef>
                  <a:spcPct val="0"/>
                </a:spcBef>
                <a:spcAft>
                  <a:spcPct val="0"/>
                </a:spcAft>
              </a:pPr>
              <a:t>2</a:t>
            </a:fld>
            <a:endParaRPr lang="en-US" altLang="zh-CN"/>
          </a:p>
        </p:txBody>
      </p:sp>
      <p:sp>
        <p:nvSpPr>
          <p:cNvPr id="26627" name="Rectangle 2"/>
          <p:cNvSpPr>
            <a:spLocks noGrp="1" noRot="1" noChangeAspect="1" noChangeArrowheads="1" noTextEdit="1"/>
          </p:cNvSpPr>
          <p:nvPr>
            <p:ph type="sldImg"/>
          </p:nvPr>
        </p:nvSpPr>
        <p:spPr bwMode="auto">
          <a:xfrm>
            <a:off x="1143000" y="630238"/>
            <a:ext cx="4572000" cy="3429000"/>
          </a:xfrm>
          <a:noFill/>
          <a:ln>
            <a:solidFill>
              <a:srgbClr val="000000"/>
            </a:solidFill>
            <a:miter lim="800000"/>
            <a:headEnd/>
            <a:tailEnd/>
          </a:ln>
        </p:spPr>
      </p:sp>
      <p:sp>
        <p:nvSpPr>
          <p:cNvPr id="26628" name="Rectangle 3"/>
          <p:cNvSpPr>
            <a:spLocks noGrp="1" noChangeArrowheads="1"/>
          </p:cNvSpPr>
          <p:nvPr>
            <p:ph type="body" idx="1"/>
          </p:nvPr>
        </p:nvSpPr>
        <p:spPr bwMode="auto">
          <a:xfrm>
            <a:off x="315913" y="4225925"/>
            <a:ext cx="6281737" cy="4446588"/>
          </a:xfrm>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27</a:t>
            </a:fld>
            <a:endParaRPr lang="en-GB" altLang="zh-CN"/>
          </a:p>
        </p:txBody>
      </p:sp>
    </p:spTree>
    <p:extLst>
      <p:ext uri="{BB962C8B-B14F-4D97-AF65-F5344CB8AC3E}">
        <p14:creationId xmlns:p14="http://schemas.microsoft.com/office/powerpoint/2010/main" xmlns="" val="2753680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b="1" smtClean="0">
              <a:ea typeface="宋体" pitchFamily="2" charset="-122"/>
            </a:endParaRPr>
          </a:p>
        </p:txBody>
      </p:sp>
      <p:sp>
        <p:nvSpPr>
          <p:cNvPr id="100356" name="Slide Number Placeholder 3"/>
          <p:cNvSpPr>
            <a:spLocks noGrp="1"/>
          </p:cNvSpPr>
          <p:nvPr>
            <p:ph type="sldNum" sz="quarter" idx="5"/>
          </p:nvPr>
        </p:nvSpPr>
        <p:spPr/>
        <p:txBody>
          <a:bodyPr/>
          <a:lstStyle/>
          <a:p>
            <a:pPr defTabSz="903532">
              <a:defRPr/>
            </a:pPr>
            <a:fld id="{ED2D90F0-7CFF-488B-AFB2-29710A04AF11}" type="slidenum">
              <a:rPr lang="en-US" smtClean="0"/>
              <a:pPr defTabSz="903532">
                <a:defRPr/>
              </a:pPr>
              <a:t>29</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sz="1300" dirty="0"/>
              <a:t>覆盖的所有国家的专利的摘要用简单的英语给出</a:t>
            </a:r>
            <a:endParaRPr lang="en-GB" altLang="zh-CN" sz="1300" dirty="0"/>
          </a:p>
          <a:p>
            <a:pPr>
              <a:lnSpc>
                <a:spcPct val="90000"/>
              </a:lnSpc>
            </a:pPr>
            <a:r>
              <a:rPr lang="zh-CN" altLang="en-US" sz="1300" dirty="0"/>
              <a:t>摘要内容基于权利要求的内容</a:t>
            </a:r>
            <a:r>
              <a:rPr lang="en-US" altLang="zh-CN" sz="1300" dirty="0"/>
              <a:t>,  </a:t>
            </a:r>
            <a:r>
              <a:rPr lang="zh-CN" altLang="en-US" sz="1300" dirty="0"/>
              <a:t>同时参考包括附图在内的专利说明书的其它部分</a:t>
            </a:r>
            <a:endParaRPr lang="en-GB" altLang="zh-CN" sz="1300" dirty="0"/>
          </a:p>
          <a:p>
            <a:pPr>
              <a:lnSpc>
                <a:spcPct val="90000"/>
              </a:lnSpc>
            </a:pPr>
            <a:r>
              <a:rPr lang="zh-CN" altLang="en-US" sz="1300" dirty="0"/>
              <a:t>由技术领域中富有经验的分级专家撰写</a:t>
            </a:r>
            <a:r>
              <a:rPr lang="en-GB" altLang="zh-CN" sz="1300" dirty="0"/>
              <a:t> – </a:t>
            </a:r>
            <a:r>
              <a:rPr lang="zh-CN" altLang="en-US" sz="1300" dirty="0"/>
              <a:t>依据版本控制的编辑规则撰写</a:t>
            </a:r>
            <a:endParaRPr lang="en-GB" altLang="zh-CN" sz="1300" dirty="0"/>
          </a:p>
          <a:p>
            <a:pPr>
              <a:lnSpc>
                <a:spcPct val="90000"/>
              </a:lnSpc>
            </a:pPr>
            <a:r>
              <a:rPr lang="zh-CN" altLang="en-US" sz="1300" dirty="0"/>
              <a:t>由清晰的标志段落组成一致的格式</a:t>
            </a:r>
            <a:endParaRPr lang="en-GB" altLang="zh-CN" sz="1300" dirty="0"/>
          </a:p>
          <a:p>
            <a:pPr>
              <a:lnSpc>
                <a:spcPct val="90000"/>
              </a:lnSpc>
            </a:pPr>
            <a:r>
              <a:rPr lang="zh-CN" altLang="en-US" sz="1300" dirty="0"/>
              <a:t>总结主要权利要求和独立权利要求</a:t>
            </a:r>
            <a:endParaRPr lang="en-GB" altLang="zh-CN" sz="1300" dirty="0"/>
          </a:p>
          <a:p>
            <a:pPr>
              <a:lnSpc>
                <a:spcPct val="90000"/>
              </a:lnSpc>
            </a:pPr>
            <a:r>
              <a:rPr lang="zh-CN" altLang="en-US" sz="1300" dirty="0"/>
              <a:t>用途与优势被清晰的陈述</a:t>
            </a:r>
            <a:r>
              <a:rPr lang="en-GB" altLang="zh-CN" sz="1300" dirty="0"/>
              <a:t> (</a:t>
            </a:r>
            <a:r>
              <a:rPr lang="zh-CN" altLang="en-US" sz="1300" dirty="0"/>
              <a:t>这些经常被隐藏在专利中</a:t>
            </a:r>
            <a:r>
              <a:rPr lang="en-GB" altLang="zh-CN" sz="1300" dirty="0"/>
              <a:t>)</a:t>
            </a:r>
          </a:p>
          <a:p>
            <a:pPr>
              <a:lnSpc>
                <a:spcPct val="90000"/>
              </a:lnSpc>
            </a:pPr>
            <a:r>
              <a:rPr lang="zh-CN" altLang="en-US" sz="1300" dirty="0"/>
              <a:t>包括化学公式与附图</a:t>
            </a:r>
            <a:endParaRPr lang="en-GB" altLang="zh-CN" sz="1300" dirty="0"/>
          </a:p>
          <a:p>
            <a:pPr>
              <a:lnSpc>
                <a:spcPct val="90000"/>
              </a:lnSpc>
            </a:pPr>
            <a:r>
              <a:rPr lang="en-GB" altLang="zh-CN" sz="1300" dirty="0"/>
              <a:t>DWPI </a:t>
            </a:r>
            <a:r>
              <a:rPr lang="zh-CN" altLang="en-US" sz="1300" dirty="0"/>
              <a:t>摘要被认为是目前提供的最高质量的专利摘要</a:t>
            </a:r>
            <a:r>
              <a:rPr lang="en-GB" altLang="zh-CN" sz="1300" dirty="0"/>
              <a:t>,   </a:t>
            </a:r>
            <a:r>
              <a:rPr lang="zh-CN" altLang="en-US" sz="1300" dirty="0"/>
              <a:t>很典型的客户在线行为是</a:t>
            </a:r>
            <a:r>
              <a:rPr lang="en-GB" altLang="zh-CN" sz="1300" dirty="0"/>
              <a:t> </a:t>
            </a:r>
            <a:r>
              <a:rPr lang="zh-CN" altLang="en-US" sz="1300" dirty="0"/>
              <a:t>检索各种数据库以浏览</a:t>
            </a:r>
            <a:r>
              <a:rPr lang="en-US" altLang="zh-CN" sz="1300" dirty="0"/>
              <a:t>DWPI</a:t>
            </a:r>
            <a:r>
              <a:rPr lang="zh-CN" altLang="en-US" sz="1300" dirty="0"/>
              <a:t>的所有记录</a:t>
            </a:r>
            <a:endParaRPr lang="en-GB" altLang="zh-CN" sz="1300" dirty="0"/>
          </a:p>
          <a:p>
            <a:pPr eaLnBrk="1" hangingPunct="1"/>
            <a:endParaRPr lang="en-GB" altLang="zh-CN" dirty="0" smtClean="0"/>
          </a:p>
          <a:p>
            <a:pPr eaLnBrk="1" hangingPunct="1"/>
            <a:endParaRPr lang="en-US" altLang="zh-CN" dirty="0" smtClean="0"/>
          </a:p>
        </p:txBody>
      </p:sp>
      <p:sp>
        <p:nvSpPr>
          <p:cNvPr id="104451" name="Slide Image Placeholder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xmlns="" val="754865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A253B13-34D1-4736-89A7-B2F0161FDF8C}" type="slidenum">
              <a:rPr lang="zh-CN" altLang="en-GB" smtClean="0"/>
              <a:pPr>
                <a:defRPr/>
              </a:pPr>
              <a:t>31</a:t>
            </a:fld>
            <a:endParaRPr lang="en-GB"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850" indent="-167850">
              <a:buFont typeface="Wingdings" pitchFamily="2" charset="2"/>
              <a:buChar char="q"/>
            </a:pPr>
            <a:r>
              <a:rPr lang="zh-CN" altLang="en-US" dirty="0" smtClean="0">
                <a:latin typeface="Times New Roman" pitchFamily="18" charset="0"/>
                <a:ea typeface="宋体" pitchFamily="2" charset="-122"/>
              </a:rPr>
              <a:t>德温特分类代码：有三个大部类</a:t>
            </a:r>
            <a:r>
              <a:rPr lang="en-US" dirty="0" smtClean="0">
                <a:latin typeface="Times New Roman" pitchFamily="18" charset="0"/>
                <a:ea typeface="宋体" pitchFamily="2" charset="-122"/>
              </a:rPr>
              <a:t>[chemical section</a:t>
            </a:r>
            <a:r>
              <a:rPr lang="zh-CN" altLang="en-US" dirty="0" smtClean="0">
                <a:latin typeface="Times New Roman" pitchFamily="18" charset="0"/>
                <a:ea typeface="宋体" pitchFamily="2" charset="-122"/>
              </a:rPr>
              <a:t>（</a:t>
            </a:r>
            <a:r>
              <a:rPr lang="en-US" dirty="0" smtClean="0">
                <a:latin typeface="Times New Roman" pitchFamily="18" charset="0"/>
                <a:ea typeface="宋体" pitchFamily="2" charset="-122"/>
              </a:rPr>
              <a:t>A-M</a:t>
            </a:r>
            <a:r>
              <a:rPr lang="zh-CN" altLang="en-US" dirty="0" smtClean="0">
                <a:latin typeface="Times New Roman" pitchFamily="18" charset="0"/>
                <a:ea typeface="宋体" pitchFamily="2" charset="-122"/>
              </a:rPr>
              <a:t>）；</a:t>
            </a:r>
            <a:r>
              <a:rPr lang="en-US" dirty="0" smtClean="0">
                <a:latin typeface="Times New Roman" pitchFamily="18" charset="0"/>
                <a:ea typeface="宋体" pitchFamily="2" charset="-122"/>
              </a:rPr>
              <a:t>Engineering sections</a:t>
            </a:r>
            <a:r>
              <a:rPr lang="zh-CN" altLang="en-US" dirty="0" smtClean="0">
                <a:latin typeface="Times New Roman" pitchFamily="18" charset="0"/>
                <a:ea typeface="宋体" pitchFamily="2" charset="-122"/>
              </a:rPr>
              <a:t>（</a:t>
            </a:r>
            <a:r>
              <a:rPr lang="en-US" dirty="0" smtClean="0">
                <a:latin typeface="Times New Roman" pitchFamily="18" charset="0"/>
                <a:ea typeface="宋体" pitchFamily="2" charset="-122"/>
              </a:rPr>
              <a:t>P-Q</a:t>
            </a:r>
            <a:r>
              <a:rPr lang="zh-CN" altLang="en-US" dirty="0" smtClean="0">
                <a:latin typeface="Times New Roman" pitchFamily="18" charset="0"/>
                <a:ea typeface="宋体" pitchFamily="2" charset="-122"/>
              </a:rPr>
              <a:t>）；</a:t>
            </a:r>
            <a:r>
              <a:rPr lang="en-US" dirty="0" smtClean="0">
                <a:latin typeface="Times New Roman" pitchFamily="18" charset="0"/>
                <a:ea typeface="宋体" pitchFamily="2" charset="-122"/>
              </a:rPr>
              <a:t>Electrical &amp; Electronic Sections(S-X)];</a:t>
            </a:r>
            <a:r>
              <a:rPr lang="zh-CN" altLang="en-US" dirty="0" smtClean="0">
                <a:latin typeface="Times New Roman" pitchFamily="18" charset="0"/>
                <a:ea typeface="宋体" pitchFamily="2" charset="-122"/>
              </a:rPr>
              <a:t>共</a:t>
            </a:r>
            <a:r>
              <a:rPr lang="en-US" dirty="0" smtClean="0">
                <a:latin typeface="Times New Roman" pitchFamily="18" charset="0"/>
                <a:ea typeface="宋体" pitchFamily="2" charset="-122"/>
              </a:rPr>
              <a:t>290 </a:t>
            </a:r>
            <a:r>
              <a:rPr lang="zh-CN" altLang="en-US" dirty="0" smtClean="0">
                <a:latin typeface="Times New Roman" pitchFamily="18" charset="0"/>
                <a:ea typeface="宋体" pitchFamily="2" charset="-122"/>
              </a:rPr>
              <a:t>个分类</a:t>
            </a:r>
            <a:endParaRPr lang="en-US" dirty="0" smtClean="0">
              <a:latin typeface="Times New Roman" pitchFamily="18" charset="0"/>
              <a:ea typeface="宋体" pitchFamily="2" charset="-122"/>
            </a:endParaRPr>
          </a:p>
          <a:p>
            <a:pPr marL="167850" indent="-167850">
              <a:buFont typeface="Wingdings" pitchFamily="2" charset="2"/>
              <a:buChar char="q"/>
            </a:pPr>
            <a:r>
              <a:rPr lang="zh-CN" altLang="en-US" dirty="0" smtClean="0">
                <a:latin typeface="Times New Roman" pitchFamily="18" charset="0"/>
                <a:ea typeface="宋体" pitchFamily="2" charset="-122"/>
              </a:rPr>
              <a:t>德温特手工代码</a:t>
            </a:r>
            <a:r>
              <a:rPr lang="en-US" dirty="0" smtClean="0">
                <a:latin typeface="Times New Roman" pitchFamily="18" charset="0"/>
                <a:ea typeface="宋体" pitchFamily="2" charset="-122"/>
              </a:rPr>
              <a:t>: </a:t>
            </a:r>
            <a:r>
              <a:rPr lang="zh-CN" altLang="en-US" dirty="0" smtClean="0">
                <a:latin typeface="Times New Roman" pitchFamily="18" charset="0"/>
                <a:ea typeface="宋体" pitchFamily="2" charset="-122"/>
              </a:rPr>
              <a:t>比德温特分类代码更为详细，目前正在使用的手工代码约</a:t>
            </a:r>
            <a:r>
              <a:rPr lang="en-US" dirty="0" smtClean="0">
                <a:latin typeface="Times New Roman" pitchFamily="18" charset="0"/>
                <a:ea typeface="宋体" pitchFamily="2" charset="-122"/>
              </a:rPr>
              <a:t>2.2</a:t>
            </a:r>
            <a:r>
              <a:rPr lang="zh-CN" altLang="en-US" dirty="0" smtClean="0">
                <a:latin typeface="Times New Roman" pitchFamily="18" charset="0"/>
                <a:ea typeface="宋体" pitchFamily="2" charset="-122"/>
              </a:rPr>
              <a:t>万个。</a:t>
            </a:r>
            <a:endParaRPr lang="en-US" dirty="0">
              <a:latin typeface="Times New Roman" pitchFamily="18" charset="0"/>
              <a:ea typeface="宋体" pitchFamily="2" charset="-122"/>
            </a:endParaRPr>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33</a:t>
            </a:fld>
            <a:endParaRPr lang="en-GB" altLang="zh-CN"/>
          </a:p>
        </p:txBody>
      </p:sp>
    </p:spTree>
    <p:extLst>
      <p:ext uri="{BB962C8B-B14F-4D97-AF65-F5344CB8AC3E}">
        <p14:creationId xmlns:p14="http://schemas.microsoft.com/office/powerpoint/2010/main" xmlns="" val="3463441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手工代码：里面没有</a:t>
            </a:r>
            <a:r>
              <a:rPr lang="en-US" altLang="zh-CN" dirty="0" smtClean="0"/>
              <a:t>P</a:t>
            </a:r>
            <a:r>
              <a:rPr lang="zh-CN" altLang="en-US" dirty="0" smtClean="0"/>
              <a:t>但是多了</a:t>
            </a:r>
            <a:r>
              <a:rPr lang="en-US" altLang="zh-CN" dirty="0" smtClean="0"/>
              <a:t>N</a:t>
            </a:r>
            <a:r>
              <a:rPr lang="zh-CN" altLang="en-US" dirty="0" smtClean="0"/>
              <a:t>（代表催化剂）</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34</a:t>
            </a:fld>
            <a:endParaRPr lang="en-GB" altLang="zh-CN"/>
          </a:p>
        </p:txBody>
      </p:sp>
    </p:spTree>
    <p:extLst>
      <p:ext uri="{BB962C8B-B14F-4D97-AF65-F5344CB8AC3E}">
        <p14:creationId xmlns:p14="http://schemas.microsoft.com/office/powerpoint/2010/main" xmlns="" val="1818204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5B0B77C-BB51-4473-89EC-D03CE45A499C}" type="slidenum">
              <a:rPr lang="zh-CN" altLang="en-US">
                <a:solidFill>
                  <a:prstClr val="black"/>
                </a:solidFill>
              </a:rPr>
              <a:pPr/>
              <a:t>35</a:t>
            </a:fld>
            <a:endParaRPr lang="en-US" altLang="zh-CN">
              <a:solidFill>
                <a:prstClr val="black"/>
              </a:solidFill>
            </a:endParaRPr>
          </a:p>
        </p:txBody>
      </p:sp>
      <p:sp>
        <p:nvSpPr>
          <p:cNvPr id="26627" name="Rectangle 2"/>
          <p:cNvSpPr>
            <a:spLocks noGrp="1" noRot="1" noChangeAspect="1" noChangeArrowheads="1" noTextEdit="1"/>
          </p:cNvSpPr>
          <p:nvPr>
            <p:ph type="sldImg"/>
          </p:nvPr>
        </p:nvSpPr>
        <p:spPr bwMode="auto">
          <a:xfrm>
            <a:off x="1143000" y="630238"/>
            <a:ext cx="4572000" cy="3429000"/>
          </a:xfrm>
          <a:noFill/>
          <a:ln>
            <a:solidFill>
              <a:srgbClr val="000000"/>
            </a:solidFill>
            <a:miter lim="800000"/>
            <a:headEnd/>
            <a:tailEnd/>
          </a:ln>
        </p:spPr>
      </p:sp>
      <p:sp>
        <p:nvSpPr>
          <p:cNvPr id="26628" name="Rectangle 3"/>
          <p:cNvSpPr>
            <a:spLocks noGrp="1" noChangeArrowheads="1"/>
          </p:cNvSpPr>
          <p:nvPr>
            <p:ph type="body" idx="1"/>
          </p:nvPr>
        </p:nvSpPr>
        <p:spPr bwMode="auto">
          <a:xfrm>
            <a:off x="315913" y="4225925"/>
            <a:ext cx="6281737" cy="4446588"/>
          </a:xfrm>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p:txBody>
          <a:bodyPr/>
          <a:lstStyle/>
          <a:p>
            <a:pPr>
              <a:defRPr/>
            </a:pPr>
            <a:fld id="{FEAFE308-22D8-45BB-A4EF-C30B0E49BF58}" type="slidenum">
              <a:rPr lang="en-US" altLang="zh-CN" smtClean="0">
                <a:latin typeface="Arial" pitchFamily="34" charset="0"/>
              </a:rPr>
              <a:pPr>
                <a:defRPr/>
              </a:pPr>
              <a:t>36</a:t>
            </a:fld>
            <a:endParaRPr lang="en-US" altLang="zh-CN" smtClean="0">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r>
              <a:rPr lang="zh-CN" altLang="en-US" smtClean="0">
                <a:latin typeface="Arial" pitchFamily="34" charset="0"/>
              </a:rPr>
              <a:t>南京航空航天大学纳米科学研究所郭万林教授团队以泡沫状石墨烯为热致发声元件，有效抑制了石墨烯本身对于基底的热散失，在低的驱动电压下获得了较高的声压。不仅让两名英国发现者获得</a:t>
            </a:r>
            <a:r>
              <a:rPr lang="en-US" altLang="zh-CN" smtClean="0">
                <a:latin typeface="Arial" pitchFamily="34" charset="0"/>
              </a:rPr>
              <a:t>2010</a:t>
            </a:r>
            <a:r>
              <a:rPr lang="zh-CN" altLang="en-US" smtClean="0">
                <a:latin typeface="Arial" pitchFamily="34" charset="0"/>
              </a:rPr>
              <a:t>年诺贝尔物理学奖，更有望让“薄得像纸一样的透明手机”、“一分钟充完电的电池”、“像衬衣一样的防弹衣”等“科幻产品”变成现实。</a:t>
            </a:r>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zh-CN" altLang="en-US" smtClean="0">
                <a:latin typeface="Arial" pitchFamily="34" charset="0"/>
              </a:rPr>
              <a:t>我设计的检索式并不是最完善的检索式，我只是大概地编写，进去深挖一下它的价值。</a:t>
            </a:r>
            <a:endParaRPr lang="en-US" smtClean="0">
              <a:latin typeface="Arial" pitchFamily="34" charset="0"/>
            </a:endParaRPr>
          </a:p>
        </p:txBody>
      </p:sp>
      <p:sp>
        <p:nvSpPr>
          <p:cNvPr id="167940" name="Slide Number Placeholder 3"/>
          <p:cNvSpPr>
            <a:spLocks noGrp="1"/>
          </p:cNvSpPr>
          <p:nvPr>
            <p:ph type="sldNum" sz="quarter" idx="5"/>
          </p:nvPr>
        </p:nvSpPr>
        <p:spPr/>
        <p:txBody>
          <a:bodyPr/>
          <a:lstStyle/>
          <a:p>
            <a:pPr>
              <a:defRPr/>
            </a:pPr>
            <a:fld id="{3FCCD8F0-8595-4E63-9541-A5894262DC96}" type="slidenum">
              <a:rPr lang="en-US" altLang="zh-CN" smtClean="0">
                <a:latin typeface="Arial" pitchFamily="34" charset="0"/>
              </a:rPr>
              <a:pPr>
                <a:defRPr/>
              </a:pPr>
              <a:t>38</a:t>
            </a:fld>
            <a:endParaRPr lang="en-US" altLang="zh-CN"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zh-CN" altLang="en-US" smtClean="0">
                <a:latin typeface="Arial" pitchFamily="34" charset="0"/>
              </a:rPr>
              <a:t>当然，我们还可以加更多的限定词来缩小它的范围，但是还是会不可避免地碰到文献量很大这个问题，这也是很多老师和同学们在查文献遇到的问题。</a:t>
            </a:r>
            <a:endParaRPr lang="en-US" smtClean="0">
              <a:latin typeface="Arial" pitchFamily="34" charset="0"/>
            </a:endParaRPr>
          </a:p>
        </p:txBody>
      </p:sp>
      <p:sp>
        <p:nvSpPr>
          <p:cNvPr id="168964" name="Slide Number Placeholder 3"/>
          <p:cNvSpPr>
            <a:spLocks noGrp="1"/>
          </p:cNvSpPr>
          <p:nvPr>
            <p:ph type="sldNum" sz="quarter" idx="5"/>
          </p:nvPr>
        </p:nvSpPr>
        <p:spPr/>
        <p:txBody>
          <a:bodyPr/>
          <a:lstStyle/>
          <a:p>
            <a:pPr>
              <a:defRPr/>
            </a:pPr>
            <a:fld id="{9D3DC572-0BFB-4E3F-BB2D-1B8FD1C3E873}" type="slidenum">
              <a:rPr lang="en-US" altLang="zh-CN" smtClean="0">
                <a:latin typeface="Arial" pitchFamily="34" charset="0"/>
              </a:rPr>
              <a:pPr>
                <a:defRPr/>
              </a:pPr>
              <a:t>39</a:t>
            </a:fld>
            <a:endParaRPr lang="en-US" altLang="zh-CN"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dirty="0" smtClean="0"/>
          </a:p>
        </p:txBody>
      </p:sp>
      <p:sp>
        <p:nvSpPr>
          <p:cNvPr id="150532" name="Slide Number Placeholder 3"/>
          <p:cNvSpPr>
            <a:spLocks noGrp="1"/>
          </p:cNvSpPr>
          <p:nvPr>
            <p:ph type="sldNum" sz="quarter" idx="5"/>
          </p:nvPr>
        </p:nvSpPr>
        <p:spPr>
          <a:noFill/>
        </p:spPr>
        <p:txBody>
          <a:bodyPr/>
          <a:lstStyle/>
          <a:p>
            <a:fld id="{1DA24CEC-4384-469F-9078-FEACFCCC7BED}" type="slidenum">
              <a:rPr lang="en-US" altLang="zh-CN" smtClean="0">
                <a:latin typeface="Arial" pitchFamily="34" charset="0"/>
              </a:rPr>
              <a:pPr/>
              <a:t>3</a:t>
            </a:fld>
            <a:endParaRPr lang="en-US" altLang="zh-CN"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zh-CN" altLang="en-US" smtClean="0">
                <a:latin typeface="Arial" pitchFamily="34" charset="0"/>
              </a:rPr>
              <a:t>想必大家心里都是和这位女士一样吧，很多人就会掉到文献堆中无从下手，这里面肯定会有好的文章，但我不可能会一篇篇去阅读。</a:t>
            </a:r>
            <a:endParaRPr lang="en-US" smtClean="0">
              <a:latin typeface="Arial" pitchFamily="34" charset="0"/>
            </a:endParaRPr>
          </a:p>
        </p:txBody>
      </p:sp>
      <p:sp>
        <p:nvSpPr>
          <p:cNvPr id="168964" name="Slide Number Placeholder 3"/>
          <p:cNvSpPr>
            <a:spLocks noGrp="1"/>
          </p:cNvSpPr>
          <p:nvPr>
            <p:ph type="sldNum" sz="quarter" idx="5"/>
          </p:nvPr>
        </p:nvSpPr>
        <p:spPr>
          <a:noFill/>
        </p:spPr>
        <p:txBody>
          <a:bodyPr/>
          <a:lstStyle/>
          <a:p>
            <a:fld id="{F2201260-BAB8-4C79-9B4C-554DBBDEBB3E}" type="slidenum">
              <a:rPr lang="en-US" altLang="zh-CN" smtClean="0">
                <a:latin typeface="Arial" pitchFamily="34" charset="0"/>
              </a:rPr>
              <a:pPr/>
              <a:t>40</a:t>
            </a:fld>
            <a:endParaRPr lang="en-US" altLang="zh-CN"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zh-CN" altLang="en-US" smtClean="0">
                <a:latin typeface="Arial" pitchFamily="34" charset="0"/>
              </a:rPr>
              <a:t>我们都知道，如果一篇文章的影响力很高，那肯定是很多人都在看，都在关注和引用的。所以，我只需要调整一下排序方式，通过被引频次降序之后，被大家关注度最高的文章就排到了上面。这就是我们平台功能按钮的调整，它可以帮我们实现快速查找高影响力论文。</a:t>
            </a:r>
            <a:endParaRPr lang="en-US" smtClean="0">
              <a:latin typeface="Arial" pitchFamily="34" charset="0"/>
            </a:endParaRPr>
          </a:p>
        </p:txBody>
      </p:sp>
      <p:sp>
        <p:nvSpPr>
          <p:cNvPr id="171012" name="Slide Number Placeholder 3"/>
          <p:cNvSpPr>
            <a:spLocks noGrp="1"/>
          </p:cNvSpPr>
          <p:nvPr>
            <p:ph type="sldNum" sz="quarter" idx="5"/>
          </p:nvPr>
        </p:nvSpPr>
        <p:spPr/>
        <p:txBody>
          <a:bodyPr/>
          <a:lstStyle/>
          <a:p>
            <a:pPr>
              <a:defRPr/>
            </a:pPr>
            <a:fld id="{E7E33F69-7916-42F2-B616-EAB31A11D6A3}" type="slidenum">
              <a:rPr lang="en-US" altLang="zh-CN" smtClean="0">
                <a:latin typeface="Arial" pitchFamily="34" charset="0"/>
              </a:rPr>
              <a:pPr>
                <a:defRPr/>
              </a:pPr>
              <a:t>41</a:t>
            </a:fld>
            <a:endParaRPr lang="en-US" altLang="zh-CN"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zh-CN" altLang="en-US" smtClean="0">
                <a:latin typeface="Arial" pitchFamily="34" charset="0"/>
              </a:rPr>
              <a:t>选择这篇文章后，我们就能看到这篇文章的一些信息，包括作者，期刊，摘要和关键词。右侧我们可以看到这篇文章，总共有</a:t>
            </a:r>
            <a:r>
              <a:rPr lang="en-US" altLang="zh-CN" smtClean="0">
                <a:latin typeface="Arial" pitchFamily="34" charset="0"/>
              </a:rPr>
              <a:t>10922</a:t>
            </a:r>
            <a:r>
              <a:rPr lang="zh-CN" altLang="en-US" smtClean="0">
                <a:latin typeface="Arial" pitchFamily="34" charset="0"/>
              </a:rPr>
              <a:t>被引频次，那当然这个也可以点进去查看。</a:t>
            </a:r>
            <a:endParaRPr lang="en-US" smtClean="0">
              <a:latin typeface="Arial" pitchFamily="34" charset="0"/>
            </a:endParaRPr>
          </a:p>
        </p:txBody>
      </p:sp>
      <p:sp>
        <p:nvSpPr>
          <p:cNvPr id="172036" name="Slide Number Placeholder 3"/>
          <p:cNvSpPr>
            <a:spLocks noGrp="1"/>
          </p:cNvSpPr>
          <p:nvPr>
            <p:ph type="sldNum" sz="quarter" idx="5"/>
          </p:nvPr>
        </p:nvSpPr>
        <p:spPr/>
        <p:txBody>
          <a:bodyPr/>
          <a:lstStyle/>
          <a:p>
            <a:pPr>
              <a:defRPr/>
            </a:pPr>
            <a:fld id="{C963E5FD-FC95-4C68-8845-70631D1FBD8F}" type="slidenum">
              <a:rPr lang="en-US" altLang="zh-CN" smtClean="0">
                <a:latin typeface="Arial" pitchFamily="34" charset="0"/>
              </a:rPr>
              <a:pPr>
                <a:defRPr/>
              </a:pPr>
              <a:t>43</a:t>
            </a:fld>
            <a:endParaRPr lang="en-US" altLang="zh-CN"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zh-CN" altLang="en-US" smtClean="0">
                <a:latin typeface="Arial" pitchFamily="34" charset="0"/>
              </a:rPr>
              <a:t>点进去之后，我们就能看到这篇文章的施引文献情况，当然我们依然可以选择被引频次降序的方式来筛选出高被引论文，从而可以帮助我们一直在一个高质量的平台上去追踪研究的发展。</a:t>
            </a:r>
            <a:endParaRPr lang="en-US" smtClean="0">
              <a:latin typeface="Arial" pitchFamily="34" charset="0"/>
            </a:endParaRPr>
          </a:p>
        </p:txBody>
      </p:sp>
      <p:sp>
        <p:nvSpPr>
          <p:cNvPr id="173060" name="Slide Number Placeholder 3"/>
          <p:cNvSpPr>
            <a:spLocks noGrp="1"/>
          </p:cNvSpPr>
          <p:nvPr>
            <p:ph type="sldNum" sz="quarter" idx="5"/>
          </p:nvPr>
        </p:nvSpPr>
        <p:spPr/>
        <p:txBody>
          <a:bodyPr/>
          <a:lstStyle/>
          <a:p>
            <a:pPr>
              <a:defRPr/>
            </a:pPr>
            <a:fld id="{0B805621-3CD7-4B99-93A6-350540AA5584}" type="slidenum">
              <a:rPr lang="en-US" altLang="zh-CN" smtClean="0">
                <a:latin typeface="Arial" pitchFamily="34" charset="0"/>
              </a:rPr>
              <a:pPr>
                <a:defRPr/>
              </a:pPr>
              <a:t>44</a:t>
            </a:fld>
            <a:endParaRPr lang="en-US" altLang="zh-CN"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zh-CN" altLang="en-US" smtClean="0">
                <a:latin typeface="Arial" pitchFamily="34" charset="0"/>
              </a:rPr>
              <a:t>下面我们再来看看这篇高影响力文章，它是站在哪些前人的基础上完成的研究。我只需要看一下他的参考文献</a:t>
            </a:r>
            <a:endParaRPr lang="en-US" smtClean="0">
              <a:latin typeface="Arial" pitchFamily="34" charset="0"/>
            </a:endParaRPr>
          </a:p>
        </p:txBody>
      </p:sp>
      <p:sp>
        <p:nvSpPr>
          <p:cNvPr id="174084" name="Slide Number Placeholder 3"/>
          <p:cNvSpPr>
            <a:spLocks noGrp="1"/>
          </p:cNvSpPr>
          <p:nvPr>
            <p:ph type="sldNum" sz="quarter" idx="5"/>
          </p:nvPr>
        </p:nvSpPr>
        <p:spPr/>
        <p:txBody>
          <a:bodyPr/>
          <a:lstStyle/>
          <a:p>
            <a:pPr>
              <a:defRPr/>
            </a:pPr>
            <a:fld id="{6522B2E5-992E-4F09-9207-DBA492CD5523}" type="slidenum">
              <a:rPr lang="en-US" altLang="zh-CN" smtClean="0">
                <a:latin typeface="Arial" pitchFamily="34" charset="0"/>
              </a:rPr>
              <a:pPr>
                <a:defRPr/>
              </a:pPr>
              <a:t>46</a:t>
            </a:fld>
            <a:endParaRPr lang="en-US" altLang="zh-CN"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zh-CN" altLang="en-US" smtClean="0">
                <a:latin typeface="Arial" pitchFamily="34" charset="0"/>
              </a:rPr>
              <a:t>我们可以看到这篇文章一共有</a:t>
            </a:r>
            <a:r>
              <a:rPr lang="en-US" altLang="zh-CN" smtClean="0">
                <a:latin typeface="Arial" pitchFamily="34" charset="0"/>
              </a:rPr>
              <a:t>450</a:t>
            </a:r>
            <a:r>
              <a:rPr lang="zh-CN" altLang="en-US" smtClean="0">
                <a:latin typeface="Arial" pitchFamily="34" charset="0"/>
              </a:rPr>
              <a:t>篇参考文献，我在这里也想问一下大家，你们的文章通常都有多少篇参考文献？也就</a:t>
            </a:r>
            <a:r>
              <a:rPr lang="en-US" altLang="zh-CN" smtClean="0">
                <a:latin typeface="Arial" pitchFamily="34" charset="0"/>
              </a:rPr>
              <a:t>20-30</a:t>
            </a:r>
            <a:r>
              <a:rPr lang="zh-CN" altLang="en-US" smtClean="0">
                <a:latin typeface="Arial" pitchFamily="34" charset="0"/>
              </a:rPr>
              <a:t>篇把，那这篇文章有</a:t>
            </a:r>
            <a:r>
              <a:rPr lang="en-US" altLang="zh-CN" smtClean="0">
                <a:latin typeface="Arial" pitchFamily="34" charset="0"/>
              </a:rPr>
              <a:t>450</a:t>
            </a:r>
            <a:r>
              <a:rPr lang="zh-CN" altLang="en-US" smtClean="0">
                <a:latin typeface="Arial" pitchFamily="34" charset="0"/>
              </a:rPr>
              <a:t>篇参考文献，可以看出它是一篇综述性文章。其实，对初入一个研究领域的学生来说，看综述文章是非常必要的，它可以帮助我们在短时间内去了解这个领域的发展情况，让我们站在巨人的肩膀上进行研究，就像这篇文章的作者，相当于他帮助我们阅读了</a:t>
            </a:r>
            <a:r>
              <a:rPr lang="en-US" altLang="zh-CN" smtClean="0">
                <a:latin typeface="Arial" pitchFamily="34" charset="0"/>
              </a:rPr>
              <a:t>450</a:t>
            </a:r>
            <a:r>
              <a:rPr lang="zh-CN" altLang="en-US" smtClean="0">
                <a:latin typeface="Arial" pitchFamily="34" charset="0"/>
              </a:rPr>
              <a:t>篇文献的内容，并且帮我们做了总结和分析。</a:t>
            </a:r>
            <a:endParaRPr lang="en-US" smtClean="0">
              <a:latin typeface="Arial" pitchFamily="34" charset="0"/>
            </a:endParaRPr>
          </a:p>
        </p:txBody>
      </p:sp>
      <p:sp>
        <p:nvSpPr>
          <p:cNvPr id="175108" name="Slide Number Placeholder 3"/>
          <p:cNvSpPr>
            <a:spLocks noGrp="1"/>
          </p:cNvSpPr>
          <p:nvPr>
            <p:ph type="sldNum" sz="quarter" idx="5"/>
          </p:nvPr>
        </p:nvSpPr>
        <p:spPr/>
        <p:txBody>
          <a:bodyPr/>
          <a:lstStyle/>
          <a:p>
            <a:pPr>
              <a:defRPr/>
            </a:pPr>
            <a:fld id="{60CD17DE-F414-4203-9D99-62AA2408F5CB}" type="slidenum">
              <a:rPr lang="en-US" altLang="zh-CN" smtClean="0">
                <a:latin typeface="Arial" pitchFamily="34" charset="0"/>
              </a:rPr>
              <a:pPr>
                <a:defRPr/>
              </a:pPr>
              <a:t>47</a:t>
            </a:fld>
            <a:endParaRPr lang="en-US" altLang="zh-CN"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zh-CN" altLang="en-US" smtClean="0">
                <a:latin typeface="Arial" pitchFamily="34" charset="0"/>
              </a:rPr>
              <a:t>回到这篇文章的页面，我们还可以查看一下相关记录。</a:t>
            </a:r>
            <a:endParaRPr lang="en-US" smtClean="0">
              <a:latin typeface="Arial" pitchFamily="34" charset="0"/>
            </a:endParaRPr>
          </a:p>
        </p:txBody>
      </p:sp>
      <p:sp>
        <p:nvSpPr>
          <p:cNvPr id="176132" name="Slide Number Placeholder 3"/>
          <p:cNvSpPr>
            <a:spLocks noGrp="1"/>
          </p:cNvSpPr>
          <p:nvPr>
            <p:ph type="sldNum" sz="quarter" idx="5"/>
          </p:nvPr>
        </p:nvSpPr>
        <p:spPr/>
        <p:txBody>
          <a:bodyPr/>
          <a:lstStyle/>
          <a:p>
            <a:pPr>
              <a:defRPr/>
            </a:pPr>
            <a:fld id="{9BC1BCEC-EA99-4344-A4EA-CBAF20DA5867}" type="slidenum">
              <a:rPr lang="en-US" altLang="zh-CN" smtClean="0">
                <a:latin typeface="Arial" pitchFamily="34" charset="0"/>
              </a:rPr>
              <a:pPr>
                <a:defRPr/>
              </a:pPr>
              <a:t>48</a:t>
            </a:fld>
            <a:endParaRPr lang="en-US" altLang="zh-CN"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zh-CN" altLang="en-US" smtClean="0">
                <a:latin typeface="Arial" pitchFamily="34" charset="0"/>
              </a:rPr>
              <a:t>我们可以看到相关性文献的数量，同时也可以看到这些相关论文的被引频次。另外，我们还应该关注的一个方面在它的下面。我们可以看到第一篇文章它一共有</a:t>
            </a:r>
            <a:r>
              <a:rPr lang="en-US" altLang="zh-CN" smtClean="0">
                <a:latin typeface="Arial" pitchFamily="34" charset="0"/>
              </a:rPr>
              <a:t>192</a:t>
            </a:r>
            <a:r>
              <a:rPr lang="zh-CN" altLang="en-US" smtClean="0">
                <a:latin typeface="Arial" pitchFamily="34" charset="0"/>
              </a:rPr>
              <a:t>篇参考论文，其中有</a:t>
            </a:r>
            <a:r>
              <a:rPr lang="en-US" altLang="zh-CN" smtClean="0">
                <a:latin typeface="Arial" pitchFamily="34" charset="0"/>
              </a:rPr>
              <a:t>45</a:t>
            </a:r>
            <a:r>
              <a:rPr lang="zh-CN" altLang="en-US" smtClean="0">
                <a:latin typeface="Arial" pitchFamily="34" charset="0"/>
              </a:rPr>
              <a:t>篇是与那篇高影响力论文共同引用的参考文献。经常阅读共同引用的参考文献，我们就有可能发现核心论文。在这个领域做研究，有些文章你是绕不过去的，如果你的文章没有引用这些参考文献，审稿人有可能就会拒稿，因为他们会认为你的研究理论基石不稳，所以说所有人在这个领域做研究都会引用到这些核心论文。</a:t>
            </a:r>
            <a:endParaRPr lang="en-US" smtClean="0">
              <a:latin typeface="Arial" pitchFamily="34" charset="0"/>
            </a:endParaRPr>
          </a:p>
        </p:txBody>
      </p:sp>
      <p:sp>
        <p:nvSpPr>
          <p:cNvPr id="177156" name="Slide Number Placeholder 3"/>
          <p:cNvSpPr>
            <a:spLocks noGrp="1"/>
          </p:cNvSpPr>
          <p:nvPr>
            <p:ph type="sldNum" sz="quarter" idx="5"/>
          </p:nvPr>
        </p:nvSpPr>
        <p:spPr/>
        <p:txBody>
          <a:bodyPr/>
          <a:lstStyle/>
          <a:p>
            <a:pPr>
              <a:defRPr/>
            </a:pPr>
            <a:fld id="{5CE8E35A-A992-42DA-A5FC-3B3DFFB4A721}" type="slidenum">
              <a:rPr lang="en-US" altLang="zh-CN" smtClean="0">
                <a:latin typeface="Arial" pitchFamily="34" charset="0"/>
              </a:rPr>
              <a:pPr>
                <a:defRPr/>
              </a:pPr>
              <a:t>49</a:t>
            </a:fld>
            <a:endParaRPr lang="en-US" altLang="zh-CN"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zh-CN" altLang="en-US" smtClean="0">
                <a:latin typeface="Arial" pitchFamily="34" charset="0"/>
              </a:rPr>
              <a:t>引证关系图：找研究方向，定题选题</a:t>
            </a:r>
            <a:endParaRPr lang="en-US" smtClean="0">
              <a:latin typeface="Arial" pitchFamily="34" charset="0"/>
            </a:endParaRPr>
          </a:p>
          <a:p>
            <a:r>
              <a:rPr lang="zh-CN" altLang="en-US" smtClean="0">
                <a:latin typeface="Arial" pitchFamily="34" charset="0"/>
              </a:rPr>
              <a:t>引证的图形，围绕这个研究，很多学者都提出了自己的研究方向，究竟哪个方向被大家关注，并继续进行深入或广泛地拓展，我就能知道哪些研究方向是我能选择的，是热点的研究方向。挑文献的时候我就可以有针对性地先去看这些人的文章</a:t>
            </a:r>
            <a:endParaRPr lang="en-US" smtClean="0">
              <a:latin typeface="Arial" pitchFamily="34" charset="0"/>
            </a:endParaRPr>
          </a:p>
        </p:txBody>
      </p:sp>
      <p:sp>
        <p:nvSpPr>
          <p:cNvPr id="178180" name="Slide Number Placeholder 3"/>
          <p:cNvSpPr>
            <a:spLocks noGrp="1"/>
          </p:cNvSpPr>
          <p:nvPr>
            <p:ph type="sldNum" sz="quarter" idx="5"/>
          </p:nvPr>
        </p:nvSpPr>
        <p:spPr/>
        <p:txBody>
          <a:bodyPr/>
          <a:lstStyle/>
          <a:p>
            <a:pPr>
              <a:defRPr/>
            </a:pPr>
            <a:fld id="{47289733-00C6-42FD-B9F1-9755DE3D2A8C}" type="slidenum">
              <a:rPr lang="en-US" altLang="zh-CN" smtClean="0">
                <a:latin typeface="Arial" pitchFamily="34" charset="0"/>
              </a:rPr>
              <a:pPr>
                <a:defRPr/>
              </a:pPr>
              <a:t>52</a:t>
            </a:fld>
            <a:endParaRPr lang="en-US" altLang="zh-CN"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zh-CN" altLang="en-US" smtClean="0">
                <a:latin typeface="Arial" pitchFamily="34" charset="0"/>
              </a:rPr>
              <a:t>回过头来我们再来看一下这张图，以上的功能介绍就很好地诠释了这张图的内容，我们也更能理解引文索引数据库的原理。对于我们同学和老师来说，在查找文献的时候往往面临两个难题，一个是文章数量太多，在海量的文献中快速地筛选高质量论文，另一个是由于我查找的限定词太多，导致文章数量很少，如果这个时候我能够找到某一篇高被引论文，我就可以通过这种方式来展开我的研究，打开局面。这就是引文数据库的价值。</a:t>
            </a:r>
            <a:endParaRPr lang="en-US" smtClean="0">
              <a:latin typeface="Arial" pitchFamily="34" charset="0"/>
            </a:endParaRPr>
          </a:p>
        </p:txBody>
      </p:sp>
      <p:sp>
        <p:nvSpPr>
          <p:cNvPr id="179204" name="Slide Number Placeholder 3"/>
          <p:cNvSpPr>
            <a:spLocks noGrp="1"/>
          </p:cNvSpPr>
          <p:nvPr>
            <p:ph type="sldNum" sz="quarter" idx="5"/>
          </p:nvPr>
        </p:nvSpPr>
        <p:spPr/>
        <p:txBody>
          <a:bodyPr/>
          <a:lstStyle/>
          <a:p>
            <a:pPr>
              <a:defRPr/>
            </a:pPr>
            <a:fld id="{91AC03BD-B9CE-4E54-8092-6BF8F3840D5F}" type="slidenum">
              <a:rPr lang="en-US" altLang="zh-CN" smtClean="0">
                <a:latin typeface="Arial" pitchFamily="34" charset="0"/>
              </a:rPr>
              <a:pPr>
                <a:defRPr/>
              </a:pPr>
              <a:t>53</a:t>
            </a:fld>
            <a:endParaRPr lang="en-US" altLang="zh-CN"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r>
              <a:rPr lang="zh-CN" altLang="en-US" dirty="0" smtClean="0">
                <a:latin typeface="Arial" pitchFamily="34" charset="0"/>
              </a:rPr>
              <a:t>所有老师都会任可一句话就是文章对于任何研究者来说是很重要的，但是这句话说起来很容易，做到是很难的，原因就在于我们现在处于一个信息爆炸的时代，我们都不缺乏获取信息的途径，缺乏的是是我要找到的东西在哪？</a:t>
            </a:r>
            <a:endParaRPr lang="en-US" dirty="0" smtClean="0">
              <a:latin typeface="Arial" pitchFamily="34" charset="0"/>
            </a:endParaRPr>
          </a:p>
        </p:txBody>
      </p:sp>
      <p:sp>
        <p:nvSpPr>
          <p:cNvPr id="151556" name="Slide Number Placeholder 3"/>
          <p:cNvSpPr>
            <a:spLocks noGrp="1"/>
          </p:cNvSpPr>
          <p:nvPr>
            <p:ph type="sldNum" sz="quarter" idx="5"/>
          </p:nvPr>
        </p:nvSpPr>
        <p:spPr>
          <a:noFill/>
        </p:spPr>
        <p:txBody>
          <a:bodyPr/>
          <a:lstStyle/>
          <a:p>
            <a:fld id="{7DC2872B-8B37-4EBA-B0AE-EBFEA4254B31}" type="slidenum">
              <a:rPr lang="en-US" altLang="zh-CN" smtClean="0">
                <a:latin typeface="Arial" pitchFamily="34" charset="0"/>
              </a:rPr>
              <a:pPr/>
              <a:t>4</a:t>
            </a:fld>
            <a:endParaRPr lang="en-US" altLang="zh-CN"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zh-CN" altLang="en-US" smtClean="0">
                <a:latin typeface="Arial" pitchFamily="34" charset="0"/>
              </a:rPr>
              <a:t>除了通过看高影响力论文，我们还有没有别的捷径呢？还有的，我们可以缩小范围</a:t>
            </a:r>
            <a:r>
              <a:rPr lang="en-US" altLang="zh-CN" smtClean="0">
                <a:latin typeface="Arial" pitchFamily="34" charset="0"/>
              </a:rPr>
              <a:t>——</a:t>
            </a:r>
            <a:r>
              <a:rPr lang="zh-CN" altLang="en-US" smtClean="0">
                <a:latin typeface="Arial" pitchFamily="34" charset="0"/>
              </a:rPr>
              <a:t>我们可以选择特定学科领域论文。这时候可以看一下左侧有项“精炼检索结果”有多个不同精炼选项，选择</a:t>
            </a:r>
            <a:r>
              <a:rPr lang="en-US" altLang="zh-CN" smtClean="0">
                <a:latin typeface="Arial" pitchFamily="34" charset="0"/>
              </a:rPr>
              <a:t>WOS</a:t>
            </a:r>
            <a:r>
              <a:rPr lang="zh-CN" altLang="en-US" smtClean="0">
                <a:latin typeface="Arial" pitchFamily="34" charset="0"/>
              </a:rPr>
              <a:t>类别，这是</a:t>
            </a:r>
            <a:r>
              <a:rPr lang="en-US" altLang="zh-CN" smtClean="0">
                <a:latin typeface="Arial" pitchFamily="34" charset="0"/>
              </a:rPr>
              <a:t>WOS</a:t>
            </a:r>
            <a:r>
              <a:rPr lang="zh-CN" altLang="en-US" smtClean="0">
                <a:latin typeface="Arial" pitchFamily="34" charset="0"/>
              </a:rPr>
              <a:t>数据库自己制定的学科分类，选择感兴趣的学科进行特定学科领域的查找。</a:t>
            </a:r>
            <a:endParaRPr lang="en-US" smtClean="0">
              <a:latin typeface="Arial" pitchFamily="34" charset="0"/>
            </a:endParaRPr>
          </a:p>
          <a:p>
            <a:endParaRPr lang="en-US" smtClean="0">
              <a:latin typeface="Arial" pitchFamily="34" charset="0"/>
            </a:endParaRPr>
          </a:p>
        </p:txBody>
      </p:sp>
      <p:sp>
        <p:nvSpPr>
          <p:cNvPr id="180228" name="Slide Number Placeholder 3"/>
          <p:cNvSpPr>
            <a:spLocks noGrp="1"/>
          </p:cNvSpPr>
          <p:nvPr>
            <p:ph type="sldNum" sz="quarter" idx="5"/>
          </p:nvPr>
        </p:nvSpPr>
        <p:spPr/>
        <p:txBody>
          <a:bodyPr/>
          <a:lstStyle/>
          <a:p>
            <a:pPr>
              <a:defRPr/>
            </a:pPr>
            <a:fld id="{699F77F7-013F-40FF-B326-BD218FEE4B31}" type="slidenum">
              <a:rPr lang="en-US" altLang="zh-CN" smtClean="0">
                <a:latin typeface="Arial" pitchFamily="34" charset="0"/>
              </a:rPr>
              <a:pPr>
                <a:defRPr/>
              </a:pPr>
              <a:t>56</a:t>
            </a:fld>
            <a:endParaRPr lang="en-US" altLang="zh-CN"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zh-CN" altLang="en-US" smtClean="0">
                <a:latin typeface="Arial" pitchFamily="34" charset="0"/>
              </a:rPr>
              <a:t>我们还可以选择特定的文献类型，通常我们在最初了解一个研究领域的时候，我们都会去选择一些经典文献综述来阅读，这样可以帮助我们在短时间内了解这个领域的研究发展。同样，选择</a:t>
            </a:r>
            <a:r>
              <a:rPr lang="en-US" altLang="zh-CN" smtClean="0">
                <a:latin typeface="Arial" pitchFamily="34" charset="0"/>
              </a:rPr>
              <a:t>review</a:t>
            </a:r>
            <a:r>
              <a:rPr lang="zh-CN" altLang="en-US" smtClean="0">
                <a:latin typeface="Arial" pitchFamily="34" charset="0"/>
              </a:rPr>
              <a:t>，我们就能够得到在基因序列中的综述性文章来阅读了。</a:t>
            </a:r>
            <a:endParaRPr lang="en-US" smtClean="0">
              <a:latin typeface="Arial" pitchFamily="34" charset="0"/>
            </a:endParaRPr>
          </a:p>
        </p:txBody>
      </p:sp>
      <p:sp>
        <p:nvSpPr>
          <p:cNvPr id="181252" name="Slide Number Placeholder 3"/>
          <p:cNvSpPr>
            <a:spLocks noGrp="1"/>
          </p:cNvSpPr>
          <p:nvPr>
            <p:ph type="sldNum" sz="quarter" idx="5"/>
          </p:nvPr>
        </p:nvSpPr>
        <p:spPr/>
        <p:txBody>
          <a:bodyPr/>
          <a:lstStyle/>
          <a:p>
            <a:pPr>
              <a:defRPr/>
            </a:pPr>
            <a:fld id="{C5C9D284-8B0A-45F2-B552-43C019C80625}" type="slidenum">
              <a:rPr lang="en-US" altLang="zh-CN" smtClean="0">
                <a:latin typeface="Arial" pitchFamily="34" charset="0"/>
              </a:rPr>
              <a:pPr>
                <a:defRPr/>
              </a:pPr>
              <a:t>58</a:t>
            </a:fld>
            <a:endParaRPr lang="en-US" altLang="zh-CN"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zh-CN" altLang="en-US" smtClean="0">
                <a:latin typeface="Arial" pitchFamily="34" charset="0"/>
              </a:rPr>
              <a:t>我们在拿到出版年的分析后，就可以首先对这个课题进行一个总览的分析，我们可以把这些数据导出，放到</a:t>
            </a:r>
            <a:r>
              <a:rPr lang="en-US" altLang="zh-CN" smtClean="0">
                <a:latin typeface="Arial" pitchFamily="34" charset="0"/>
              </a:rPr>
              <a:t>excel</a:t>
            </a:r>
            <a:r>
              <a:rPr lang="zh-CN" altLang="en-US" smtClean="0">
                <a:latin typeface="Arial" pitchFamily="34" charset="0"/>
              </a:rPr>
              <a:t>里面做出一个趋势图分析。我们能够看到随着时间的推移，基因测序这个研究课题呈现的是一个逐步递增的趋势</a:t>
            </a:r>
            <a:r>
              <a:rPr lang="en-US" altLang="zh-CN" smtClean="0">
                <a:latin typeface="Arial" pitchFamily="34" charset="0"/>
              </a:rPr>
              <a:t>, </a:t>
            </a:r>
            <a:r>
              <a:rPr lang="zh-CN" altLang="en-US" smtClean="0">
                <a:latin typeface="Arial" pitchFamily="34" charset="0"/>
              </a:rPr>
              <a:t>有许多学者逐渐关注这个领域，当然由于</a:t>
            </a:r>
            <a:r>
              <a:rPr lang="en-US" altLang="zh-CN" smtClean="0">
                <a:latin typeface="Arial" pitchFamily="34" charset="0"/>
              </a:rPr>
              <a:t>2014</a:t>
            </a:r>
            <a:r>
              <a:rPr lang="zh-CN" altLang="en-US" smtClean="0">
                <a:latin typeface="Arial" pitchFamily="34" charset="0"/>
              </a:rPr>
              <a:t>年我们现在还没有全年的数据，所以它有一个下降的表现，但这并不影响我们整体的分析。所以，从出版年份来进行分析，我们可以了解</a:t>
            </a:r>
            <a:r>
              <a:rPr lang="en-US" altLang="zh-CN" smtClean="0">
                <a:latin typeface="Arial" pitchFamily="34" charset="0"/>
              </a:rPr>
              <a:t>~ </a:t>
            </a:r>
            <a:r>
              <a:rPr lang="zh-CN" altLang="en-US" smtClean="0">
                <a:latin typeface="Arial" pitchFamily="34" charset="0"/>
              </a:rPr>
              <a:t>这就给了我一个很好的暗示，告诉我在</a:t>
            </a:r>
            <a:r>
              <a:rPr lang="en-US" altLang="zh-CN" smtClean="0">
                <a:latin typeface="Arial" pitchFamily="34" charset="0"/>
              </a:rPr>
              <a:t>25</a:t>
            </a:r>
            <a:r>
              <a:rPr lang="zh-CN" altLang="en-US" smtClean="0">
                <a:latin typeface="Arial" pitchFamily="34" charset="0"/>
              </a:rPr>
              <a:t>年里，基因测序是一个受到很多研究学者关注的课题，它不是一个冷门研究，当然我也可以直接将趋势图放到我的研究背景里面进行一个数据展示。</a:t>
            </a:r>
            <a:endParaRPr lang="en-US" smtClean="0">
              <a:latin typeface="Arial" pitchFamily="34" charset="0"/>
            </a:endParaRPr>
          </a:p>
        </p:txBody>
      </p:sp>
      <p:sp>
        <p:nvSpPr>
          <p:cNvPr id="183300" name="Slide Number Placeholder 3"/>
          <p:cNvSpPr>
            <a:spLocks noGrp="1"/>
          </p:cNvSpPr>
          <p:nvPr>
            <p:ph type="sldNum" sz="quarter" idx="5"/>
          </p:nvPr>
        </p:nvSpPr>
        <p:spPr/>
        <p:txBody>
          <a:bodyPr/>
          <a:lstStyle/>
          <a:p>
            <a:pPr>
              <a:defRPr/>
            </a:pPr>
            <a:fld id="{BEF0773D-AC0B-4C7A-B4A3-2B9018A38800}" type="slidenum">
              <a:rPr lang="en-US" altLang="zh-CN" smtClean="0">
                <a:latin typeface="Arial" pitchFamily="34" charset="0"/>
              </a:rPr>
              <a:pPr>
                <a:defRPr/>
              </a:pPr>
              <a:t>65</a:t>
            </a:fld>
            <a:endParaRPr lang="en-US" altLang="zh-CN"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zh-CN" altLang="en-US" smtClean="0">
                <a:latin typeface="Arial" pitchFamily="34" charset="0"/>
              </a:rPr>
              <a:t>我们还可以选择国家和地区的分析，其实选择国家和地区一方面是为了看一下哪些国家在基因测序这个领域做得比较强，那我们就可以做一个国家或地区间的对比研究。还有一方面也是为了想看一下中国人在世界上是一个什么样的程度，我们就可以选定中国，来查看一下记录。在这里我注意到排名前六的国家刚好就是人类基因组计划的成员国，他们形成了一个共同体，推动基因测序这个领域发展</a:t>
            </a:r>
            <a:endParaRPr lang="en-US" smtClean="0">
              <a:latin typeface="Arial" pitchFamily="34" charset="0"/>
            </a:endParaRPr>
          </a:p>
        </p:txBody>
      </p:sp>
      <p:sp>
        <p:nvSpPr>
          <p:cNvPr id="184324" name="Slide Number Placeholder 3"/>
          <p:cNvSpPr>
            <a:spLocks noGrp="1"/>
          </p:cNvSpPr>
          <p:nvPr>
            <p:ph type="sldNum" sz="quarter" idx="5"/>
          </p:nvPr>
        </p:nvSpPr>
        <p:spPr/>
        <p:txBody>
          <a:bodyPr/>
          <a:lstStyle/>
          <a:p>
            <a:pPr>
              <a:defRPr/>
            </a:pPr>
            <a:fld id="{26A75E5A-01B4-4985-B32A-18A95DA2C883}" type="slidenum">
              <a:rPr lang="en-US" altLang="zh-CN" smtClean="0">
                <a:latin typeface="Arial" pitchFamily="34" charset="0"/>
              </a:rPr>
              <a:pPr>
                <a:defRPr/>
              </a:pPr>
              <a:t>66</a:t>
            </a:fld>
            <a:endParaRPr lang="en-US" altLang="zh-CN"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zh-CN" altLang="en-US" smtClean="0">
                <a:latin typeface="Arial" pitchFamily="34" charset="0"/>
              </a:rPr>
              <a:t>同理，我们也可以选择机构来进行查看分析，比如在这里我们选择排名第二的中国科学院。</a:t>
            </a:r>
            <a:endParaRPr lang="en-US" smtClean="0">
              <a:latin typeface="Arial" pitchFamily="34" charset="0"/>
            </a:endParaRPr>
          </a:p>
        </p:txBody>
      </p:sp>
      <p:sp>
        <p:nvSpPr>
          <p:cNvPr id="185348" name="Slide Number Placeholder 3"/>
          <p:cNvSpPr>
            <a:spLocks noGrp="1"/>
          </p:cNvSpPr>
          <p:nvPr>
            <p:ph type="sldNum" sz="quarter" idx="5"/>
          </p:nvPr>
        </p:nvSpPr>
        <p:spPr/>
        <p:txBody>
          <a:bodyPr/>
          <a:lstStyle/>
          <a:p>
            <a:pPr>
              <a:defRPr/>
            </a:pPr>
            <a:fld id="{EDE668C7-38E1-4E4E-B2AC-84E1B93595C2}" type="slidenum">
              <a:rPr lang="en-US" altLang="zh-CN" smtClean="0">
                <a:latin typeface="Arial" pitchFamily="34" charset="0"/>
              </a:rPr>
              <a:pPr>
                <a:defRPr/>
              </a:pPr>
              <a:t>67</a:t>
            </a:fld>
            <a:endParaRPr lang="en-US" altLang="zh-CN"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zh-CN" altLang="en-US" smtClean="0">
                <a:latin typeface="Arial" pitchFamily="34" charset="0"/>
              </a:rPr>
              <a:t>我们可以看到在这</a:t>
            </a:r>
            <a:r>
              <a:rPr lang="en-US" altLang="zh-CN" smtClean="0">
                <a:latin typeface="Arial" pitchFamily="34" charset="0"/>
              </a:rPr>
              <a:t>150000</a:t>
            </a:r>
            <a:r>
              <a:rPr lang="zh-CN" altLang="en-US" smtClean="0">
                <a:latin typeface="Arial" pitchFamily="34" charset="0"/>
              </a:rPr>
              <a:t>篇文献中，有</a:t>
            </a:r>
            <a:r>
              <a:rPr lang="en-US" altLang="zh-CN" smtClean="0">
                <a:latin typeface="Arial" pitchFamily="34" charset="0"/>
              </a:rPr>
              <a:t>2782</a:t>
            </a:r>
            <a:r>
              <a:rPr lang="zh-CN" altLang="en-US" smtClean="0">
                <a:latin typeface="Arial" pitchFamily="34" charset="0"/>
              </a:rPr>
              <a:t>篇文献是中国科学院贡献的，我们可以继续来看一下这</a:t>
            </a:r>
            <a:r>
              <a:rPr lang="en-US" altLang="zh-CN" smtClean="0">
                <a:latin typeface="Arial" pitchFamily="34" charset="0"/>
              </a:rPr>
              <a:t>2700</a:t>
            </a:r>
            <a:r>
              <a:rPr lang="zh-CN" altLang="en-US" smtClean="0">
                <a:latin typeface="Arial" pitchFamily="34" charset="0"/>
              </a:rPr>
              <a:t>多篇论文的引文报告情况</a:t>
            </a:r>
            <a:endParaRPr lang="en-US" smtClean="0">
              <a:latin typeface="Arial" pitchFamily="34" charset="0"/>
            </a:endParaRPr>
          </a:p>
        </p:txBody>
      </p:sp>
      <p:sp>
        <p:nvSpPr>
          <p:cNvPr id="186372" name="Slide Number Placeholder 3"/>
          <p:cNvSpPr>
            <a:spLocks noGrp="1"/>
          </p:cNvSpPr>
          <p:nvPr>
            <p:ph type="sldNum" sz="quarter" idx="5"/>
          </p:nvPr>
        </p:nvSpPr>
        <p:spPr/>
        <p:txBody>
          <a:bodyPr/>
          <a:lstStyle/>
          <a:p>
            <a:pPr>
              <a:defRPr/>
            </a:pPr>
            <a:fld id="{0F92CDB6-704A-4256-BAE1-1498B9BF9B82}" type="slidenum">
              <a:rPr lang="en-US" altLang="zh-CN" smtClean="0">
                <a:latin typeface="Arial" pitchFamily="34" charset="0"/>
              </a:rPr>
              <a:pPr>
                <a:defRPr/>
              </a:pPr>
              <a:t>68</a:t>
            </a:fld>
            <a:endParaRPr lang="en-US" altLang="zh-CN"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zh-CN" altLang="en-US" smtClean="0">
                <a:latin typeface="Arial" pitchFamily="34" charset="0"/>
              </a:rPr>
              <a:t>通过引文报告，我们能够看到中国科学院在基因测序这个领域每年发表文章和引文的总体趋势，</a:t>
            </a:r>
            <a:endParaRPr lang="en-US" smtClean="0">
              <a:latin typeface="Arial" pitchFamily="34" charset="0"/>
            </a:endParaRPr>
          </a:p>
        </p:txBody>
      </p:sp>
      <p:sp>
        <p:nvSpPr>
          <p:cNvPr id="187396" name="Slide Number Placeholder 3"/>
          <p:cNvSpPr>
            <a:spLocks noGrp="1"/>
          </p:cNvSpPr>
          <p:nvPr>
            <p:ph type="sldNum" sz="quarter" idx="5"/>
          </p:nvPr>
        </p:nvSpPr>
        <p:spPr/>
        <p:txBody>
          <a:bodyPr/>
          <a:lstStyle/>
          <a:p>
            <a:pPr>
              <a:defRPr/>
            </a:pPr>
            <a:fld id="{DDAAB168-4D3D-4A9C-A7DF-7098524B80C6}" type="slidenum">
              <a:rPr lang="en-US" altLang="zh-CN" smtClean="0">
                <a:latin typeface="Arial" pitchFamily="34" charset="0"/>
              </a:rPr>
              <a:pPr>
                <a:defRPr/>
              </a:pPr>
              <a:t>69</a:t>
            </a:fld>
            <a:endParaRPr lang="en-US" altLang="zh-CN"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TD-SCDMA</a:t>
            </a:r>
            <a:r>
              <a:rPr lang="zh-CN" altLang="en-US" dirty="0" smtClean="0">
                <a:latin typeface="Times New Roman" pitchFamily="18" charset="0"/>
                <a:ea typeface="宋体" pitchFamily="2" charset="-122"/>
              </a:rPr>
              <a:t>是百年来中国提出的第一个完整的通信技术标准</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71</a:t>
            </a:fld>
            <a:endParaRPr lang="en-GB" altLang="zh-CN"/>
          </a:p>
        </p:txBody>
      </p:sp>
    </p:spTree>
    <p:extLst>
      <p:ext uri="{BB962C8B-B14F-4D97-AF65-F5344CB8AC3E}">
        <p14:creationId xmlns:p14="http://schemas.microsoft.com/office/powerpoint/2010/main" xmlns="" val="469094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72</a:t>
            </a:fld>
            <a:endParaRPr lang="en-GB" altLang="zh-CN"/>
          </a:p>
        </p:txBody>
      </p:sp>
    </p:spTree>
    <p:extLst>
      <p:ext uri="{BB962C8B-B14F-4D97-AF65-F5344CB8AC3E}">
        <p14:creationId xmlns:p14="http://schemas.microsoft.com/office/powerpoint/2010/main" xmlns="" val="4185197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74</a:t>
            </a:fld>
            <a:endParaRPr lang="en-GB" altLang="zh-CN"/>
          </a:p>
        </p:txBody>
      </p:sp>
    </p:spTree>
    <p:extLst>
      <p:ext uri="{BB962C8B-B14F-4D97-AF65-F5344CB8AC3E}">
        <p14:creationId xmlns:p14="http://schemas.microsoft.com/office/powerpoint/2010/main" xmlns="" val="164215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10133D89-2F84-457B-90FC-08EE03FA6DE1}" type="slidenum">
              <a:rPr lang="zh-CN" altLang="en-US" smtClean="0">
                <a:ea typeface="宋体" charset="-122"/>
              </a:rPr>
              <a:pPr/>
              <a:t>5</a:t>
            </a:fld>
            <a:endParaRPr lang="en-US" altLang="zh-CN" smtClean="0">
              <a:ea typeface="宋体" charset="-122"/>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zh-CN" altLang="en-US" b="1" dirty="0" smtClean="0">
              <a:ea typeface="宋体" charset="-12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W02</a:t>
            </a:r>
            <a:r>
              <a:rPr lang="en-US" altLang="zh-CN" dirty="0" smtClean="0"/>
              <a:t>-C03C1G</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76</a:t>
            </a:fld>
            <a:endParaRPr lang="en-GB" altLang="zh-CN"/>
          </a:p>
        </p:txBody>
      </p:sp>
    </p:spTree>
    <p:extLst>
      <p:ext uri="{BB962C8B-B14F-4D97-AF65-F5344CB8AC3E}">
        <p14:creationId xmlns:p14="http://schemas.microsoft.com/office/powerpoint/2010/main" xmlns="" val="2033315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77</a:t>
            </a:fld>
            <a:endParaRPr lang="en-GB" altLang="zh-CN"/>
          </a:p>
        </p:txBody>
      </p:sp>
    </p:spTree>
    <p:extLst>
      <p:ext uri="{BB962C8B-B14F-4D97-AF65-F5344CB8AC3E}">
        <p14:creationId xmlns:p14="http://schemas.microsoft.com/office/powerpoint/2010/main" xmlns="" val="33631789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a:t>
            </a:r>
            <a:r>
              <a:rPr lang="zh-CN" altLang="en-US" dirty="0" smtClean="0"/>
              <a:t>代通讯或者类似移动电话系统的设备细节</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78</a:t>
            </a:fld>
            <a:endParaRPr lang="en-GB" altLang="zh-CN"/>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81</a:t>
            </a:fld>
            <a:endParaRPr lang="en-GB" altLang="zh-CN"/>
          </a:p>
        </p:txBody>
      </p:sp>
    </p:spTree>
    <p:extLst>
      <p:ext uri="{BB962C8B-B14F-4D97-AF65-F5344CB8AC3E}">
        <p14:creationId xmlns:p14="http://schemas.microsoft.com/office/powerpoint/2010/main" xmlns="" val="3496251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solidFill>
                  <a:srgbClr val="0066FF"/>
                </a:solidFill>
              </a:rPr>
              <a:t>Samsung</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82</a:t>
            </a:fld>
            <a:endParaRPr lang="en-GB" altLang="zh-CN"/>
          </a:p>
        </p:txBody>
      </p:sp>
    </p:spTree>
    <p:extLst>
      <p:ext uri="{BB962C8B-B14F-4D97-AF65-F5344CB8AC3E}">
        <p14:creationId xmlns:p14="http://schemas.microsoft.com/office/powerpoint/2010/main" xmlns="" val="1763790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83</a:t>
            </a:fld>
            <a:endParaRPr lang="en-GB" altLang="zh-CN"/>
          </a:p>
        </p:txBody>
      </p:sp>
    </p:spTree>
    <p:extLst>
      <p:ext uri="{BB962C8B-B14F-4D97-AF65-F5344CB8AC3E}">
        <p14:creationId xmlns:p14="http://schemas.microsoft.com/office/powerpoint/2010/main" xmlns="" val="2192118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87</a:t>
            </a:fld>
            <a:endParaRPr lang="en-GB" altLang="zh-CN"/>
          </a:p>
        </p:txBody>
      </p:sp>
    </p:spTree>
    <p:extLst>
      <p:ext uri="{BB962C8B-B14F-4D97-AF65-F5344CB8AC3E}">
        <p14:creationId xmlns:p14="http://schemas.microsoft.com/office/powerpoint/2010/main" xmlns="" val="330188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198">
              <a:defRPr/>
            </a:pPr>
            <a:r>
              <a:rPr lang="zh-CN" altLang="en-US" dirty="0" smtClean="0">
                <a:ea typeface="宋体" pitchFamily="2" charset="-122"/>
              </a:rPr>
              <a:t>如何找到转让或许可对象？一可查找所在技术领域都有哪些专利权人；二可针对我方的某专利，查找谁在关注我的专利。</a:t>
            </a:r>
            <a:endParaRPr lang="en-US" altLang="zh-CN" dirty="0" smtClean="0">
              <a:ea typeface="宋体" pitchFamily="2" charset="-122"/>
            </a:endParaRPr>
          </a:p>
          <a:p>
            <a:pPr defTabSz="895198">
              <a:defRPr/>
            </a:pPr>
            <a:r>
              <a:rPr lang="zh-CN" altLang="en-US" dirty="0" smtClean="0">
                <a:ea typeface="宋体" pitchFamily="2" charset="-122"/>
              </a:rPr>
              <a:t>比如清华大学：</a:t>
            </a:r>
            <a:endParaRPr lang="en-US" altLang="zh-CN" dirty="0" smtClean="0">
              <a:ea typeface="宋体" pitchFamily="2" charset="-122"/>
            </a:endParaRPr>
          </a:p>
          <a:p>
            <a:pPr defTabSz="895198">
              <a:defRPr/>
            </a:pPr>
            <a:r>
              <a:rPr lang="en-US" altLang="zh-CN" dirty="0" err="1" smtClean="0">
                <a:ea typeface="宋体" pitchFamily="2" charset="-122"/>
              </a:rPr>
              <a:t>univ</a:t>
            </a:r>
            <a:r>
              <a:rPr lang="en-US" altLang="zh-CN" dirty="0" smtClean="0">
                <a:ea typeface="宋体" pitchFamily="2" charset="-122"/>
              </a:rPr>
              <a:t>* </a:t>
            </a:r>
            <a:r>
              <a:rPr lang="en-US" altLang="zh-CN" dirty="0" err="1" smtClean="0">
                <a:ea typeface="宋体" pitchFamily="2" charset="-122"/>
              </a:rPr>
              <a:t>tsinghua</a:t>
            </a:r>
            <a:r>
              <a:rPr lang="en-US" altLang="zh-CN" dirty="0" smtClean="0">
                <a:ea typeface="宋体" pitchFamily="2" charset="-122"/>
              </a:rPr>
              <a:t> or </a:t>
            </a:r>
            <a:r>
              <a:rPr lang="en-US" altLang="zh-CN" dirty="0" err="1" smtClean="0">
                <a:ea typeface="宋体" pitchFamily="2" charset="-122"/>
              </a:rPr>
              <a:t>univ</a:t>
            </a:r>
            <a:r>
              <a:rPr lang="en-US" altLang="zh-CN" dirty="0" smtClean="0">
                <a:ea typeface="宋体" pitchFamily="2" charset="-122"/>
              </a:rPr>
              <a:t>* </a:t>
            </a:r>
            <a:r>
              <a:rPr lang="en-US" altLang="zh-CN" dirty="0" err="1" smtClean="0">
                <a:ea typeface="宋体" pitchFamily="2" charset="-122"/>
              </a:rPr>
              <a:t>qinghua</a:t>
            </a:r>
            <a:r>
              <a:rPr lang="en-US" altLang="zh-CN" dirty="0" smtClean="0">
                <a:ea typeface="宋体" pitchFamily="2" charset="-122"/>
              </a:rPr>
              <a:t> or </a:t>
            </a:r>
            <a:r>
              <a:rPr lang="en-US" altLang="zh-CN" dirty="0" err="1" smtClean="0">
                <a:ea typeface="宋体" pitchFamily="2" charset="-122"/>
              </a:rPr>
              <a:t>tsinghua</a:t>
            </a:r>
            <a:r>
              <a:rPr lang="en-US" altLang="zh-CN" dirty="0" smtClean="0">
                <a:ea typeface="宋体" pitchFamily="2" charset="-122"/>
              </a:rPr>
              <a:t> </a:t>
            </a:r>
            <a:r>
              <a:rPr lang="en-US" altLang="zh-CN" dirty="0" err="1" smtClean="0">
                <a:ea typeface="宋体" pitchFamily="2" charset="-122"/>
              </a:rPr>
              <a:t>univ</a:t>
            </a:r>
            <a:r>
              <a:rPr lang="en-US" altLang="zh-CN" dirty="0" smtClean="0">
                <a:ea typeface="宋体" pitchFamily="2" charset="-122"/>
              </a:rPr>
              <a:t>* or </a:t>
            </a:r>
            <a:r>
              <a:rPr lang="en-US" altLang="zh-CN" dirty="0" err="1" smtClean="0">
                <a:ea typeface="宋体" pitchFamily="2" charset="-122"/>
              </a:rPr>
              <a:t>qinghua</a:t>
            </a:r>
            <a:r>
              <a:rPr lang="en-US" altLang="zh-CN" dirty="0" smtClean="0">
                <a:ea typeface="宋体" pitchFamily="2" charset="-122"/>
              </a:rPr>
              <a:t> </a:t>
            </a:r>
            <a:r>
              <a:rPr lang="en-US" altLang="zh-CN" dirty="0" err="1" smtClean="0">
                <a:ea typeface="宋体" pitchFamily="2" charset="-122"/>
              </a:rPr>
              <a:t>univ</a:t>
            </a:r>
            <a:r>
              <a:rPr lang="en-US" altLang="zh-CN" dirty="0" smtClean="0">
                <a:ea typeface="宋体" pitchFamily="2" charset="-122"/>
              </a:rPr>
              <a:t>* or </a:t>
            </a:r>
            <a:r>
              <a:rPr lang="en-US" altLang="zh-CN" dirty="0" err="1" smtClean="0">
                <a:ea typeface="宋体" pitchFamily="2" charset="-122"/>
              </a:rPr>
              <a:t>qing</a:t>
            </a:r>
            <a:r>
              <a:rPr lang="en-US" altLang="zh-CN" dirty="0" smtClean="0">
                <a:ea typeface="宋体" pitchFamily="2" charset="-122"/>
              </a:rPr>
              <a:t> </a:t>
            </a:r>
            <a:r>
              <a:rPr lang="en-US" altLang="zh-CN" dirty="0" err="1" smtClean="0">
                <a:ea typeface="宋体" pitchFamily="2" charset="-122"/>
              </a:rPr>
              <a:t>hua</a:t>
            </a:r>
            <a:r>
              <a:rPr lang="en-US" altLang="zh-CN" dirty="0" smtClean="0">
                <a:ea typeface="宋体" pitchFamily="2" charset="-122"/>
              </a:rPr>
              <a:t> </a:t>
            </a:r>
            <a:r>
              <a:rPr lang="en-US" altLang="zh-CN" dirty="0" err="1" smtClean="0">
                <a:ea typeface="宋体" pitchFamily="2" charset="-122"/>
              </a:rPr>
              <a:t>univ</a:t>
            </a:r>
            <a:r>
              <a:rPr lang="en-US" altLang="zh-CN" dirty="0" smtClean="0">
                <a:ea typeface="宋体" pitchFamily="2" charset="-122"/>
              </a:rPr>
              <a:t>* or </a:t>
            </a:r>
            <a:r>
              <a:rPr lang="en-US" altLang="zh-CN" dirty="0" err="1" smtClean="0">
                <a:ea typeface="宋体" pitchFamily="2" charset="-122"/>
              </a:rPr>
              <a:t>univ</a:t>
            </a:r>
            <a:r>
              <a:rPr lang="en-US" altLang="zh-CN" dirty="0" smtClean="0">
                <a:ea typeface="宋体" pitchFamily="2" charset="-122"/>
              </a:rPr>
              <a:t>* </a:t>
            </a:r>
            <a:r>
              <a:rPr lang="en-US" altLang="zh-CN" dirty="0" err="1" smtClean="0">
                <a:ea typeface="宋体" pitchFamily="2" charset="-122"/>
              </a:rPr>
              <a:t>qing</a:t>
            </a:r>
            <a:r>
              <a:rPr lang="en-US" altLang="zh-CN" dirty="0" smtClean="0">
                <a:ea typeface="宋体" pitchFamily="2" charset="-122"/>
              </a:rPr>
              <a:t> </a:t>
            </a:r>
            <a:r>
              <a:rPr lang="en-US" altLang="zh-CN" dirty="0" err="1" smtClean="0">
                <a:ea typeface="宋体" pitchFamily="2" charset="-122"/>
              </a:rPr>
              <a:t>hua</a:t>
            </a:r>
            <a:r>
              <a:rPr lang="en-US" altLang="zh-CN" dirty="0" smtClean="0">
                <a:ea typeface="宋体" pitchFamily="2" charset="-122"/>
              </a:rPr>
              <a:t> or </a:t>
            </a:r>
            <a:r>
              <a:rPr lang="en-US" altLang="zh-CN" dirty="0" err="1" smtClean="0">
                <a:ea typeface="宋体" pitchFamily="2" charset="-122"/>
              </a:rPr>
              <a:t>tsing</a:t>
            </a:r>
            <a:r>
              <a:rPr lang="en-US" altLang="zh-CN" dirty="0" smtClean="0">
                <a:ea typeface="宋体" pitchFamily="2" charset="-122"/>
              </a:rPr>
              <a:t> </a:t>
            </a:r>
            <a:r>
              <a:rPr lang="en-US" altLang="zh-CN" dirty="0" err="1" smtClean="0">
                <a:ea typeface="宋体" pitchFamily="2" charset="-122"/>
              </a:rPr>
              <a:t>hua</a:t>
            </a:r>
            <a:r>
              <a:rPr lang="en-US" altLang="zh-CN" dirty="0" smtClean="0">
                <a:ea typeface="宋体" pitchFamily="2" charset="-122"/>
              </a:rPr>
              <a:t> </a:t>
            </a:r>
            <a:r>
              <a:rPr lang="en-US" altLang="zh-CN" dirty="0" err="1" smtClean="0">
                <a:ea typeface="宋体" pitchFamily="2" charset="-122"/>
              </a:rPr>
              <a:t>univ</a:t>
            </a:r>
            <a:r>
              <a:rPr lang="en-US" altLang="zh-CN" dirty="0" smtClean="0">
                <a:ea typeface="宋体" pitchFamily="2" charset="-122"/>
              </a:rPr>
              <a:t>* or </a:t>
            </a:r>
            <a:r>
              <a:rPr lang="en-US" altLang="zh-CN" dirty="0" err="1" smtClean="0">
                <a:ea typeface="宋体" pitchFamily="2" charset="-122"/>
              </a:rPr>
              <a:t>univ</a:t>
            </a:r>
            <a:r>
              <a:rPr lang="en-US" altLang="zh-CN" dirty="0" smtClean="0">
                <a:ea typeface="宋体" pitchFamily="2" charset="-122"/>
              </a:rPr>
              <a:t>* </a:t>
            </a:r>
            <a:r>
              <a:rPr lang="en-US" altLang="zh-CN" dirty="0" err="1" smtClean="0">
                <a:ea typeface="宋体" pitchFamily="2" charset="-122"/>
              </a:rPr>
              <a:t>tsing</a:t>
            </a:r>
            <a:r>
              <a:rPr lang="en-US" altLang="zh-CN" dirty="0" smtClean="0">
                <a:ea typeface="宋体" pitchFamily="2" charset="-122"/>
              </a:rPr>
              <a:t> </a:t>
            </a:r>
            <a:r>
              <a:rPr lang="en-US" altLang="zh-CN" dirty="0" err="1" smtClean="0">
                <a:ea typeface="宋体" pitchFamily="2" charset="-122"/>
              </a:rPr>
              <a:t>hua</a:t>
            </a:r>
            <a:endParaRPr lang="zh-CN" altLang="en-US" dirty="0" smtClean="0">
              <a:ea typeface="宋体" pitchFamily="2" charset="-122"/>
            </a:endParaRPr>
          </a:p>
          <a:p>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89</a:t>
            </a:fld>
            <a:endParaRPr lang="en-GB" altLang="zh-CN"/>
          </a:p>
        </p:txBody>
      </p:sp>
    </p:spTree>
    <p:extLst>
      <p:ext uri="{BB962C8B-B14F-4D97-AF65-F5344CB8AC3E}">
        <p14:creationId xmlns:p14="http://schemas.microsoft.com/office/powerpoint/2010/main" xmlns="" val="7592535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右下角</a:t>
            </a:r>
            <a:r>
              <a:rPr lang="en-US" altLang="zh-CN" dirty="0" smtClean="0"/>
              <a:t>4</a:t>
            </a:r>
            <a:r>
              <a:rPr lang="zh-CN" altLang="en-US" dirty="0" smtClean="0"/>
              <a:t>个检索字段：是化学检索字段</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93</a:t>
            </a:fld>
            <a:endParaRPr lang="en-GB" altLang="zh-CN"/>
          </a:p>
        </p:txBody>
      </p:sp>
    </p:spTree>
    <p:extLst>
      <p:ext uri="{BB962C8B-B14F-4D97-AF65-F5344CB8AC3E}">
        <p14:creationId xmlns:p14="http://schemas.microsoft.com/office/powerpoint/2010/main" xmlns="" val="759253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TI</a:t>
            </a:r>
            <a:r>
              <a:rPr lang="zh-CN" altLang="en-US" dirty="0" smtClean="0"/>
              <a:t>和</a:t>
            </a:r>
            <a:r>
              <a:rPr lang="en-US" altLang="zh-CN" dirty="0" smtClean="0"/>
              <a:t>TDA</a:t>
            </a:r>
            <a:r>
              <a:rPr lang="zh-CN" altLang="en-US" dirty="0" smtClean="0"/>
              <a:t>的结合可支持从专利信息到专利情报的发现</a:t>
            </a:r>
            <a:endParaRPr lang="en-US" dirty="0"/>
          </a:p>
        </p:txBody>
      </p:sp>
      <p:sp>
        <p:nvSpPr>
          <p:cNvPr id="4" name="Slide Number Placeholder 3"/>
          <p:cNvSpPr>
            <a:spLocks noGrp="1"/>
          </p:cNvSpPr>
          <p:nvPr>
            <p:ph type="sldNum" sz="quarter" idx="10"/>
          </p:nvPr>
        </p:nvSpPr>
        <p:spPr/>
        <p:txBody>
          <a:bodyPr/>
          <a:lstStyle/>
          <a:p>
            <a:pPr>
              <a:defRPr/>
            </a:pPr>
            <a:fld id="{5A253B13-34D1-4736-89A7-B2F0161FDF8C}" type="slidenum">
              <a:rPr lang="zh-CN" altLang="en-GB" smtClean="0"/>
              <a:pPr>
                <a:defRPr/>
              </a:pPr>
              <a:t>94</a:t>
            </a:fld>
            <a:endParaRPr lang="en-GB" altLang="zh-CN"/>
          </a:p>
        </p:txBody>
      </p:sp>
    </p:spTree>
    <p:extLst>
      <p:ext uri="{BB962C8B-B14F-4D97-AF65-F5344CB8AC3E}">
        <p14:creationId xmlns="" xmlns:p14="http://schemas.microsoft.com/office/powerpoint/2010/main" val="1163404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r>
              <a:rPr lang="zh-CN" altLang="en-US" smtClean="0">
                <a:latin typeface="Arial" pitchFamily="34" charset="0"/>
              </a:rPr>
              <a:t>想必大家心里都是和这位女士一样吧，很多人就会掉到文献堆中无从下手，这里面肯定会有好的文章，但我不可能会一篇篇去阅读。</a:t>
            </a:r>
            <a:endParaRPr lang="en-US" smtClean="0">
              <a:latin typeface="Arial" pitchFamily="34" charset="0"/>
            </a:endParaRPr>
          </a:p>
        </p:txBody>
      </p:sp>
      <p:sp>
        <p:nvSpPr>
          <p:cNvPr id="168964" name="Slide Number Placeholder 3"/>
          <p:cNvSpPr>
            <a:spLocks noGrp="1"/>
          </p:cNvSpPr>
          <p:nvPr>
            <p:ph type="sldNum" sz="quarter" idx="5"/>
          </p:nvPr>
        </p:nvSpPr>
        <p:spPr>
          <a:noFill/>
        </p:spPr>
        <p:txBody>
          <a:bodyPr/>
          <a:lstStyle/>
          <a:p>
            <a:fld id="{F2201260-BAB8-4C79-9B4C-554DBBDEBB3E}" type="slidenum">
              <a:rPr lang="en-US" altLang="zh-CN" smtClean="0">
                <a:latin typeface="Arial" pitchFamily="34" charset="0"/>
              </a:rPr>
              <a:pPr/>
              <a:t>6</a:t>
            </a:fld>
            <a:endParaRPr lang="en-US" altLang="zh-CN"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endParaRPr lang="en-US" smtClean="0">
              <a:latin typeface="Arial" pitchFamily="34" charset="0"/>
            </a:endParaRPr>
          </a:p>
        </p:txBody>
      </p:sp>
      <p:sp>
        <p:nvSpPr>
          <p:cNvPr id="177156" name="Slide Number Placeholder 3"/>
          <p:cNvSpPr>
            <a:spLocks noGrp="1"/>
          </p:cNvSpPr>
          <p:nvPr>
            <p:ph type="sldNum" sz="quarter" idx="5"/>
          </p:nvPr>
        </p:nvSpPr>
        <p:spPr>
          <a:noFill/>
        </p:spPr>
        <p:txBody>
          <a:bodyPr/>
          <a:lstStyle/>
          <a:p>
            <a:fld id="{62B3036D-2B0E-4948-B228-D1C547B6F674}" type="slidenum">
              <a:rPr lang="en-US" altLang="zh-CN" smtClean="0">
                <a:latin typeface="Arial" pitchFamily="34" charset="0"/>
              </a:rPr>
              <a:pPr/>
              <a:t>95</a:t>
            </a:fld>
            <a:endParaRPr lang="en-US" altLang="zh-CN"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r>
              <a:rPr lang="en-US" smtClean="0">
                <a:latin typeface="Arial" pitchFamily="34" charset="0"/>
              </a:rPr>
              <a:t>OA</a:t>
            </a:r>
            <a:r>
              <a:rPr lang="zh-CN" altLang="en-US" smtClean="0">
                <a:latin typeface="Arial" pitchFamily="34" charset="0"/>
              </a:rPr>
              <a:t>期刊就是开放获取的期刊，大家都可以免费获取。通过对</a:t>
            </a:r>
            <a:r>
              <a:rPr lang="en-US" altLang="zh-CN" smtClean="0">
                <a:latin typeface="Arial" pitchFamily="34" charset="0"/>
              </a:rPr>
              <a:t>OA</a:t>
            </a:r>
            <a:r>
              <a:rPr lang="zh-CN" altLang="en-US" smtClean="0">
                <a:latin typeface="Arial" pitchFamily="34" charset="0"/>
              </a:rPr>
              <a:t>期刊文章的精炼，我们就可以直接在能够免费获取的这些文章里，进行进一步的检索和分析。</a:t>
            </a:r>
            <a:endParaRPr lang="en-US" smtClean="0">
              <a:latin typeface="Arial" pitchFamily="34" charset="0"/>
            </a:endParaRPr>
          </a:p>
        </p:txBody>
      </p:sp>
      <p:sp>
        <p:nvSpPr>
          <p:cNvPr id="178180" name="Slide Number Placeholder 3"/>
          <p:cNvSpPr>
            <a:spLocks noGrp="1"/>
          </p:cNvSpPr>
          <p:nvPr>
            <p:ph type="sldNum" sz="quarter" idx="5"/>
          </p:nvPr>
        </p:nvSpPr>
        <p:spPr>
          <a:noFill/>
        </p:spPr>
        <p:txBody>
          <a:bodyPr/>
          <a:lstStyle/>
          <a:p>
            <a:fld id="{E8D73F14-233C-427C-B938-8F7351639281}" type="slidenum">
              <a:rPr lang="en-US" altLang="zh-CN" smtClean="0">
                <a:latin typeface="Arial" pitchFamily="34" charset="0"/>
              </a:rPr>
              <a:pPr/>
              <a:t>96</a:t>
            </a:fld>
            <a:endParaRPr lang="en-US" altLang="zh-CN"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5BDD5420-CAFC-4710-BA8C-5168A2D17910}" type="slidenum">
              <a:rPr lang="en-US" altLang="zh-CN" smtClean="0">
                <a:latin typeface="Arial" pitchFamily="34" charset="0"/>
              </a:rPr>
              <a:pPr/>
              <a:t>99</a:t>
            </a:fld>
            <a:endParaRPr lang="en-US" altLang="zh-CN"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685800" y="4344988"/>
            <a:ext cx="5486400" cy="4113212"/>
          </a:xfrm>
          <a:noFill/>
          <a:ln/>
        </p:spPr>
        <p:txBody>
          <a:bodyPr/>
          <a:lstStyle/>
          <a:p>
            <a:pPr eaLnBrk="1" hangingPunct="1">
              <a:lnSpc>
                <a:spcPct val="150000"/>
              </a:lnSpc>
            </a:pPr>
            <a:endParaRPr lang="zh-CN" altLang="en-US" smtClean="0">
              <a:latin typeface="SimHei" pitchFamily="49" charset="-122"/>
              <a:ea typeface="SimHei" pitchFamily="49"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80228" name="Slide Number Placeholder 3"/>
          <p:cNvSpPr>
            <a:spLocks noGrp="1"/>
          </p:cNvSpPr>
          <p:nvPr>
            <p:ph type="sldNum" sz="quarter" idx="5"/>
          </p:nvPr>
        </p:nvSpPr>
        <p:spPr>
          <a:noFill/>
        </p:spPr>
        <p:txBody>
          <a:bodyPr/>
          <a:lstStyle/>
          <a:p>
            <a:fld id="{F331667E-5ECF-4E54-A1F2-9FB7BA8D4796}" type="slidenum">
              <a:rPr lang="en-US" altLang="zh-CN" smtClean="0">
                <a:latin typeface="Arial" pitchFamily="34" charset="0"/>
              </a:rPr>
              <a:pPr/>
              <a:t>100</a:t>
            </a:fld>
            <a:endParaRPr lang="en-US" altLang="zh-CN"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pPr>
              <a:spcBef>
                <a:spcPct val="0"/>
              </a:spcBef>
            </a:pPr>
            <a:r>
              <a:rPr lang="en-US" altLang="zh-CN" smtClean="0">
                <a:latin typeface="Arial" pitchFamily="34" charset="0"/>
              </a:rPr>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181252" name="Slide Number Placeholder 3"/>
          <p:cNvSpPr>
            <a:spLocks noGrp="1"/>
          </p:cNvSpPr>
          <p:nvPr>
            <p:ph type="sldNum" sz="quarter" idx="5"/>
          </p:nvPr>
        </p:nvSpPr>
        <p:spPr>
          <a:noFill/>
        </p:spPr>
        <p:txBody>
          <a:bodyPr/>
          <a:lstStyle/>
          <a:p>
            <a:fld id="{59A2EAA8-7E5A-425A-BCB1-7C951F701F77}" type="slidenum">
              <a:rPr lang="en-US" altLang="zh-CN" smtClean="0">
                <a:latin typeface="Arial" pitchFamily="34" charset="0"/>
              </a:rPr>
              <a:pPr/>
              <a:t>101</a:t>
            </a:fld>
            <a:endParaRPr lang="en-US" altLang="zh-CN"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zh-CN" altLang="en-US" smtClean="0">
                <a:latin typeface="Arial" pitchFamily="34" charset="0"/>
              </a:rPr>
              <a:t>在分析了这个研究领域之后，我可能会对某一个课题，或者某一个作者很感兴趣，我想要做一个持续地跟踪，但是每一次都需要输入检索式，进行查找检索，看看我关注的课题又有了怎样的新进展，又有哪些人新引用了我关注的那个作者的论文，每一次都做重复性的工作这其实是一件费时费力，又很枯燥乏味的工作。那么怎样才能从这样单一的工作中解脱出来，让我能够将精力投入到更有价值的研究工作中，我想，这其实也是许多科研人员在工作中的一个难言之隐。还有随着时间的积累，我搜集到的论文越来越多，那怎样对它们进行一个有序地管理，让我能很快地找到我当下想要看的那篇文章，这些都是我们在管理文献中遇到的小麻烦，下面我为大家介绍一下</a:t>
            </a:r>
            <a:r>
              <a:rPr lang="en-US" altLang="zh-CN" smtClean="0">
                <a:latin typeface="Arial" pitchFamily="34" charset="0"/>
              </a:rPr>
              <a:t>wos</a:t>
            </a:r>
            <a:r>
              <a:rPr lang="zh-CN" altLang="en-US" smtClean="0">
                <a:latin typeface="Arial" pitchFamily="34" charset="0"/>
              </a:rPr>
              <a:t>平台是如何帮我们解决这些问题的。</a:t>
            </a:r>
            <a:endParaRPr lang="en-US" smtClean="0">
              <a:latin typeface="Arial" pitchFamily="34" charset="0"/>
            </a:endParaRPr>
          </a:p>
        </p:txBody>
      </p:sp>
      <p:sp>
        <p:nvSpPr>
          <p:cNvPr id="183300" name="Slide Number Placeholder 3"/>
          <p:cNvSpPr>
            <a:spLocks noGrp="1"/>
          </p:cNvSpPr>
          <p:nvPr>
            <p:ph type="sldNum" sz="quarter" idx="5"/>
          </p:nvPr>
        </p:nvSpPr>
        <p:spPr>
          <a:noFill/>
        </p:spPr>
        <p:txBody>
          <a:bodyPr/>
          <a:lstStyle/>
          <a:p>
            <a:fld id="{047CB7E9-2E8A-4195-91ED-E8B254F056A3}" type="slidenum">
              <a:rPr lang="en-US" altLang="zh-CN" smtClean="0">
                <a:latin typeface="Arial" pitchFamily="34" charset="0"/>
              </a:rPr>
              <a:pPr/>
              <a:t>107</a:t>
            </a:fld>
            <a:endParaRPr lang="en-US" altLang="zh-CN"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p:spPr>
        <p:txBody>
          <a:bodyPr/>
          <a:lstStyle/>
          <a:p>
            <a:r>
              <a:rPr lang="zh-CN" altLang="en-US" smtClean="0">
                <a:latin typeface="Arial" pitchFamily="34" charset="0"/>
              </a:rPr>
              <a:t>基于对目前一个阶段中一直关注的课题呢，我们不需要每一次都输入检索式去进行手动检索和分析。而是对一组课题创建了固定的检索式，去固定了我想要的文献之后，我去创建一个个性化的功能叫“定题跟踪”，然后我可以让电脑定期自动地给我发送这个课题的最新进展情况。另外，我会关注一些同行或者一些高影响力的作者，我想要知道他的文章最新又被哪些人引用，我同样可以创建一个引文跟踪，那么他的文章最近被哪些人引用了也会自动发到我的邮箱来通知我去查看。下面我们来具体看一下。</a:t>
            </a:r>
            <a:endParaRPr lang="en-US" smtClean="0">
              <a:latin typeface="Arial" pitchFamily="34" charset="0"/>
            </a:endParaRPr>
          </a:p>
        </p:txBody>
      </p:sp>
      <p:sp>
        <p:nvSpPr>
          <p:cNvPr id="184324" name="Slide Number Placeholder 3"/>
          <p:cNvSpPr>
            <a:spLocks noGrp="1"/>
          </p:cNvSpPr>
          <p:nvPr>
            <p:ph type="sldNum" sz="quarter" idx="5"/>
          </p:nvPr>
        </p:nvSpPr>
        <p:spPr>
          <a:noFill/>
        </p:spPr>
        <p:txBody>
          <a:bodyPr/>
          <a:lstStyle/>
          <a:p>
            <a:fld id="{D8683D9D-445F-4AB6-957E-0A3429F110F3}" type="slidenum">
              <a:rPr lang="en-US" altLang="zh-CN" smtClean="0">
                <a:latin typeface="Arial" pitchFamily="34" charset="0"/>
              </a:rPr>
              <a:pPr/>
              <a:t>108</a:t>
            </a:fld>
            <a:endParaRPr lang="en-US" altLang="zh-CN"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r>
              <a:rPr lang="zh-CN" altLang="en-US" smtClean="0">
                <a:latin typeface="Arial" pitchFamily="34" charset="0"/>
              </a:rPr>
              <a:t>创建引文跟踪之后，只要新文献引用了该文档，</a:t>
            </a:r>
            <a:r>
              <a:rPr lang="en-US" altLang="zh-CN" smtClean="0">
                <a:latin typeface="Arial" pitchFamily="34" charset="0"/>
              </a:rPr>
              <a:t>Thomson Reuters </a:t>
            </a:r>
            <a:r>
              <a:rPr lang="zh-CN" altLang="en-US" smtClean="0">
                <a:latin typeface="Arial" pitchFamily="34" charset="0"/>
              </a:rPr>
              <a:t>就会通过电子邮件通知您。 跟踪服务有效期半年。 您可以随时续订跟踪服务。 汤森路透会在跟踪服务到期前大约两个星期向您发送电子邮件，以提醒您续订跟踪服务。</a:t>
            </a:r>
          </a:p>
        </p:txBody>
      </p:sp>
      <p:sp>
        <p:nvSpPr>
          <p:cNvPr id="185348" name="Slide Number Placeholder 3"/>
          <p:cNvSpPr>
            <a:spLocks noGrp="1"/>
          </p:cNvSpPr>
          <p:nvPr>
            <p:ph type="sldNum" sz="quarter" idx="5"/>
          </p:nvPr>
        </p:nvSpPr>
        <p:spPr>
          <a:noFill/>
        </p:spPr>
        <p:txBody>
          <a:bodyPr/>
          <a:lstStyle/>
          <a:p>
            <a:fld id="{A09BD613-B347-4F3C-97AF-A06FD16625F2}" type="slidenum">
              <a:rPr lang="en-US" altLang="zh-CN" smtClean="0">
                <a:latin typeface="Arial" pitchFamily="34" charset="0"/>
              </a:rPr>
              <a:pPr/>
              <a:t>112</a:t>
            </a:fld>
            <a:endParaRPr lang="en-US" altLang="zh-CN" smtClean="0">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r>
              <a:rPr lang="zh-CN" altLang="en-US" smtClean="0">
                <a:latin typeface="Arial" pitchFamily="34" charset="0"/>
              </a:rPr>
              <a:t>那刚刚我们介绍了定题跟踪和引文跟踪，可能你会定期地收到一些文献并把他们下载下来，保存到电脑上，久而久之你会积累许多的文献，尤其是一些老师，他可能在研究生阶段就已经开始积累了许多的参考文献，每一篇文献都有可能作为他未来撰写论文所引用的参考文献，那么我们如何利用网络来帮助我们更高效，更便利地管理这些文献，让我们在写作时很自如地将这些文献加入到我的文章中。下面我来为大家介绍一款文献管理工具</a:t>
            </a:r>
            <a:r>
              <a:rPr lang="en-US" altLang="zh-CN" smtClean="0">
                <a:latin typeface="Arial" pitchFamily="34" charset="0"/>
              </a:rPr>
              <a:t>——endnote</a:t>
            </a:r>
          </a:p>
          <a:p>
            <a:endParaRPr lang="en-US" smtClean="0">
              <a:latin typeface="Arial" pitchFamily="34" charset="0"/>
            </a:endParaRPr>
          </a:p>
        </p:txBody>
      </p:sp>
      <p:sp>
        <p:nvSpPr>
          <p:cNvPr id="186372" name="Slide Number Placeholder 3"/>
          <p:cNvSpPr>
            <a:spLocks noGrp="1"/>
          </p:cNvSpPr>
          <p:nvPr>
            <p:ph type="sldNum" sz="quarter" idx="5"/>
          </p:nvPr>
        </p:nvSpPr>
        <p:spPr>
          <a:noFill/>
        </p:spPr>
        <p:txBody>
          <a:bodyPr/>
          <a:lstStyle/>
          <a:p>
            <a:fld id="{8F169021-CC11-4113-A941-3EA75CBDD7BE}" type="slidenum">
              <a:rPr lang="en-US" altLang="zh-CN" smtClean="0">
                <a:latin typeface="Arial" pitchFamily="34" charset="0"/>
              </a:rPr>
              <a:pPr/>
              <a:t>113</a:t>
            </a:fld>
            <a:endParaRPr lang="en-US" altLang="zh-CN"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p:spPr>
        <p:txBody>
          <a:bodyPr/>
          <a:lstStyle/>
          <a:p>
            <a:r>
              <a:rPr lang="en-US" altLang="zh-CN" smtClean="0">
                <a:latin typeface="Arial" pitchFamily="34" charset="0"/>
              </a:rPr>
              <a:t>Endnote online</a:t>
            </a:r>
            <a:r>
              <a:rPr lang="zh-CN" altLang="en-US" smtClean="0">
                <a:latin typeface="Arial" pitchFamily="34" charset="0"/>
              </a:rPr>
              <a:t>版是免费的，现在大家普遍用的单机版都是盗版。</a:t>
            </a:r>
            <a:r>
              <a:rPr lang="en-US" altLang="zh-CN" smtClean="0">
                <a:latin typeface="Arial" pitchFamily="34" charset="0"/>
              </a:rPr>
              <a:t>Endnote</a:t>
            </a:r>
            <a:r>
              <a:rPr lang="zh-CN" altLang="en-US" smtClean="0">
                <a:latin typeface="Arial" pitchFamily="34" charset="0"/>
              </a:rPr>
              <a:t>的功能主要分为三个方面，首先是收集文献，我们在</a:t>
            </a:r>
            <a:r>
              <a:rPr lang="en-US" altLang="zh-CN" smtClean="0">
                <a:latin typeface="Arial" pitchFamily="34" charset="0"/>
              </a:rPr>
              <a:t>web of science</a:t>
            </a:r>
            <a:r>
              <a:rPr lang="zh-CN" altLang="en-US" smtClean="0">
                <a:latin typeface="Arial" pitchFamily="34" charset="0"/>
              </a:rPr>
              <a:t>选取想要保存下来的文献，</a:t>
            </a:r>
            <a:endParaRPr lang="en-US" smtClean="0">
              <a:latin typeface="Arial" pitchFamily="34" charset="0"/>
            </a:endParaRPr>
          </a:p>
        </p:txBody>
      </p:sp>
      <p:sp>
        <p:nvSpPr>
          <p:cNvPr id="187396" name="Slide Number Placeholder 3"/>
          <p:cNvSpPr>
            <a:spLocks noGrp="1"/>
          </p:cNvSpPr>
          <p:nvPr>
            <p:ph type="sldNum" sz="quarter" idx="5"/>
          </p:nvPr>
        </p:nvSpPr>
        <p:spPr>
          <a:noFill/>
        </p:spPr>
        <p:txBody>
          <a:bodyPr/>
          <a:lstStyle/>
          <a:p>
            <a:fld id="{4A330626-A31A-42D9-B8E8-7FDE0C705CF3}" type="slidenum">
              <a:rPr lang="en-US" altLang="zh-CN" smtClean="0">
                <a:latin typeface="Arial" pitchFamily="34" charset="0"/>
              </a:rPr>
              <a:pPr/>
              <a:t>114</a:t>
            </a:fld>
            <a:endParaRPr lang="en-US" altLang="zh-CN"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9</a:t>
            </a:fld>
            <a:endParaRPr lang="en-US" altLang="zh-CN"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幻灯片图像占位符 1"/>
          <p:cNvSpPr>
            <a:spLocks noGrp="1" noRot="1" noChangeAspect="1" noTextEdit="1"/>
          </p:cNvSpPr>
          <p:nvPr>
            <p:ph type="sldImg"/>
          </p:nvPr>
        </p:nvSpPr>
        <p:spPr>
          <a:ln/>
        </p:spPr>
      </p:sp>
      <p:sp>
        <p:nvSpPr>
          <p:cNvPr id="188419" name="备注占位符 2"/>
          <p:cNvSpPr>
            <a:spLocks noGrp="1"/>
          </p:cNvSpPr>
          <p:nvPr>
            <p:ph type="body" idx="1"/>
          </p:nvPr>
        </p:nvSpPr>
        <p:spPr>
          <a:noFill/>
          <a:ln/>
        </p:spPr>
        <p:txBody>
          <a:bodyPr/>
          <a:lstStyle/>
          <a:p>
            <a:r>
              <a:rPr lang="zh-CN" altLang="en-US" smtClean="0">
                <a:latin typeface="Arial" pitchFamily="34" charset="0"/>
              </a:rPr>
              <a:t>首先我们需要在</a:t>
            </a:r>
            <a:r>
              <a:rPr lang="en-US" altLang="zh-CN" smtClean="0">
                <a:latin typeface="Arial" pitchFamily="34" charset="0"/>
              </a:rPr>
              <a:t>endnote</a:t>
            </a:r>
            <a:r>
              <a:rPr lang="zh-CN" altLang="en-US" smtClean="0">
                <a:latin typeface="Arial" pitchFamily="34" charset="0"/>
              </a:rPr>
              <a:t>网络版注册一个个人账户，这样就可以在网上创建即时的个人图书馆，我们可以从全球的数据库我们可以通过输入关键词在我已收入的文献库中进行快速查找，同时我们还可以对我已收入的文献进行归纳和分类，从而有效地组织管理手头的参考文献</a:t>
            </a:r>
            <a:endParaRPr lang="en-US" altLang="zh-CN" smtClean="0">
              <a:latin typeface="Arial" pitchFamily="34" charset="0"/>
            </a:endParaRPr>
          </a:p>
          <a:p>
            <a:endParaRPr lang="zh-CN" altLang="en-US" smtClean="0">
              <a:latin typeface="Arial" pitchFamily="34" charset="0"/>
            </a:endParaRPr>
          </a:p>
        </p:txBody>
      </p:sp>
      <p:sp>
        <p:nvSpPr>
          <p:cNvPr id="188420" name="灯片编号占位符 3"/>
          <p:cNvSpPr>
            <a:spLocks noGrp="1"/>
          </p:cNvSpPr>
          <p:nvPr>
            <p:ph type="sldNum" sz="quarter" idx="5"/>
          </p:nvPr>
        </p:nvSpPr>
        <p:spPr>
          <a:noFill/>
        </p:spPr>
        <p:txBody>
          <a:bodyPr/>
          <a:lstStyle/>
          <a:p>
            <a:fld id="{4C5DB9C5-EC00-4634-97C3-C541BD8FD585}" type="slidenum">
              <a:rPr lang="en-US" altLang="zh-CN" smtClean="0">
                <a:latin typeface="Arial" pitchFamily="34" charset="0"/>
              </a:rPr>
              <a:pPr/>
              <a:t>116</a:t>
            </a:fld>
            <a:endParaRPr lang="en-US" altLang="zh-CN"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r>
              <a:rPr lang="zh-CN" altLang="en-US" smtClean="0">
                <a:latin typeface="Arial" pitchFamily="34" charset="0"/>
              </a:rPr>
              <a:t>当然我们不仅可以导入</a:t>
            </a:r>
            <a:r>
              <a:rPr lang="en-US" altLang="zh-CN" smtClean="0">
                <a:latin typeface="Arial" pitchFamily="34" charset="0"/>
              </a:rPr>
              <a:t>web of science</a:t>
            </a:r>
            <a:r>
              <a:rPr lang="zh-CN" altLang="en-US" smtClean="0">
                <a:latin typeface="Arial" pitchFamily="34" charset="0"/>
              </a:rPr>
              <a:t>平台上的文献，我们还可以从第三方平台进行文献的导入，只是他需要多一个步骤，就是先将从第三方导出的文献，以</a:t>
            </a:r>
            <a:r>
              <a:rPr lang="en-US" altLang="zh-CN" smtClean="0">
                <a:latin typeface="Arial" pitchFamily="34" charset="0"/>
              </a:rPr>
              <a:t>endnote</a:t>
            </a:r>
            <a:r>
              <a:rPr lang="zh-CN" altLang="en-US" smtClean="0">
                <a:latin typeface="Arial" pitchFamily="34" charset="0"/>
              </a:rPr>
              <a:t>格式保存到电脑上，再从电脑中导入到</a:t>
            </a:r>
            <a:r>
              <a:rPr lang="en-US" altLang="zh-CN" smtClean="0">
                <a:latin typeface="Arial" pitchFamily="34" charset="0"/>
              </a:rPr>
              <a:t>endnote</a:t>
            </a:r>
            <a:r>
              <a:rPr lang="zh-CN" altLang="en-US" smtClean="0">
                <a:latin typeface="Arial" pitchFamily="34" charset="0"/>
              </a:rPr>
              <a:t>网络版。</a:t>
            </a:r>
            <a:endParaRPr lang="en-US" smtClean="0">
              <a:latin typeface="Arial" pitchFamily="34" charset="0"/>
            </a:endParaRPr>
          </a:p>
        </p:txBody>
      </p:sp>
      <p:sp>
        <p:nvSpPr>
          <p:cNvPr id="189444" name="Slide Number Placeholder 3"/>
          <p:cNvSpPr>
            <a:spLocks noGrp="1"/>
          </p:cNvSpPr>
          <p:nvPr>
            <p:ph type="sldNum" sz="quarter" idx="5"/>
          </p:nvPr>
        </p:nvSpPr>
        <p:spPr>
          <a:noFill/>
        </p:spPr>
        <p:txBody>
          <a:bodyPr/>
          <a:lstStyle/>
          <a:p>
            <a:fld id="{3BC67949-51AA-44DA-9E06-4F037EF1D8CC}" type="slidenum">
              <a:rPr lang="en-US" altLang="zh-CN" smtClean="0">
                <a:latin typeface="Arial" pitchFamily="34" charset="0"/>
              </a:rPr>
              <a:pPr/>
              <a:t>117</a:t>
            </a:fld>
            <a:endParaRPr lang="en-US" altLang="zh-CN"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r>
              <a:rPr lang="zh-CN" altLang="en-US" smtClean="0">
                <a:latin typeface="Arial" pitchFamily="34" charset="0"/>
              </a:rPr>
              <a:t>在写作过程中格式是一个特别需要注意的问题，特别是参考文献的格式。</a:t>
            </a:r>
            <a:endParaRPr lang="en-US" smtClean="0">
              <a:latin typeface="Arial" pitchFamily="34" charset="0"/>
            </a:endParaRPr>
          </a:p>
        </p:txBody>
      </p:sp>
      <p:sp>
        <p:nvSpPr>
          <p:cNvPr id="191492" name="Slide Number Placeholder 3"/>
          <p:cNvSpPr>
            <a:spLocks noGrp="1"/>
          </p:cNvSpPr>
          <p:nvPr>
            <p:ph type="sldNum" sz="quarter" idx="5"/>
          </p:nvPr>
        </p:nvSpPr>
        <p:spPr>
          <a:noFill/>
        </p:spPr>
        <p:txBody>
          <a:bodyPr/>
          <a:lstStyle/>
          <a:p>
            <a:fld id="{35039813-48CA-4CF1-A713-909DB8FBB426}" type="slidenum">
              <a:rPr lang="en-US" altLang="zh-CN" smtClean="0">
                <a:latin typeface="Arial" pitchFamily="34" charset="0"/>
              </a:rPr>
              <a:pPr/>
              <a:t>118</a:t>
            </a:fld>
            <a:endParaRPr lang="en-US" altLang="zh-CN"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pPr eaLnBrk="1" hangingPunct="1">
              <a:spcBef>
                <a:spcPct val="0"/>
              </a:spcBef>
            </a:pPr>
            <a:r>
              <a:rPr lang="zh-CN" altLang="en-US" smtClean="0">
                <a:latin typeface="Arial" pitchFamily="34" charset="0"/>
              </a:rPr>
              <a:t>参考文献格式的正确与否直接关系着我们文章投稿的成功率</a:t>
            </a:r>
            <a:endParaRPr lang="en-US" altLang="zh-CN" smtClean="0">
              <a:latin typeface="Arial" pitchFamily="34" charset="0"/>
            </a:endParaRPr>
          </a:p>
          <a:p>
            <a:pPr eaLnBrk="1" hangingPunct="1">
              <a:spcBef>
                <a:spcPct val="0"/>
              </a:spcBef>
            </a:pPr>
            <a:r>
              <a:rPr lang="en-US" altLang="zh-CN" smtClean="0">
                <a:latin typeface="Arial" pitchFamily="34" charset="0"/>
              </a:rPr>
              <a:t>Nature</a:t>
            </a:r>
            <a:r>
              <a:rPr lang="zh-CN" altLang="en-US" smtClean="0">
                <a:latin typeface="Arial" pitchFamily="34" charset="0"/>
              </a:rPr>
              <a:t>案例</a:t>
            </a:r>
            <a:endParaRPr lang="en-US" altLang="zh-CN" smtClean="0">
              <a:latin typeface="Arial" pitchFamily="34" charset="0"/>
            </a:endParaRPr>
          </a:p>
          <a:p>
            <a:pPr eaLnBrk="1" hangingPunct="1">
              <a:spcBef>
                <a:spcPct val="0"/>
              </a:spcBef>
            </a:pPr>
            <a:r>
              <a:rPr lang="zh-CN" altLang="en-US" smtClean="0">
                <a:latin typeface="Arial" pitchFamily="34" charset="0"/>
              </a:rPr>
              <a:t>试想一下编辑每天收到很多文章的投稿，一篇文章如果连参考文献的格式都不对，其文章质量可想而知，通常不会送外审，直接毙掉。因此参考文献格式正确是文章成功发表的先决条件。当前不同的期刊对参考文献格式的要求不一，即使是同一个期刊对文献、图书、博硕士论文等引用格式的要求也不尽相同。我们怎么样才能省时省力地正确引用参考文献呢？</a:t>
            </a:r>
            <a:endParaRPr lang="en-US" altLang="zh-CN" smtClean="0">
              <a:latin typeface="Arial" pitchFamily="34" charset="0"/>
            </a:endParaRPr>
          </a:p>
          <a:p>
            <a:pPr eaLnBrk="1" hangingPunct="1">
              <a:spcBef>
                <a:spcPct val="0"/>
              </a:spcBef>
            </a:pPr>
            <a:r>
              <a:rPr lang="en-US" altLang="zh-CN" smtClean="0">
                <a:latin typeface="Arial" pitchFamily="34" charset="0"/>
              </a:rPr>
              <a:t>Endnote Web</a:t>
            </a:r>
            <a:r>
              <a:rPr lang="zh-CN" altLang="en-US" smtClean="0">
                <a:latin typeface="Arial" pitchFamily="34" charset="0"/>
              </a:rPr>
              <a:t>边写边引用 </a:t>
            </a:r>
          </a:p>
        </p:txBody>
      </p:sp>
      <p:sp>
        <p:nvSpPr>
          <p:cNvPr id="192516" name="Slide Number Placeholder 3"/>
          <p:cNvSpPr>
            <a:spLocks noGrp="1"/>
          </p:cNvSpPr>
          <p:nvPr>
            <p:ph type="sldNum" sz="quarter" idx="5"/>
          </p:nvPr>
        </p:nvSpPr>
        <p:spPr>
          <a:noFill/>
        </p:spPr>
        <p:txBody>
          <a:bodyPr/>
          <a:lstStyle/>
          <a:p>
            <a:fld id="{15E7C55F-FC4D-4F1F-A6AA-62AF9EFEC91E}" type="slidenum">
              <a:rPr lang="en-US" altLang="zh-CN" smtClean="0">
                <a:latin typeface="Arial" pitchFamily="34" charset="0"/>
              </a:rPr>
              <a:pPr/>
              <a:t>119</a:t>
            </a:fld>
            <a:endParaRPr lang="en-US" altLang="zh-CN"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zh-CN" altLang="en-US" smtClean="0">
                <a:latin typeface="Arial" pitchFamily="34" charset="0"/>
              </a:rPr>
              <a:t>在</a:t>
            </a:r>
            <a:r>
              <a:rPr lang="en-US" altLang="zh-CN" smtClean="0">
                <a:latin typeface="Arial" pitchFamily="34" charset="0"/>
              </a:rPr>
              <a:t>endnote</a:t>
            </a:r>
            <a:r>
              <a:rPr lang="zh-CN" altLang="en-US" smtClean="0">
                <a:latin typeface="Arial" pitchFamily="34" charset="0"/>
              </a:rPr>
              <a:t>网络版有一个小插件叫做</a:t>
            </a:r>
            <a:r>
              <a:rPr lang="en-US" altLang="zh-CN" smtClean="0">
                <a:latin typeface="Arial" pitchFamily="34" charset="0"/>
              </a:rPr>
              <a:t>cite while write</a:t>
            </a:r>
            <a:r>
              <a:rPr lang="zh-CN" altLang="en-US" smtClean="0">
                <a:latin typeface="Arial" pitchFamily="34" charset="0"/>
              </a:rPr>
              <a:t>，就是边写作边引用 </a:t>
            </a:r>
            <a:endParaRPr lang="en-US" altLang="zh-CN" smtClean="0">
              <a:latin typeface="Arial" pitchFamily="34" charset="0"/>
            </a:endParaRPr>
          </a:p>
          <a:p>
            <a:r>
              <a:rPr lang="zh-CN" altLang="en-US" smtClean="0">
                <a:latin typeface="Arial" pitchFamily="34" charset="0"/>
              </a:rPr>
              <a:t>编写论文时，可以方便地查找和插入引文</a:t>
            </a:r>
            <a:endParaRPr lang="en-US" smtClean="0">
              <a:latin typeface="Arial" pitchFamily="34" charset="0"/>
            </a:endParaRPr>
          </a:p>
        </p:txBody>
      </p:sp>
      <p:sp>
        <p:nvSpPr>
          <p:cNvPr id="193540" name="Slide Number Placeholder 3"/>
          <p:cNvSpPr>
            <a:spLocks noGrp="1"/>
          </p:cNvSpPr>
          <p:nvPr>
            <p:ph type="sldNum" sz="quarter" idx="5"/>
          </p:nvPr>
        </p:nvSpPr>
        <p:spPr>
          <a:noFill/>
        </p:spPr>
        <p:txBody>
          <a:bodyPr/>
          <a:lstStyle/>
          <a:p>
            <a:fld id="{D6740DEC-24E3-4EC3-A06A-9EA45D433411}" type="slidenum">
              <a:rPr lang="en-US" altLang="zh-CN" smtClean="0">
                <a:latin typeface="Arial" pitchFamily="34" charset="0"/>
              </a:rPr>
              <a:pPr/>
              <a:t>120</a:t>
            </a:fld>
            <a:endParaRPr lang="en-US" altLang="zh-CN"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r>
              <a:rPr lang="zh-CN" altLang="en-US" smtClean="0">
                <a:latin typeface="Arial" pitchFamily="34" charset="0"/>
              </a:rPr>
              <a:t>我们点进之后就会出现一个提示框，就可以进行一个简单的安装，把这个插件安装到你的</a:t>
            </a:r>
            <a:r>
              <a:rPr lang="en-US" altLang="zh-CN" smtClean="0">
                <a:latin typeface="Arial" pitchFamily="34" charset="0"/>
              </a:rPr>
              <a:t>word</a:t>
            </a:r>
            <a:r>
              <a:rPr lang="zh-CN" altLang="en-US" smtClean="0">
                <a:latin typeface="Arial" pitchFamily="34" charset="0"/>
              </a:rPr>
              <a:t>中，</a:t>
            </a:r>
            <a:endParaRPr lang="en-US" smtClean="0">
              <a:latin typeface="Arial" pitchFamily="34" charset="0"/>
            </a:endParaRPr>
          </a:p>
        </p:txBody>
      </p:sp>
      <p:sp>
        <p:nvSpPr>
          <p:cNvPr id="194564" name="Slide Number Placeholder 3"/>
          <p:cNvSpPr>
            <a:spLocks noGrp="1"/>
          </p:cNvSpPr>
          <p:nvPr>
            <p:ph type="sldNum" sz="quarter" idx="5"/>
          </p:nvPr>
        </p:nvSpPr>
        <p:spPr>
          <a:noFill/>
        </p:spPr>
        <p:txBody>
          <a:bodyPr/>
          <a:lstStyle/>
          <a:p>
            <a:fld id="{8208B220-0212-432A-B75D-19BD99989E08}" type="slidenum">
              <a:rPr lang="en-US" altLang="zh-CN" smtClean="0">
                <a:latin typeface="Arial" pitchFamily="34" charset="0"/>
              </a:rPr>
              <a:pPr/>
              <a:t>121</a:t>
            </a:fld>
            <a:endParaRPr lang="en-US" altLang="zh-CN"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r>
              <a:rPr lang="zh-CN" altLang="en-US" smtClean="0">
                <a:latin typeface="Arial" pitchFamily="34" charset="0"/>
              </a:rPr>
              <a:t>然后这个插件就可以无缝连接到你的</a:t>
            </a:r>
            <a:r>
              <a:rPr lang="en-US" altLang="zh-CN" smtClean="0">
                <a:latin typeface="Arial" pitchFamily="34" charset="0"/>
              </a:rPr>
              <a:t>word</a:t>
            </a:r>
            <a:r>
              <a:rPr lang="zh-CN" altLang="en-US" smtClean="0">
                <a:latin typeface="Arial" pitchFamily="34" charset="0"/>
              </a:rPr>
              <a:t>文档中，这个时候我们可以看到</a:t>
            </a:r>
            <a:r>
              <a:rPr lang="en-US" altLang="zh-CN" smtClean="0">
                <a:latin typeface="Arial" pitchFamily="34" charset="0"/>
              </a:rPr>
              <a:t>word</a:t>
            </a:r>
            <a:r>
              <a:rPr lang="zh-CN" altLang="en-US" smtClean="0">
                <a:latin typeface="Arial" pitchFamily="34" charset="0"/>
              </a:rPr>
              <a:t>文档中多了一个</a:t>
            </a:r>
            <a:r>
              <a:rPr lang="en-US" altLang="zh-CN" smtClean="0">
                <a:latin typeface="Arial" pitchFamily="34" charset="0"/>
              </a:rPr>
              <a:t>endnote web</a:t>
            </a:r>
            <a:r>
              <a:rPr lang="zh-CN" altLang="en-US" smtClean="0">
                <a:latin typeface="Arial" pitchFamily="34" charset="0"/>
              </a:rPr>
              <a:t>一栏，里面包括很多细分的功能。比如我在写文章的时候基于一些理论，我需要引用一篇文献，这时我就可以点击</a:t>
            </a:r>
            <a:r>
              <a:rPr lang="en-US" altLang="zh-CN" smtClean="0">
                <a:latin typeface="Arial" pitchFamily="34" charset="0"/>
              </a:rPr>
              <a:t>find citation</a:t>
            </a:r>
            <a:r>
              <a:rPr lang="zh-CN" altLang="en-US" smtClean="0">
                <a:latin typeface="Arial" pitchFamily="34" charset="0"/>
              </a:rPr>
              <a:t>，“查找”操作可检索您文献库中所有参考文献的所有字段。</a:t>
            </a:r>
            <a:endParaRPr lang="en-US" smtClean="0">
              <a:latin typeface="Arial" pitchFamily="34" charset="0"/>
            </a:endParaRPr>
          </a:p>
          <a:p>
            <a:endParaRPr lang="en-US" smtClean="0">
              <a:latin typeface="Arial" pitchFamily="34" charset="0"/>
            </a:endParaRPr>
          </a:p>
        </p:txBody>
      </p:sp>
      <p:sp>
        <p:nvSpPr>
          <p:cNvPr id="195588" name="Slide Number Placeholder 3"/>
          <p:cNvSpPr>
            <a:spLocks noGrp="1"/>
          </p:cNvSpPr>
          <p:nvPr>
            <p:ph type="sldNum" sz="quarter" idx="5"/>
          </p:nvPr>
        </p:nvSpPr>
        <p:spPr>
          <a:noFill/>
        </p:spPr>
        <p:txBody>
          <a:bodyPr/>
          <a:lstStyle/>
          <a:p>
            <a:fld id="{41D24A49-C3B1-4543-9737-D64696B46A0F}" type="slidenum">
              <a:rPr lang="en-US" altLang="zh-CN" smtClean="0">
                <a:latin typeface="Arial" pitchFamily="34" charset="0"/>
              </a:rPr>
              <a:pPr/>
              <a:t>122</a:t>
            </a:fld>
            <a:endParaRPr lang="en-US" altLang="zh-CN"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r>
              <a:rPr lang="zh-CN" altLang="en-US" smtClean="0">
                <a:latin typeface="Arial" pitchFamily="34" charset="0"/>
              </a:rPr>
              <a:t>我不需要退出再进入</a:t>
            </a:r>
            <a:r>
              <a:rPr lang="en-US" altLang="zh-CN" smtClean="0">
                <a:latin typeface="Arial" pitchFamily="34" charset="0"/>
              </a:rPr>
              <a:t>endnote</a:t>
            </a:r>
            <a:r>
              <a:rPr lang="zh-CN" altLang="en-US" smtClean="0">
                <a:latin typeface="Arial" pitchFamily="34" charset="0"/>
              </a:rPr>
              <a:t>，它直接就出现一个对话框，我在空格处输入文献的作者名字</a:t>
            </a:r>
            <a:endParaRPr lang="en-US" smtClean="0">
              <a:latin typeface="Arial" pitchFamily="34" charset="0"/>
            </a:endParaRPr>
          </a:p>
        </p:txBody>
      </p:sp>
      <p:sp>
        <p:nvSpPr>
          <p:cNvPr id="196612" name="Slide Number Placeholder 3"/>
          <p:cNvSpPr>
            <a:spLocks noGrp="1"/>
          </p:cNvSpPr>
          <p:nvPr>
            <p:ph type="sldNum" sz="quarter" idx="5"/>
          </p:nvPr>
        </p:nvSpPr>
        <p:spPr>
          <a:noFill/>
        </p:spPr>
        <p:txBody>
          <a:bodyPr/>
          <a:lstStyle/>
          <a:p>
            <a:fld id="{0B30C3AB-D796-4D1A-974C-6B79F887278E}" type="slidenum">
              <a:rPr lang="en-US" altLang="zh-CN" smtClean="0">
                <a:latin typeface="Arial" pitchFamily="34" charset="0"/>
              </a:rPr>
              <a:pPr/>
              <a:t>123</a:t>
            </a:fld>
            <a:endParaRPr lang="en-US" altLang="zh-CN"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r>
              <a:rPr lang="zh-CN" altLang="en-US" smtClean="0">
                <a:latin typeface="Arial" pitchFamily="34" charset="0"/>
              </a:rPr>
              <a:t>我们可以看到在这段的末尾出现一个</a:t>
            </a:r>
            <a:r>
              <a:rPr lang="en-US" altLang="zh-CN" smtClean="0">
                <a:latin typeface="Arial" pitchFamily="34" charset="0"/>
              </a:rPr>
              <a:t>1</a:t>
            </a:r>
            <a:r>
              <a:rPr lang="zh-CN" altLang="en-US" smtClean="0">
                <a:latin typeface="Arial" pitchFamily="34" charset="0"/>
              </a:rPr>
              <a:t>的字样，同理我们还可以插入脚注和尾注。，那么这就是文中参考文献</a:t>
            </a:r>
          </a:p>
        </p:txBody>
      </p:sp>
      <p:sp>
        <p:nvSpPr>
          <p:cNvPr id="198660" name="Slide Number Placeholder 3"/>
          <p:cNvSpPr>
            <a:spLocks noGrp="1"/>
          </p:cNvSpPr>
          <p:nvPr>
            <p:ph type="sldNum" sz="quarter" idx="5"/>
          </p:nvPr>
        </p:nvSpPr>
        <p:spPr>
          <a:noFill/>
        </p:spPr>
        <p:txBody>
          <a:bodyPr/>
          <a:lstStyle/>
          <a:p>
            <a:fld id="{9450BF27-CA31-40D7-89B7-CFB5849078FE}" type="slidenum">
              <a:rPr lang="en-US" altLang="zh-CN" smtClean="0">
                <a:latin typeface="Arial" pitchFamily="34" charset="0"/>
              </a:rPr>
              <a:pPr/>
              <a:t>124</a:t>
            </a:fld>
            <a:endParaRPr lang="en-US" altLang="zh-CN"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r>
              <a:rPr lang="zh-CN" altLang="en-US" smtClean="0">
                <a:latin typeface="Arial" pitchFamily="34" charset="0"/>
              </a:rPr>
              <a:t>此时，</a:t>
            </a:r>
            <a:r>
              <a:rPr lang="en-US" altLang="zh-CN" smtClean="0">
                <a:latin typeface="Arial" pitchFamily="34" charset="0"/>
              </a:rPr>
              <a:t>endnote web</a:t>
            </a:r>
            <a:r>
              <a:rPr lang="zh-CN" altLang="en-US" smtClean="0">
                <a:latin typeface="Arial" pitchFamily="34" charset="0"/>
              </a:rPr>
              <a:t>就可以帮我提取这个作者所写的所有文章，我选择其中我想要插入的那篇文献之后点击</a:t>
            </a:r>
            <a:r>
              <a:rPr lang="en-US" altLang="zh-CN" smtClean="0">
                <a:latin typeface="Arial" pitchFamily="34" charset="0"/>
              </a:rPr>
              <a:t>insert</a:t>
            </a:r>
            <a:r>
              <a:rPr lang="zh-CN" altLang="en-US" smtClean="0">
                <a:latin typeface="Arial" pitchFamily="34" charset="0"/>
              </a:rPr>
              <a:t>插入</a:t>
            </a:r>
            <a:endParaRPr lang="en-US" smtClean="0">
              <a:latin typeface="Arial" pitchFamily="34" charset="0"/>
            </a:endParaRPr>
          </a:p>
        </p:txBody>
      </p:sp>
      <p:sp>
        <p:nvSpPr>
          <p:cNvPr id="197636" name="Slide Number Placeholder 3"/>
          <p:cNvSpPr>
            <a:spLocks noGrp="1"/>
          </p:cNvSpPr>
          <p:nvPr>
            <p:ph type="sldNum" sz="quarter" idx="5"/>
          </p:nvPr>
        </p:nvSpPr>
        <p:spPr>
          <a:noFill/>
        </p:spPr>
        <p:txBody>
          <a:bodyPr/>
          <a:lstStyle/>
          <a:p>
            <a:fld id="{49867415-3D04-4117-B36B-9BA75CD30D3A}" type="slidenum">
              <a:rPr lang="en-US" altLang="zh-CN" smtClean="0">
                <a:latin typeface="Arial" pitchFamily="34" charset="0"/>
              </a:rPr>
              <a:pPr/>
              <a:t>125</a:t>
            </a:fld>
            <a:endParaRPr lang="en-US" altLang="zh-CN"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10</a:t>
            </a:fld>
            <a:endParaRPr lang="en-US" altLang="zh-CN"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r>
              <a:rPr lang="zh-CN" altLang="en-US" smtClean="0">
                <a:latin typeface="Arial" pitchFamily="34" charset="0"/>
              </a:rPr>
              <a:t>那么文后参考文献呢，它会以你所选择的期刊的参考文献格式来显示。</a:t>
            </a:r>
            <a:endParaRPr lang="en-US" smtClean="0">
              <a:latin typeface="Arial" pitchFamily="34" charset="0"/>
            </a:endParaRPr>
          </a:p>
        </p:txBody>
      </p:sp>
      <p:sp>
        <p:nvSpPr>
          <p:cNvPr id="199684" name="Slide Number Placeholder 3"/>
          <p:cNvSpPr>
            <a:spLocks noGrp="1"/>
          </p:cNvSpPr>
          <p:nvPr>
            <p:ph type="sldNum" sz="quarter" idx="5"/>
          </p:nvPr>
        </p:nvSpPr>
        <p:spPr>
          <a:noFill/>
        </p:spPr>
        <p:txBody>
          <a:bodyPr/>
          <a:lstStyle/>
          <a:p>
            <a:fld id="{E935557B-6434-4200-8055-2D5FE8FF5F1E}" type="slidenum">
              <a:rPr lang="en-US" altLang="zh-CN" smtClean="0">
                <a:latin typeface="Arial" pitchFamily="34" charset="0"/>
              </a:rPr>
              <a:pPr/>
              <a:t>126</a:t>
            </a:fld>
            <a:endParaRPr lang="en-US" altLang="zh-CN"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p:spPr>
        <p:txBody>
          <a:bodyPr/>
          <a:lstStyle/>
          <a:p>
            <a:r>
              <a:rPr lang="zh-CN" altLang="en-US" smtClean="0">
                <a:latin typeface="Arial" pitchFamily="34" charset="0"/>
              </a:rPr>
              <a:t>那么后面无论你加多少篇参考文献，它都可以有序地进行排列。</a:t>
            </a:r>
            <a:endParaRPr lang="en-US" altLang="zh-CN" smtClean="0">
              <a:latin typeface="Arial" pitchFamily="34" charset="0"/>
            </a:endParaRPr>
          </a:p>
          <a:p>
            <a:endParaRPr lang="en-US" smtClean="0">
              <a:latin typeface="Arial" pitchFamily="34" charset="0"/>
            </a:endParaRPr>
          </a:p>
        </p:txBody>
      </p:sp>
      <p:sp>
        <p:nvSpPr>
          <p:cNvPr id="200708" name="Slide Number Placeholder 3"/>
          <p:cNvSpPr>
            <a:spLocks noGrp="1"/>
          </p:cNvSpPr>
          <p:nvPr>
            <p:ph type="sldNum" sz="quarter" idx="5"/>
          </p:nvPr>
        </p:nvSpPr>
        <p:spPr>
          <a:noFill/>
        </p:spPr>
        <p:txBody>
          <a:bodyPr/>
          <a:lstStyle/>
          <a:p>
            <a:fld id="{1C909C62-93D7-4CC7-913E-1B6B84778AC7}" type="slidenum">
              <a:rPr lang="en-US" altLang="zh-CN" smtClean="0">
                <a:latin typeface="Arial" pitchFamily="34" charset="0"/>
              </a:rPr>
              <a:pPr/>
              <a:t>127</a:t>
            </a:fld>
            <a:endParaRPr lang="en-US" altLang="zh-CN"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r>
              <a:rPr lang="en-US" altLang="zh-CN" smtClean="0">
                <a:latin typeface="Arial" pitchFamily="34" charset="0"/>
              </a:rPr>
              <a:t>Endnote</a:t>
            </a:r>
            <a:r>
              <a:rPr lang="zh-CN" altLang="en-US" smtClean="0">
                <a:latin typeface="Arial" pitchFamily="34" charset="0"/>
              </a:rPr>
              <a:t>里面包含了</a:t>
            </a:r>
            <a:r>
              <a:rPr lang="en-US" altLang="zh-CN" smtClean="0">
                <a:latin typeface="Arial" pitchFamily="34" charset="0"/>
              </a:rPr>
              <a:t>3000</a:t>
            </a:r>
            <a:r>
              <a:rPr lang="zh-CN" altLang="en-US" smtClean="0">
                <a:latin typeface="Arial" pitchFamily="34" charset="0"/>
              </a:rPr>
              <a:t>多个参考文献格式，多数都为期刊名称所代表的，我在</a:t>
            </a:r>
            <a:r>
              <a:rPr lang="en-US" altLang="zh-CN" smtClean="0">
                <a:latin typeface="Arial" pitchFamily="34" charset="0"/>
              </a:rPr>
              <a:t>style</a:t>
            </a:r>
            <a:r>
              <a:rPr lang="zh-CN" altLang="en-US" smtClean="0">
                <a:latin typeface="Arial" pitchFamily="34" charset="0"/>
              </a:rPr>
              <a:t>中选择期刊名称，就是选择了这个期刊所代表的参考文献格式，比如目前我是准备投稿</a:t>
            </a:r>
            <a:r>
              <a:rPr lang="en-US" altLang="zh-CN" smtClean="0">
                <a:latin typeface="Arial" pitchFamily="34" charset="0"/>
              </a:rPr>
              <a:t>IEEE</a:t>
            </a:r>
            <a:r>
              <a:rPr lang="zh-CN" altLang="en-US" smtClean="0">
                <a:latin typeface="Arial" pitchFamily="34" charset="0"/>
              </a:rPr>
              <a:t>的期刊，那我不准备投</a:t>
            </a:r>
            <a:r>
              <a:rPr lang="en-US" altLang="zh-CN" smtClean="0">
                <a:latin typeface="Arial" pitchFamily="34" charset="0"/>
              </a:rPr>
              <a:t>IEEE</a:t>
            </a:r>
            <a:r>
              <a:rPr lang="zh-CN" altLang="en-US" smtClean="0">
                <a:latin typeface="Arial" pitchFamily="34" charset="0"/>
              </a:rPr>
              <a:t>了，我准备去投其他的期刊，它的参考文献格式大不相同，那我不需要一个一个手动去改，我只要在</a:t>
            </a:r>
            <a:r>
              <a:rPr lang="en-US" altLang="zh-CN" smtClean="0">
                <a:latin typeface="Arial" pitchFamily="34" charset="0"/>
              </a:rPr>
              <a:t>style</a:t>
            </a:r>
            <a:r>
              <a:rPr lang="zh-CN" altLang="en-US" smtClean="0">
                <a:latin typeface="Arial" pitchFamily="34" charset="0"/>
              </a:rPr>
              <a:t>中</a:t>
            </a:r>
            <a:r>
              <a:rPr lang="en-US" altLang="zh-CN" smtClean="0">
                <a:latin typeface="Arial" pitchFamily="34" charset="0"/>
              </a:rPr>
              <a:t>select another style</a:t>
            </a:r>
            <a:r>
              <a:rPr lang="zh-CN" altLang="en-US" smtClean="0">
                <a:latin typeface="Arial" pitchFamily="34" charset="0"/>
              </a:rPr>
              <a:t>，选择新的期刊名称，</a:t>
            </a:r>
            <a:endParaRPr lang="en-US" smtClean="0">
              <a:latin typeface="Arial" pitchFamily="34" charset="0"/>
            </a:endParaRPr>
          </a:p>
        </p:txBody>
      </p:sp>
      <p:sp>
        <p:nvSpPr>
          <p:cNvPr id="201732" name="Slide Number Placeholder 3"/>
          <p:cNvSpPr>
            <a:spLocks noGrp="1"/>
          </p:cNvSpPr>
          <p:nvPr>
            <p:ph type="sldNum" sz="quarter" idx="5"/>
          </p:nvPr>
        </p:nvSpPr>
        <p:spPr>
          <a:noFill/>
        </p:spPr>
        <p:txBody>
          <a:bodyPr/>
          <a:lstStyle/>
          <a:p>
            <a:fld id="{98C073E5-0CA7-43FC-A2A5-F6830ECD15EE}" type="slidenum">
              <a:rPr lang="en-US" altLang="zh-CN" smtClean="0">
                <a:latin typeface="Arial" pitchFamily="34" charset="0"/>
              </a:rPr>
              <a:pPr/>
              <a:t>128</a:t>
            </a:fld>
            <a:endParaRPr lang="en-US" altLang="zh-CN"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zh-CN" altLang="en-US" smtClean="0">
                <a:latin typeface="Arial" pitchFamily="34" charset="0"/>
              </a:rPr>
              <a:t>大家来看左侧是我之前的</a:t>
            </a:r>
            <a:r>
              <a:rPr lang="en-US" altLang="zh-CN" smtClean="0">
                <a:latin typeface="Arial" pitchFamily="34" charset="0"/>
              </a:rPr>
              <a:t>IEEE</a:t>
            </a:r>
            <a:r>
              <a:rPr lang="zh-CN" altLang="en-US" smtClean="0">
                <a:latin typeface="Arial" pitchFamily="34" charset="0"/>
              </a:rPr>
              <a:t>的参考文献格式，那么在选择了新的期刊</a:t>
            </a:r>
            <a:r>
              <a:rPr lang="en-US" altLang="zh-CN" smtClean="0">
                <a:latin typeface="Arial" pitchFamily="34" charset="0"/>
              </a:rPr>
              <a:t>style</a:t>
            </a:r>
            <a:r>
              <a:rPr lang="zh-CN" altLang="en-US" smtClean="0">
                <a:latin typeface="Arial" pitchFamily="34" charset="0"/>
              </a:rPr>
              <a:t>之后呢，我左侧所有的参考文献一键格式化成为新期刊的格式</a:t>
            </a:r>
            <a:endParaRPr lang="en-US" smtClean="0">
              <a:latin typeface="Arial" pitchFamily="34" charset="0"/>
            </a:endParaRPr>
          </a:p>
        </p:txBody>
      </p:sp>
      <p:sp>
        <p:nvSpPr>
          <p:cNvPr id="202756" name="Slide Number Placeholder 3"/>
          <p:cNvSpPr>
            <a:spLocks noGrp="1"/>
          </p:cNvSpPr>
          <p:nvPr>
            <p:ph type="sldNum" sz="quarter" idx="5"/>
          </p:nvPr>
        </p:nvSpPr>
        <p:spPr>
          <a:noFill/>
        </p:spPr>
        <p:txBody>
          <a:bodyPr/>
          <a:lstStyle/>
          <a:p>
            <a:fld id="{91974570-E213-448E-B758-746C24E4E40F}" type="slidenum">
              <a:rPr lang="en-US" altLang="zh-CN" smtClean="0">
                <a:latin typeface="Arial" pitchFamily="34" charset="0"/>
              </a:rPr>
              <a:pPr/>
              <a:t>129</a:t>
            </a:fld>
            <a:endParaRPr lang="en-US" altLang="zh-CN"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77E6D54C-9CA4-430D-BF4D-3B819724D4BF}" type="slidenum">
              <a:rPr lang="en-US" altLang="zh-CN" smtClean="0">
                <a:latin typeface="Arial" pitchFamily="34" charset="0"/>
              </a:rPr>
              <a:pPr/>
              <a:t>130</a:t>
            </a:fld>
            <a:endParaRPr lang="en-US" altLang="zh-CN" smtClean="0">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4988"/>
            <a:ext cx="5029200" cy="4113212"/>
          </a:xfrm>
          <a:noFill/>
          <a:ln/>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en-US" altLang="zh-CN"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p:spPr>
        <p:txBody>
          <a:bodyPr/>
          <a:lstStyle/>
          <a:p>
            <a:r>
              <a:rPr lang="zh-CN" altLang="en-US" smtClean="0">
                <a:latin typeface="Arial" pitchFamily="34" charset="0"/>
              </a:rPr>
              <a:t>那么在完成写作的工作之后，我们就进入到了投稿的环节，对于投</a:t>
            </a:r>
            <a:r>
              <a:rPr lang="en-US" altLang="zh-CN" smtClean="0">
                <a:latin typeface="Arial" pitchFamily="34" charset="0"/>
              </a:rPr>
              <a:t>SCI</a:t>
            </a:r>
            <a:r>
              <a:rPr lang="zh-CN" altLang="en-US" smtClean="0">
                <a:latin typeface="Arial" pitchFamily="34" charset="0"/>
              </a:rPr>
              <a:t>期刊论文呢，我们经常因投向了不合适的期刊会遭遇以下几种情况。</a:t>
            </a:r>
            <a:endParaRPr lang="en-US" smtClean="0">
              <a:latin typeface="Arial" pitchFamily="34" charset="0"/>
            </a:endParaRPr>
          </a:p>
        </p:txBody>
      </p:sp>
      <p:sp>
        <p:nvSpPr>
          <p:cNvPr id="204804" name="Slide Number Placeholder 3"/>
          <p:cNvSpPr>
            <a:spLocks noGrp="1"/>
          </p:cNvSpPr>
          <p:nvPr>
            <p:ph type="sldNum" sz="quarter" idx="5"/>
          </p:nvPr>
        </p:nvSpPr>
        <p:spPr>
          <a:noFill/>
        </p:spPr>
        <p:txBody>
          <a:bodyPr/>
          <a:lstStyle/>
          <a:p>
            <a:fld id="{607AA877-9046-4603-8520-BFA632424877}" type="slidenum">
              <a:rPr lang="en-US" altLang="zh-CN" smtClean="0">
                <a:latin typeface="Arial" pitchFamily="34" charset="0"/>
              </a:rPr>
              <a:pPr/>
              <a:t>132</a:t>
            </a:fld>
            <a:endParaRPr lang="en-US" altLang="zh-CN"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endParaRPr lang="en-US" dirty="0" smtClean="0"/>
          </a:p>
        </p:txBody>
      </p:sp>
      <p:sp>
        <p:nvSpPr>
          <p:cNvPr id="324612" name="Slide Number Placeholder 3"/>
          <p:cNvSpPr>
            <a:spLocks noGrp="1"/>
          </p:cNvSpPr>
          <p:nvPr>
            <p:ph type="sldNum" sz="quarter" idx="5"/>
          </p:nvPr>
        </p:nvSpPr>
        <p:spPr>
          <a:noFill/>
        </p:spPr>
        <p:txBody>
          <a:bodyPr/>
          <a:lstStyle/>
          <a:p>
            <a:fld id="{FDF77761-C344-4FB6-9C53-11E3D8CF05EB}" type="slidenum">
              <a:rPr lang="en-US" altLang="zh-CN" smtClean="0">
                <a:latin typeface="Arial" pitchFamily="34" charset="0"/>
              </a:rPr>
              <a:pPr/>
              <a:t>133</a:t>
            </a:fld>
            <a:endParaRPr lang="en-US" altLang="zh-CN"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r>
              <a:rPr lang="zh-CN" altLang="en-US" smtClean="0">
                <a:latin typeface="Arial" pitchFamily="34" charset="0"/>
              </a:rPr>
              <a:t>点击来源出版物，我们就能够看到下方的列表是中国研究者在基因测序这个领域中投稿最多的期刊。如果我们想进一步看一下，究竟有哪些文章投稿到这个期刊，我们就选定这个期刊，点击查看记录。</a:t>
            </a:r>
            <a:endParaRPr lang="en-US" smtClean="0">
              <a:latin typeface="Arial" pitchFamily="34" charset="0"/>
            </a:endParaRPr>
          </a:p>
        </p:txBody>
      </p:sp>
      <p:sp>
        <p:nvSpPr>
          <p:cNvPr id="206852" name="Slide Number Placeholder 3"/>
          <p:cNvSpPr>
            <a:spLocks noGrp="1"/>
          </p:cNvSpPr>
          <p:nvPr>
            <p:ph type="sldNum" sz="quarter" idx="5"/>
          </p:nvPr>
        </p:nvSpPr>
        <p:spPr>
          <a:noFill/>
        </p:spPr>
        <p:txBody>
          <a:bodyPr/>
          <a:lstStyle/>
          <a:p>
            <a:fld id="{445653A2-2FB3-46FC-BCFB-6EF731FB9E1D}" type="slidenum">
              <a:rPr lang="en-US" altLang="zh-CN" smtClean="0">
                <a:latin typeface="Arial" pitchFamily="34" charset="0"/>
              </a:rPr>
              <a:pPr/>
              <a:t>135</a:t>
            </a:fld>
            <a:endParaRPr lang="en-US" altLang="zh-CN"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r>
              <a:rPr lang="zh-CN" altLang="en-US" smtClean="0">
                <a:latin typeface="Arial" pitchFamily="34" charset="0"/>
              </a:rPr>
              <a:t>如果我们想看一下某一个期刊的影响因子和学科内排名等内容呢，我们就选择一篇文章进入到全纪录页面，点击查看期刊信息，就能够看到这个期刊的影响因子以及</a:t>
            </a:r>
            <a:r>
              <a:rPr lang="en-US" altLang="zh-CN" smtClean="0">
                <a:latin typeface="Arial" pitchFamily="34" charset="0"/>
              </a:rPr>
              <a:t>JCR</a:t>
            </a:r>
            <a:r>
              <a:rPr lang="zh-CN" altLang="en-US" smtClean="0">
                <a:latin typeface="Arial" pitchFamily="34" charset="0"/>
              </a:rPr>
              <a:t>分区。这时我们还可以进入到</a:t>
            </a:r>
            <a:r>
              <a:rPr lang="en-US" altLang="zh-CN" smtClean="0">
                <a:latin typeface="Arial" pitchFamily="34" charset="0"/>
              </a:rPr>
              <a:t>JCR</a:t>
            </a:r>
            <a:r>
              <a:rPr lang="zh-CN" altLang="en-US" smtClean="0">
                <a:latin typeface="Arial" pitchFamily="34" charset="0"/>
              </a:rPr>
              <a:t>数据库去了解更多的信息</a:t>
            </a:r>
            <a:endParaRPr lang="en-US" smtClean="0">
              <a:latin typeface="Arial" pitchFamily="34" charset="0"/>
            </a:endParaRPr>
          </a:p>
        </p:txBody>
      </p:sp>
      <p:sp>
        <p:nvSpPr>
          <p:cNvPr id="207876" name="Slide Number Placeholder 3"/>
          <p:cNvSpPr>
            <a:spLocks noGrp="1"/>
          </p:cNvSpPr>
          <p:nvPr>
            <p:ph type="sldNum" sz="quarter" idx="5"/>
          </p:nvPr>
        </p:nvSpPr>
        <p:spPr>
          <a:noFill/>
        </p:spPr>
        <p:txBody>
          <a:bodyPr/>
          <a:lstStyle/>
          <a:p>
            <a:fld id="{5CD35A00-7320-4341-92B2-D65E29291C41}" type="slidenum">
              <a:rPr lang="en-US" altLang="zh-CN" smtClean="0">
                <a:latin typeface="Arial" pitchFamily="34" charset="0"/>
              </a:rPr>
              <a:pPr/>
              <a:t>138</a:t>
            </a:fld>
            <a:endParaRPr lang="en-US" altLang="zh-CN"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r>
              <a:rPr lang="en-US" smtClean="0">
                <a:latin typeface="Arial" pitchFamily="34" charset="0"/>
              </a:rPr>
              <a:t>Focus on desired subject categories, enabling you to review journal titles and key performance indicators in the category;</a:t>
            </a:r>
          </a:p>
          <a:p>
            <a:r>
              <a:rPr lang="en-US" smtClean="0">
                <a:latin typeface="Arial" pitchFamily="34" charset="0"/>
              </a:rPr>
              <a:t>Recognize trending journals in key research categories; </a:t>
            </a:r>
          </a:p>
          <a:p>
            <a:r>
              <a:rPr lang="en-US" smtClean="0">
                <a:latin typeface="Arial" pitchFamily="34" charset="0"/>
              </a:rPr>
              <a:t>Identify the ideal journal in which to publish your forthcoming research; </a:t>
            </a:r>
          </a:p>
          <a:p>
            <a:endParaRPr lang="en-US" smtClean="0">
              <a:latin typeface="Arial" pitchFamily="34" charset="0"/>
            </a:endParaRPr>
          </a:p>
        </p:txBody>
      </p:sp>
      <p:sp>
        <p:nvSpPr>
          <p:cNvPr id="208900" name="Slide Number Placeholder 3"/>
          <p:cNvSpPr>
            <a:spLocks noGrp="1"/>
          </p:cNvSpPr>
          <p:nvPr>
            <p:ph type="sldNum" sz="quarter" idx="5"/>
          </p:nvPr>
        </p:nvSpPr>
        <p:spPr>
          <a:noFill/>
        </p:spPr>
        <p:txBody>
          <a:bodyPr/>
          <a:lstStyle/>
          <a:p>
            <a:fld id="{24B276AD-733F-4E23-B65B-79C50DFD5BBC}" type="slidenum">
              <a:rPr lang="en-US" altLang="zh-CN" smtClean="0">
                <a:latin typeface="Arial" pitchFamily="34" charset="0"/>
              </a:rPr>
              <a:pPr/>
              <a:t>139</a:t>
            </a:fld>
            <a:endParaRPr lang="en-US" altLang="zh-CN"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pPr eaLnBrk="1" hangingPunct="1">
              <a:spcBef>
                <a:spcPct val="0"/>
              </a:spcBef>
            </a:pPr>
            <a:endParaRPr lang="en-US" altLang="zh-CN" dirty="0" smtClean="0"/>
          </a:p>
        </p:txBody>
      </p:sp>
      <p:sp>
        <p:nvSpPr>
          <p:cNvPr id="154628" name="Slide Number Placeholder 3"/>
          <p:cNvSpPr>
            <a:spLocks noGrp="1"/>
          </p:cNvSpPr>
          <p:nvPr>
            <p:ph type="sldNum" sz="quarter" idx="5"/>
          </p:nvPr>
        </p:nvSpPr>
        <p:spPr>
          <a:noFill/>
        </p:spPr>
        <p:txBody>
          <a:bodyPr/>
          <a:lstStyle/>
          <a:p>
            <a:fld id="{E00D3424-4490-4560-B161-110C2D6EE1CD}" type="slidenum">
              <a:rPr lang="en-US" altLang="zh-CN" smtClean="0">
                <a:latin typeface="Arial" pitchFamily="34" charset="0"/>
              </a:rPr>
              <a:pPr/>
              <a:t>11</a:t>
            </a:fld>
            <a:endParaRPr lang="en-US" altLang="zh-CN"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B0B77C-BB51-4473-89EC-D03CE45A499C}" type="slidenum">
              <a:rPr lang="zh-CN" altLang="en-US"/>
              <a:pPr fontAlgn="base">
                <a:spcBef>
                  <a:spcPct val="0"/>
                </a:spcBef>
                <a:spcAft>
                  <a:spcPct val="0"/>
                </a:spcAft>
              </a:pPr>
              <a:t>143</a:t>
            </a:fld>
            <a:endParaRPr lang="en-US" altLang="zh-CN"/>
          </a:p>
        </p:txBody>
      </p:sp>
      <p:sp>
        <p:nvSpPr>
          <p:cNvPr id="26627" name="Rectangle 2"/>
          <p:cNvSpPr>
            <a:spLocks noGrp="1" noRot="1" noChangeAspect="1" noChangeArrowheads="1" noTextEdit="1"/>
          </p:cNvSpPr>
          <p:nvPr>
            <p:ph type="sldImg"/>
          </p:nvPr>
        </p:nvSpPr>
        <p:spPr bwMode="auto">
          <a:xfrm>
            <a:off x="1143000" y="630238"/>
            <a:ext cx="4572000" cy="3429000"/>
          </a:xfrm>
          <a:noFill/>
          <a:ln>
            <a:solidFill>
              <a:srgbClr val="000000"/>
            </a:solidFill>
            <a:miter lim="800000"/>
            <a:headEnd/>
            <a:tailEnd/>
          </a:ln>
        </p:spPr>
      </p:sp>
      <p:sp>
        <p:nvSpPr>
          <p:cNvPr id="26628" name="Rectangle 3"/>
          <p:cNvSpPr>
            <a:spLocks noGrp="1" noChangeArrowheads="1"/>
          </p:cNvSpPr>
          <p:nvPr>
            <p:ph type="body" idx="1"/>
          </p:nvPr>
        </p:nvSpPr>
        <p:spPr bwMode="auto">
          <a:xfrm>
            <a:off x="315913" y="4225925"/>
            <a:ext cx="6281737" cy="4446588"/>
          </a:xfrm>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35817145-17FD-42B7-A5EB-19C60AAD226F}" type="slidenum">
              <a:rPr lang="en-US" altLang="zh-CN" smtClean="0"/>
              <a:pPr>
                <a:defRPr/>
              </a:pPr>
              <a:t>144</a:t>
            </a:fld>
            <a:endParaRPr lang="en-US" altLang="zh-CN"/>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幻灯片图像占位符 1"/>
          <p:cNvSpPr>
            <a:spLocks noGrp="1" noRot="1" noChangeAspect="1" noTextEdit="1"/>
          </p:cNvSpPr>
          <p:nvPr>
            <p:ph type="sldImg"/>
          </p:nvPr>
        </p:nvSpPr>
        <p:spPr>
          <a:ln/>
        </p:spPr>
      </p:sp>
      <p:sp>
        <p:nvSpPr>
          <p:cNvPr id="210947" name="备注占位符 2"/>
          <p:cNvSpPr>
            <a:spLocks noGrp="1"/>
          </p:cNvSpPr>
          <p:nvPr>
            <p:ph type="body" idx="1"/>
          </p:nvPr>
        </p:nvSpPr>
        <p:spPr>
          <a:noFill/>
          <a:ln/>
        </p:spPr>
        <p:txBody>
          <a:bodyPr/>
          <a:lstStyle/>
          <a:p>
            <a:r>
              <a:rPr lang="zh-CN" altLang="en-US" smtClean="0">
                <a:latin typeface="Arial" pitchFamily="34" charset="0"/>
              </a:rPr>
              <a:t>最后非常非常感谢大家花了这么久的时间来听我介绍</a:t>
            </a:r>
            <a:r>
              <a:rPr lang="en-US" altLang="zh-CN" smtClean="0">
                <a:latin typeface="Arial" pitchFamily="34" charset="0"/>
              </a:rPr>
              <a:t>WOS</a:t>
            </a:r>
            <a:r>
              <a:rPr lang="zh-CN" altLang="en-US" smtClean="0">
                <a:latin typeface="Arial" pitchFamily="34" charset="0"/>
              </a:rPr>
              <a:t>平台，希望通过我的讲解能够对大家的科学研究提供一定的帮助。</a:t>
            </a:r>
          </a:p>
        </p:txBody>
      </p:sp>
      <p:sp>
        <p:nvSpPr>
          <p:cNvPr id="210948" name="灯片编号占位符 3"/>
          <p:cNvSpPr>
            <a:spLocks noGrp="1"/>
          </p:cNvSpPr>
          <p:nvPr>
            <p:ph type="sldNum" sz="quarter" idx="5"/>
          </p:nvPr>
        </p:nvSpPr>
        <p:spPr>
          <a:noFill/>
        </p:spPr>
        <p:txBody>
          <a:bodyPr/>
          <a:lstStyle/>
          <a:p>
            <a:fld id="{8AC6806F-E0A5-4D78-98BF-1D8379112102}" type="slidenum">
              <a:rPr lang="en-US" altLang="zh-CN" smtClean="0">
                <a:latin typeface="Arial" pitchFamily="34" charset="0"/>
              </a:rPr>
              <a:pPr/>
              <a:t>149</a:t>
            </a:fld>
            <a:endParaRPr lang="en-US" altLang="zh-CN"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r_hrz_rgb_pos"/>
          <p:cNvPicPr>
            <a:picLocks noChangeAspect="1" noChangeArrowheads="1"/>
          </p:cNvPicPr>
          <p:nvPr/>
        </p:nvPicPr>
        <p:blipFill>
          <a:blip r:embed="rId2" cstate="print"/>
          <a:srcRect b="20636"/>
          <a:stretch>
            <a:fillRect/>
          </a:stretch>
        </p:blipFill>
        <p:spPr bwMode="auto">
          <a:xfrm>
            <a:off x="6048375" y="5976938"/>
            <a:ext cx="2733675" cy="696912"/>
          </a:xfrm>
          <a:prstGeom prst="rect">
            <a:avLst/>
          </a:prstGeom>
          <a:noFill/>
          <a:ln w="9525">
            <a:noFill/>
            <a:miter lim="800000"/>
            <a:headEnd/>
            <a:tailEnd/>
          </a:ln>
        </p:spPr>
      </p:pic>
      <p:pic>
        <p:nvPicPr>
          <p:cNvPr id="5" name="Picture 9" descr="tr_zhs_dl_hrz_4cs_pos"/>
          <p:cNvPicPr>
            <a:picLocks noChangeAspect="1" noChangeArrowheads="1"/>
          </p:cNvPicPr>
          <p:nvPr/>
        </p:nvPicPr>
        <p:blipFill>
          <a:blip r:embed="rId3" cstate="print"/>
          <a:srcRect l="6651" t="18956" r="6943" b="24164"/>
          <a:stretch>
            <a:fillRect/>
          </a:stretch>
        </p:blipFill>
        <p:spPr bwMode="auto">
          <a:xfrm>
            <a:off x="6010275" y="5938838"/>
            <a:ext cx="2808288" cy="649287"/>
          </a:xfrm>
          <a:prstGeom prst="rect">
            <a:avLst/>
          </a:prstGeom>
          <a:noFill/>
          <a:ln w="9525">
            <a:noFill/>
            <a:miter lim="800000"/>
            <a:headEnd/>
            <a:tailEnd/>
          </a:ln>
        </p:spPr>
      </p:pic>
      <p:sp>
        <p:nvSpPr>
          <p:cNvPr id="6"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tretch>
            <a:fillRect/>
          </a:stretch>
        </p:blipFill>
        <p:spPr bwMode="auto">
          <a:xfrm>
            <a:off x="147556" y="214290"/>
            <a:ext cx="8848889" cy="3252565"/>
          </a:xfrm>
          <a:prstGeom prst="rect">
            <a:avLst/>
          </a:prstGeom>
          <a:noFill/>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1"/>
          </p:nvPr>
        </p:nvSpPr>
        <p:spPr>
          <a:ln/>
        </p:spPr>
        <p:txBody>
          <a:bodyPr/>
          <a:lstStyle>
            <a:lvl1pPr>
              <a:defRPr/>
            </a:lvl1pPr>
          </a:lstStyle>
          <a:p>
            <a:pPr>
              <a:defRPr/>
            </a:pPr>
            <a:fld id="{114F2AFD-E205-4B76-9643-D31FB7511A82}" type="slidenum">
              <a:rPr lang="zh-CN" altLang="en-US"/>
              <a:pPr>
                <a:defRPr/>
              </a:pPr>
              <a:t>‹#›</a:t>
            </a:fld>
            <a:endParaRPr lang="en-US" altLang="zh-CN"/>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1"/>
          </p:nvPr>
        </p:nvSpPr>
        <p:spPr>
          <a:ln/>
        </p:spPr>
        <p:txBody>
          <a:bodyPr/>
          <a:lstStyle>
            <a:lvl1pPr>
              <a:defRPr/>
            </a:lvl1pPr>
          </a:lstStyle>
          <a:p>
            <a:pPr>
              <a:defRPr/>
            </a:pPr>
            <a:fld id="{2967F9B5-4F3D-4B54-B135-9F69E161721C}" type="slidenum">
              <a:rPr lang="zh-CN" altLang="en-US"/>
              <a:pPr>
                <a:defRPr/>
              </a:pPr>
              <a:t>‹#›</a:t>
            </a:fld>
            <a:endParaRPr lang="en-US" altLang="zh-CN"/>
          </a:p>
        </p:txBody>
      </p:sp>
    </p:spTree>
  </p:cSld>
  <p:clrMapOvr>
    <a:masterClrMapping/>
  </p:clrMapOv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dirty="0">
              <a:solidFill>
                <a:srgbClr val="FFFFFF"/>
              </a:solidFill>
            </a:endParaRPr>
          </a:p>
        </p:txBody>
      </p:sp>
      <p:sp>
        <p:nvSpPr>
          <p:cNvPr id="4" name="Slide Number Placeholder 3"/>
          <p:cNvSpPr>
            <a:spLocks noGrp="1"/>
          </p:cNvSpPr>
          <p:nvPr>
            <p:ph type="sldNum" sz="quarter" idx="11"/>
          </p:nvPr>
        </p:nvSpPr>
        <p:spPr/>
        <p:txBody>
          <a:bodyPr/>
          <a:lstStyle/>
          <a:p>
            <a:pPr>
              <a:defRPr/>
            </a:pPr>
            <a:fld id="{6DD33DE8-AB71-42C7-BE70-8FA5AA38040C}" type="slidenum">
              <a:rPr lang="en-US">
                <a:solidFill>
                  <a:srgbClr val="666666"/>
                </a:solidFill>
              </a:rPr>
              <a:pPr>
                <a:defRPr/>
              </a:pPr>
              <a:t>‹#›</a:t>
            </a:fld>
            <a:endParaRPr lang="en-US" dirty="0">
              <a:solidFill>
                <a:srgbClr val="666666"/>
              </a:solidFill>
            </a:endParaRPr>
          </a:p>
        </p:txBody>
      </p:sp>
      <p:sp>
        <p:nvSpPr>
          <p:cNvPr id="5" name="Rectangle 4"/>
          <p:cNvSpPr/>
          <p:nvPr userDrawn="1"/>
        </p:nvSpPr>
        <p:spPr>
          <a:xfrm>
            <a:off x="1" y="9529"/>
            <a:ext cx="9144000" cy="6162675"/>
          </a:xfrm>
          <a:prstGeom prst="rect">
            <a:avLst/>
          </a:prstGeom>
          <a:gradFill>
            <a:gsLst>
              <a:gs pos="0">
                <a:schemeClr val="bg1"/>
              </a:gs>
              <a:gs pos="100000">
                <a:srgbClr val="F0F0F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defTabSz="457146" fontAlgn="auto">
              <a:spcBef>
                <a:spcPts val="0"/>
              </a:spcBef>
              <a:spcAft>
                <a:spcPts val="0"/>
              </a:spcAft>
              <a:defRPr/>
            </a:pPr>
            <a:endParaRPr lang="en-US" dirty="0">
              <a:solidFill>
                <a:prstClr val="white"/>
              </a:solidFill>
            </a:endParaRPr>
          </a:p>
        </p:txBody>
      </p:sp>
      <p:sp>
        <p:nvSpPr>
          <p:cNvPr id="7" name="Rectangle 7"/>
          <p:cNvSpPr>
            <a:spLocks noGrp="1" noChangeArrowheads="1"/>
          </p:cNvSpPr>
          <p:nvPr>
            <p:ph idx="1"/>
          </p:nvPr>
        </p:nvSpPr>
        <p:spPr bwMode="auto">
          <a:xfrm>
            <a:off x="917599" y="1525591"/>
            <a:ext cx="7369175" cy="4570412"/>
          </a:xfrm>
          <a:prstGeom prst="rect">
            <a:avLst/>
          </a:prstGeom>
          <a:noFill/>
          <a:ln w="9525">
            <a:noFill/>
            <a:miter lim="800000"/>
            <a:headEnd/>
            <a:tailEnd/>
          </a:ln>
        </p:spPr>
        <p:txBody>
          <a:bodyPr vert="horz" wrap="square" lIns="0" tIns="0" rIns="182859"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Title 8"/>
          <p:cNvSpPr>
            <a:spLocks noGrp="1"/>
          </p:cNvSpPr>
          <p:nvPr>
            <p:ph type="title" hasCustomPrompt="1"/>
          </p:nvPr>
        </p:nvSpPr>
        <p:spPr>
          <a:xfrm>
            <a:off x="762000" y="228600"/>
            <a:ext cx="7467600" cy="1143000"/>
          </a:xfrm>
          <a:prstGeom prst="rect">
            <a:avLst/>
          </a:prstGeom>
        </p:spPr>
        <p:txBody>
          <a:bodyPr anchor="b" anchorCtr="0">
            <a:normAutofit/>
          </a:bodyPr>
          <a:lstStyle>
            <a:lvl1pPr>
              <a:defRPr sz="2500" b="1" baseline="0"/>
            </a:lvl1pPr>
          </a:lstStyle>
          <a:p>
            <a:r>
              <a:rPr lang="en-US" dirty="0" smtClean="0"/>
              <a:t>Click Here to Edit</a:t>
            </a:r>
            <a:endParaRPr lang="en-US" dirty="0"/>
          </a:p>
        </p:txBody>
      </p:sp>
    </p:spTree>
    <p:extLst>
      <p:ext uri="{BB962C8B-B14F-4D97-AF65-F5344CB8AC3E}">
        <p14:creationId xmlns="" xmlns:p14="http://schemas.microsoft.com/office/powerpoint/2010/main" val="316501297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1"/>
          </p:nvPr>
        </p:nvSpPr>
        <p:spPr>
          <a:ln/>
        </p:spPr>
        <p:txBody>
          <a:bodyPr/>
          <a:lstStyle>
            <a:lvl1pPr>
              <a:defRPr/>
            </a:lvl1pPr>
          </a:lstStyle>
          <a:p>
            <a:pPr>
              <a:defRPr/>
            </a:pPr>
            <a:fld id="{27E4B231-8233-48FD-B1E0-C6B62BFEB9B7}" type="slidenum">
              <a:rPr lang="zh-CN" altLang="en-US"/>
              <a:pPr>
                <a:defRPr/>
              </a:pPr>
              <a:t>‹#›</a:t>
            </a:fld>
            <a:endParaRPr lang="en-US" altLang="zh-CN"/>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D0A1E5AD-DF73-48CC-B0F1-B916C0FCBABF}" type="slidenum">
              <a:rPr lang="zh-CN" altLang="en-US"/>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74CAEBF5-11F4-433E-9592-EEEEA6622A3F}" type="slidenum">
              <a:rPr lang="zh-CN" altLang="en-US"/>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542D118E-87CD-45E0-B8BF-D65F07580EE8}" type="slidenum">
              <a:rPr lang="zh-CN" altLang="en-US"/>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D0BFEA73-9F15-4ADE-8714-F91B8C8194E6}" type="slidenum">
              <a:rPr lang="zh-CN" altLang="en-US"/>
              <a:pPr/>
              <a:t>‹#›</a:t>
            </a:fld>
            <a:endParaRPr lang="en-US" altLang="zh-CN"/>
          </a:p>
        </p:txBody>
      </p:sp>
      <p:sp>
        <p:nvSpPr>
          <p:cNvPr id="8"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96273B5D-E23A-4663-9FA5-A27D56CEA75E}" type="slidenum">
              <a:rPr lang="zh-CN" altLang="en-US"/>
              <a:pPr/>
              <a:t>‹#›</a:t>
            </a:fld>
            <a:endParaRPr lang="en-US" altLang="zh-CN"/>
          </a:p>
        </p:txBody>
      </p:sp>
      <p:sp>
        <p:nvSpPr>
          <p:cNvPr id="4"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432A7DDE-A846-4E1C-B9F3-7ED1B9828ED0}" type="slidenum">
              <a:rPr lang="zh-CN" altLang="en-US"/>
              <a:pPr/>
              <a:t>‹#›</a:t>
            </a:fld>
            <a:endParaRPr lang="en-US" altLang="zh-CN"/>
          </a:p>
        </p:txBody>
      </p:sp>
      <p:sp>
        <p:nvSpPr>
          <p:cNvPr id="3"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EBC0BAF8-5760-4A18-AD60-D6BF955353CD}" type="slidenum">
              <a:rPr lang="zh-CN" altLang="en-US"/>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F14ED93C-291D-402A-94D1-861392E540AF}" type="slidenum">
              <a:rPr lang="zh-CN" altLang="en-US"/>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DBAF851E-3D2D-4ACF-9FA8-74D7522CF62D}" type="slidenum">
              <a:rPr lang="zh-CN" altLang="en-US"/>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000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000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2C3C2C7-358C-4EA6-83B8-4049A2D2F9D8}" type="slidenum">
              <a:rPr lang="zh-CN" altLang="en-US"/>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7158" y="5072074"/>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cs typeface="+mn-cs"/>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DCFC6AE2-46FA-4E60-B860-776647A4DC1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CE916528-0B33-4791-BA30-D95E7AF95D65}"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68D048AE-4391-4F4E-819F-8797AFB525FD}"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2DE59C2D-3DAD-49AD-B895-749BA2228E66}" type="slidenum">
              <a:rPr lang="en-US" altLang="en-US"/>
              <a:pPr>
                <a:defRPr/>
              </a:pPr>
              <a:t>‹#›</a:t>
            </a:fld>
            <a:endParaRPr lang="en-US" altLang="en-US"/>
          </a:p>
        </p:txBody>
      </p:sp>
    </p:spTree>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F8D318FB-84AB-4037-AF58-0387CC268FCE}"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9A47DCA3-651B-49BB-A9CC-B8A864D1EE71}"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9A2C6B8B-C95B-44AD-A928-36CE82AA2A1B}"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E2FBD677-36F2-4746-9FA3-4073EBE5CE7D}" type="slidenum">
              <a:rPr lang="en-US" altLang="en-US"/>
              <a:pPr>
                <a:defRPr/>
              </a:pPr>
              <a:t>‹#›</a:t>
            </a:fld>
            <a:endParaRPr lang="en-US" altLang="en-US"/>
          </a:p>
        </p:txBody>
      </p:sp>
    </p:spTree>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5AA890E8-141E-4F84-BE65-03EEA15C4690}" type="slidenum">
              <a:rPr lang="en-US" altLang="en-US"/>
              <a:pPr>
                <a:defRPr/>
              </a:pPr>
              <a:t>‹#›</a:t>
            </a:fld>
            <a:endParaRPr lang="en-US" alt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DB863694-CB95-433D-A604-31C06F4949C9}" type="slidenum">
              <a:rPr lang="en-US" altLang="en-US"/>
              <a:pPr>
                <a:defRPr/>
              </a:pPr>
              <a:t>‹#›</a:t>
            </a:fld>
            <a:endParaRPr lang="en-US" altLang="en-US"/>
          </a:p>
        </p:txBody>
      </p:sp>
    </p:spTree>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99BFC5DE-DE0F-4587-B65D-70484B0184DC}" type="slidenum">
              <a:rPr lang="en-US" altLang="en-US"/>
              <a:pPr>
                <a:defRPr/>
              </a:pPr>
              <a:t>‹#›</a:t>
            </a:fld>
            <a:endParaRPr lang="en-US" altLang="en-US"/>
          </a:p>
        </p:txBody>
      </p:sp>
    </p:spTree>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4276" name="Rectangle 4"/>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5BAB477-4731-4A1D-B1E4-02CFF017BF52}"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1E4458B-637E-4490-AAC9-D18176E217F7}"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F8A8E-0F58-45EB-8D3C-0BB00E4A10CD}" type="slidenum">
              <a:rPr lang="zh-CN" altLang="en-US"/>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E84C0AD-8686-47BA-83B0-1FF868B3E613}"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FC683E9-787F-475F-899C-DEF3FFF01C79}" type="slidenum">
              <a:rPr lang="zh-CN" altLang="en-US"/>
              <a:pPr>
                <a:defRPr/>
              </a:pPr>
              <a:t>‹#›</a:t>
            </a:fld>
            <a:endParaRPr lang="en-US" altLang="zh-CN"/>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03565AA-9FD0-47E8-A0D8-6E9B0663CEBE}" type="slidenum">
              <a:rPr lang="zh-CN" altLang="en-US"/>
              <a:pPr>
                <a:defRPr/>
              </a:pPr>
              <a:t>‹#›</a:t>
            </a:fld>
            <a:endParaRPr lang="en-US" altLang="zh-CN"/>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3426BA6-DE13-42B1-A4E9-D0B573C98E8A}" type="slidenum">
              <a:rPr lang="zh-CN" altLang="en-US"/>
              <a:pPr>
                <a:defRPr/>
              </a:pPr>
              <a:t>‹#›</a:t>
            </a:fld>
            <a:endParaRPr lang="en-US" altLang="zh-CN"/>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57B0D20-A287-4F17-A212-02EDD5572862}"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3910718-232E-4EA0-8970-3C435A9DB977}"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F47B6D8-907E-4380-823B-1F2AA5BE1642}"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000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000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2CC3AB4-2A4B-4A06-8EFB-BF559C455035}"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7188" y="5072063"/>
            <a:ext cx="8410575" cy="0"/>
          </a:xfrm>
          <a:prstGeom prst="line">
            <a:avLst/>
          </a:prstGeom>
          <a:noFill/>
          <a:ln w="24130" cap="rnd">
            <a:solidFill>
              <a:schemeClr val="tx1"/>
            </a:solidFill>
            <a:prstDash val="sysDot"/>
            <a:round/>
            <a:headEnd/>
            <a:tailEnd/>
          </a:ln>
          <a:effectLst/>
        </p:spPr>
        <p:txBody>
          <a:bodyPr/>
          <a:lstStyle/>
          <a:p>
            <a:pPr fontAlgn="auto">
              <a:spcBef>
                <a:spcPts val="0"/>
              </a:spcBef>
              <a:spcAft>
                <a:spcPts val="0"/>
              </a:spcAft>
              <a:defRPr/>
            </a:pPr>
            <a:endParaRPr lang="zh-CN" altLang="en-US">
              <a:solidFill>
                <a:srgbClr val="4B4B4B"/>
              </a:solidFill>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112615D3-D323-41E1-82F1-B11B44FBBDD2}" type="slidenum">
              <a:rPr lang="en-US" altLang="en-US"/>
              <a:pPr>
                <a:defRPr/>
              </a:pPr>
              <a:t>‹#›</a:t>
            </a:fld>
            <a:endParaRPr lang="en-US" altLang="en-US"/>
          </a:p>
        </p:txBody>
      </p:sp>
    </p:spTree>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085F107-660F-4BD3-A9C7-3008B8739303}" type="slidenum">
              <a:rPr lang="zh-CN" altLang="en-US"/>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B31A3F4A-CE68-48AE-B5EE-A105AABF9D25}" type="slidenum">
              <a:rPr lang="en-US" altLang="en-US"/>
              <a:pPr>
                <a:defRPr/>
              </a:pPr>
              <a:t>‹#›</a:t>
            </a:fld>
            <a:endParaRPr lang="en-US" altLang="en-US"/>
          </a:p>
        </p:txBody>
      </p:sp>
    </p:spTree>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F4D2F993-07E9-4ED2-B37F-A486E127884B}" type="slidenum">
              <a:rPr lang="en-US" altLang="en-US"/>
              <a:pPr>
                <a:defRPr/>
              </a:pPr>
              <a:t>‹#›</a:t>
            </a:fld>
            <a:endParaRPr lang="en-US" altLang="en-US"/>
          </a:p>
        </p:txBody>
      </p:sp>
    </p:spTree>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7A461A13-F3B0-4317-BE4C-D0920F6C2A20}" type="slidenum">
              <a:rPr lang="en-US" altLang="en-US"/>
              <a:pPr>
                <a:defRPr/>
              </a:pPr>
              <a:t>‹#›</a:t>
            </a:fld>
            <a:endParaRPr lang="en-US" altLang="en-US"/>
          </a:p>
        </p:txBody>
      </p:sp>
    </p:spTree>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6D4038C1-5510-449F-AB66-E7BC34F820E9}" type="slidenum">
              <a:rPr lang="en-US" altLang="en-US"/>
              <a:pPr>
                <a:defRPr/>
              </a:pPr>
              <a:t>‹#›</a:t>
            </a:fld>
            <a:endParaRPr lang="en-US" altLang="en-US"/>
          </a:p>
        </p:txBody>
      </p:sp>
    </p:spTree>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03BC558A-601A-499B-8637-9D02332BE57C}" type="slidenum">
              <a:rPr lang="en-US" altLang="en-US"/>
              <a:pPr>
                <a:defRPr/>
              </a:pPr>
              <a:t>‹#›</a:t>
            </a:fld>
            <a:endParaRPr lang="en-US" altLang="en-US"/>
          </a:p>
        </p:txBody>
      </p:sp>
    </p:spTree>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6F96A7C-5176-4550-8267-006F570DEC29}" type="slidenum">
              <a:rPr lang="en-US" altLang="en-US"/>
              <a:pPr>
                <a:defRPr/>
              </a:pPr>
              <a:t>‹#›</a:t>
            </a:fld>
            <a:endParaRPr lang="en-US" altLang="en-US"/>
          </a:p>
        </p:txBody>
      </p:sp>
    </p:spTree>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D588B047-A070-469F-9EAB-0A9184536851}" type="slidenum">
              <a:rPr lang="en-US" altLang="en-US"/>
              <a:pPr>
                <a:defRPr/>
              </a:pPr>
              <a:t>‹#›</a:t>
            </a:fld>
            <a:endParaRPr lang="en-US" altLang="en-US"/>
          </a:p>
        </p:txBody>
      </p:sp>
    </p:spTree>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C4D5B9E-D5C7-4D49-952C-E732705DDCE0}" type="slidenum">
              <a:rPr lang="en-US" altLang="en-US"/>
              <a:pPr>
                <a:defRPr/>
              </a:pPr>
              <a:t>‹#›</a:t>
            </a:fld>
            <a:endParaRPr lang="en-US" altLang="en-US"/>
          </a:p>
        </p:txBody>
      </p:sp>
    </p:spTree>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9B36BA7-345A-4801-AEA7-EB26393EDAB4}" type="slidenum">
              <a:rPr lang="en-US" altLang="en-US"/>
              <a:pPr>
                <a:defRPr/>
              </a:pPr>
              <a:t>‹#›</a:t>
            </a:fld>
            <a:endParaRPr lang="en-US" altLang="en-US"/>
          </a:p>
        </p:txBody>
      </p:sp>
    </p:spTree>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fontAlgn="auto">
              <a:spcBef>
                <a:spcPts val="0"/>
              </a:spcBef>
              <a:spcAft>
                <a:spcPts val="0"/>
              </a:spcAft>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0ACA6A3C-353F-4E4F-8165-6AE1343660EA}" type="slidenum">
              <a:rPr lang="en-US" altLang="en-US"/>
              <a:pPr>
                <a:defRPr/>
              </a:pPr>
              <a:t>‹#›</a:t>
            </a:fld>
            <a:endParaRPr lang="en-US" altLang="en-US"/>
          </a:p>
        </p:txBody>
      </p:sp>
    </p:spTree>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0DF3AD91-F297-4B84-B2F9-C7FFC23B900F}" type="slidenum">
              <a:rPr lang="zh-CN" altLang="en-US"/>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9B808121-CB4D-46BC-B416-267E990E5283}" type="slidenum">
              <a:rPr lang="en-US" altLang="en-US"/>
              <a:pPr>
                <a:defRPr/>
              </a:pPr>
              <a:t>‹#›</a:t>
            </a:fld>
            <a:endParaRPr lang="en-US" altLang="en-US"/>
          </a:p>
        </p:txBody>
      </p:sp>
    </p:spTree>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B5191FEE-593F-4624-AC19-746B9C99E632}" type="slidenum">
              <a:rPr lang="en-US" altLang="en-US"/>
              <a:pPr>
                <a:defRPr/>
              </a:pPr>
              <a:t>‹#›</a:t>
            </a:fld>
            <a:endParaRPr lang="en-US" altLang="en-US"/>
          </a:p>
        </p:txBody>
      </p:sp>
    </p:spTree>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5F8B1049-E08A-4E76-8D10-89BCC45889C3}" type="slidenum">
              <a:rPr lang="en-US" altLang="en-US"/>
              <a:pPr>
                <a:defRPr/>
              </a:pPr>
              <a:t>‹#›</a:t>
            </a:fld>
            <a:endParaRPr lang="en-US" altLang="en-US"/>
          </a:p>
        </p:txBody>
      </p:sp>
    </p:spTree>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F1BE0038-8CBE-417B-B572-AC8A433EC538}" type="slidenum">
              <a:rPr lang="en-US" altLang="en-US"/>
              <a:pPr>
                <a:defRPr/>
              </a:pPr>
              <a:t>‹#›</a:t>
            </a:fld>
            <a:endParaRPr lang="en-US" altLang="en-US"/>
          </a:p>
        </p:txBody>
      </p:sp>
    </p:spTree>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31BF68B9-6698-4153-A549-E6EA56E6ED80}" type="slidenum">
              <a:rPr lang="en-US" altLang="en-US"/>
              <a:pPr>
                <a:defRPr/>
              </a:pPr>
              <a:t>‹#›</a:t>
            </a:fld>
            <a:endParaRPr lang="en-US" altLang="en-US"/>
          </a:p>
        </p:txBody>
      </p:sp>
    </p:spTree>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BE171E14-D251-42F1-96B4-2F4B3779A11C}" type="slidenum">
              <a:rPr lang="en-US" altLang="en-US"/>
              <a:pPr>
                <a:defRPr/>
              </a:pPr>
              <a:t>‹#›</a:t>
            </a:fld>
            <a:endParaRPr lang="en-US" altLang="en-US"/>
          </a:p>
        </p:txBody>
      </p:sp>
    </p:spTree>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6F8A2725-4BB6-4B42-811B-E71990B3C224}" type="slidenum">
              <a:rPr lang="en-US" altLang="en-US"/>
              <a:pPr>
                <a:defRPr/>
              </a:pPr>
              <a:t>‹#›</a:t>
            </a:fld>
            <a:endParaRPr lang="en-US" altLang="en-US"/>
          </a:p>
        </p:txBody>
      </p:sp>
    </p:spTree>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7E2F6FD6-719E-4F0A-B82B-14F665906E85}" type="slidenum">
              <a:rPr lang="en-US" altLang="en-US"/>
              <a:pPr>
                <a:defRPr/>
              </a:pPr>
              <a:t>‹#›</a:t>
            </a:fld>
            <a:endParaRPr lang="en-US" altLang="en-US"/>
          </a:p>
        </p:txBody>
      </p:sp>
    </p:spTree>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23286C5F-1821-41ED-81BA-563A4DEBA544}" type="slidenum">
              <a:rPr lang="en-US" altLang="en-US"/>
              <a:pPr>
                <a:defRPr/>
              </a:pPr>
              <a:t>‹#›</a:t>
            </a:fld>
            <a:endParaRPr lang="en-US" altLang="en-US"/>
          </a:p>
        </p:txBody>
      </p:sp>
    </p:spTree>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B4524506-DF49-4AF0-A16D-F3DA0E2C62A3}" type="slidenum">
              <a:rPr lang="en-US" altLang="en-US"/>
              <a:pPr>
                <a:defRPr/>
              </a:pPr>
              <a:t>‹#›</a:t>
            </a:fld>
            <a:endParaRPr lang="en-US" altLang="en-US"/>
          </a:p>
        </p:txBody>
      </p:sp>
    </p:spTree>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47AEB403-7BBE-4C43-9D1A-1DF8BD7069B0}" type="slidenum">
              <a:rPr lang="zh-CN" altLang="en-US"/>
              <a:pPr>
                <a:defRPr/>
              </a:pPr>
              <a:t>‹#›</a:t>
            </a:fld>
            <a:endParaRPr lang="en-US" altLang="zh-CN"/>
          </a:p>
        </p:txBody>
      </p:sp>
      <p:sp>
        <p:nvSpPr>
          <p:cNvPr id="8"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859166D7-4C89-4995-A6C8-BDCF87252E7D}" type="slidenum">
              <a:rPr lang="en-US" altLang="en-US"/>
              <a:pPr>
                <a:defRPr/>
              </a:pPr>
              <a:t>‹#›</a:t>
            </a:fld>
            <a:endParaRPr lang="en-US" altLang="en-US"/>
          </a:p>
        </p:txBody>
      </p:sp>
    </p:spTree>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6FF84A97-2FC2-4F13-8F09-B6A7C75E19BE}" type="slidenum">
              <a:rPr lang="en-US" altLang="en-US"/>
              <a:pPr>
                <a:defRPr/>
              </a:pPr>
              <a:t>‹#›</a:t>
            </a:fld>
            <a:endParaRPr lang="en-US" altLang="en-US"/>
          </a:p>
        </p:txBody>
      </p:sp>
    </p:spTree>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D5D0C537-4CDE-44AE-8A98-FDDDDD79D35C}" type="slidenum">
              <a:rPr lang="en-US" altLang="en-US"/>
              <a:pPr>
                <a:defRPr/>
              </a:pPr>
              <a:t>‹#›</a:t>
            </a:fld>
            <a:endParaRPr lang="en-US" altLang="en-US"/>
          </a:p>
        </p:txBody>
      </p:sp>
    </p:spTree>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fontAlgn="auto">
              <a:spcBef>
                <a:spcPct val="50000"/>
              </a:spcBef>
              <a:spcAft>
                <a:spcPts val="0"/>
              </a:spcAft>
              <a:buClr>
                <a:schemeClr val="tx2"/>
              </a:buClr>
              <a:buFontTx/>
              <a:buChar char="•"/>
              <a:defRPr/>
            </a:pPr>
            <a:endParaRPr lang="en-GB" altLang="zh-CN"/>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FFE225A9-2779-48D0-A5EF-F8AA2D9B46AC}" type="slidenum">
              <a:rPr lang="en-US" altLang="en-US"/>
              <a:pPr>
                <a:defRPr/>
              </a:pPr>
              <a:t>‹#›</a:t>
            </a:fld>
            <a:endParaRPr lang="en-US" altLang="en-US"/>
          </a:p>
        </p:txBody>
      </p:sp>
    </p:spTree>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B862DE-587F-452B-8838-88E65331FDC5}" type="slidenum">
              <a:rPr lang="zh-CN" altLang="en-US" smtClean="0"/>
              <a:pPr/>
              <a:t>‹#›</a:t>
            </a:fld>
            <a:endParaRPr lang="zh-CN" altLang="en-US"/>
          </a:p>
        </p:txBody>
      </p:sp>
    </p:spTree>
  </p:cSld>
  <p:clrMapOvr>
    <a:masterClrMapping/>
  </p:clrMapOvr>
  <p:transition>
    <p:zoom/>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D80B62A-FAC8-45F9-BF54-DE5B81D1E0D2}" type="slidenum">
              <a:rPr lang="en-US" altLang="en-US" smtClean="0"/>
              <a:pPr>
                <a:defRPr/>
              </a:pPr>
              <a:t>‹#›</a:t>
            </a:fld>
            <a:endParaRPr lang="en-US" altLang="en-US"/>
          </a:p>
        </p:txBody>
      </p:sp>
    </p:spTree>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CFC6AE2-46FA-4E60-B860-776647A4DC1C}"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CE916528-0B33-4791-BA30-D95E7AF95D65}"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8" name="页脚占位符 7"/>
          <p:cNvSpPr>
            <a:spLocks noGrp="1"/>
          </p:cNvSpPr>
          <p:nvPr>
            <p:ph type="ftr" sz="quarter" idx="11"/>
          </p:nvPr>
        </p:nvSpPr>
        <p:spPr/>
        <p:txBody>
          <a:bodyPr/>
          <a:lstStyle/>
          <a:p>
            <a:pPr>
              <a:defRPr/>
            </a:pPr>
            <a:endParaRPr lang="en-US" altLang="zh-CN"/>
          </a:p>
        </p:txBody>
      </p:sp>
      <p:sp>
        <p:nvSpPr>
          <p:cNvPr id="9" name="灯片编号占位符 8"/>
          <p:cNvSpPr>
            <a:spLocks noGrp="1"/>
          </p:cNvSpPr>
          <p:nvPr>
            <p:ph type="sldNum" sz="quarter" idx="12"/>
          </p:nvPr>
        </p:nvSpPr>
        <p:spPr/>
        <p:txBody>
          <a:bodyPr/>
          <a:lstStyle/>
          <a:p>
            <a:pPr>
              <a:defRPr/>
            </a:pPr>
            <a:fld id="{68D048AE-4391-4F4E-819F-8797AFB525FD}"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9CCB7C5-AAF9-4C9A-AB4B-1E13C095015C}" type="slidenum">
              <a:rPr lang="zh-CN" altLang="en-US"/>
              <a:pPr>
                <a:defRPr/>
              </a:pPr>
              <a:t>‹#›</a:t>
            </a:fld>
            <a:endParaRPr lang="en-US" altLang="zh-CN"/>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2DE59C2D-3DAD-49AD-B895-749BA2228E66}"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pPr>
              <a:defRPr/>
            </a:pPr>
            <a:fld id="{F8D318FB-84AB-4037-AF58-0387CC268FCE}"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9A47DCA3-651B-49BB-A9CC-B8A864D1EE71}"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9A2C6B8B-C95B-44AD-A928-36CE82AA2A1B}"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E2FBD677-36F2-4746-9FA3-4073EBE5CE7D}"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0A0ECB-6EB1-44DC-BF62-D30E3BFE1C04}"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B863694-CB95-433D-A604-31C06F4949C9}" type="slidenum">
              <a:rPr lang="en-US" altLang="en-US" smtClean="0"/>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cstate="print"/>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F5C044A-6390-421E-BCC4-770A02192E91}" type="slidenum">
              <a:rPr lang="en-US" altLang="en-US"/>
              <a:pPr>
                <a:defRPr/>
              </a:pPr>
              <a:t>‹#›</a:t>
            </a:fld>
            <a:endParaRPr lang="en-US" altLang="en-US"/>
          </a:p>
        </p:txBody>
      </p:sp>
    </p:spTree>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D4B888EA-38E1-4760-A057-C3809EF0FF9F}" type="slidenum">
              <a:rPr lang="en-US" altLang="en-US"/>
              <a:pPr>
                <a:defRPr/>
              </a:pPr>
              <a:t>‹#›</a:t>
            </a:fld>
            <a:endParaRPr lang="en-US" alt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1"/>
          </p:nvPr>
        </p:nvSpPr>
        <p:spPr>
          <a:ln/>
        </p:spPr>
        <p:txBody>
          <a:bodyPr/>
          <a:lstStyle>
            <a:lvl1pPr>
              <a:defRPr/>
            </a:lvl1pPr>
          </a:lstStyle>
          <a:p>
            <a:pPr>
              <a:defRPr/>
            </a:pPr>
            <a:fld id="{2967F9B5-4F3D-4B54-B135-9F69E161721C}" type="slidenum">
              <a:rPr lang="zh-CN" altLang="en-US"/>
              <a:pPr>
                <a:defRPr/>
              </a:pPr>
              <a:t>‹#›</a:t>
            </a:fld>
            <a:endParaRPr lang="en-US" altLang="zh-CN"/>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E28D517-44C7-416C-BF54-2DE5BE238E4C}" type="slidenum">
              <a:rPr lang="zh-CN" altLang="en-US"/>
              <a:pPr>
                <a:defRPr/>
              </a:pPr>
              <a:t>‹#›</a:t>
            </a:fld>
            <a:endParaRPr lang="en-US" altLang="zh-CN"/>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A07E58ED-6DED-48D6-BB0E-447910A4F473}" type="slidenum">
              <a:rPr lang="en-US" altLang="en-US"/>
              <a:pPr>
                <a:defRPr/>
              </a:pPr>
              <a:t>‹#›</a:t>
            </a:fld>
            <a:endParaRPr lang="en-US" altLang="en-US"/>
          </a:p>
        </p:txBody>
      </p:sp>
    </p:spTree>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1A0190A1-04E8-4EDF-953E-333762212509}" type="slidenum">
              <a:rPr lang="en-US" altLang="en-US"/>
              <a:pPr>
                <a:defRPr/>
              </a:pPr>
              <a:t>‹#›</a:t>
            </a:fld>
            <a:endParaRPr lang="en-US" altLang="en-US"/>
          </a:p>
        </p:txBody>
      </p:sp>
    </p:spTree>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FD308518-FD36-49C0-99CF-65E3938A1813}" type="slidenum">
              <a:rPr lang="en-US" altLang="en-US"/>
              <a:pPr>
                <a:defRPr/>
              </a:pPr>
              <a:t>‹#›</a:t>
            </a:fld>
            <a:endParaRPr lang="en-US" altLang="en-US"/>
          </a:p>
        </p:txBody>
      </p:sp>
    </p:spTree>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3A01A580-81F4-43B7-81D0-2E839DD9761E}" type="slidenum">
              <a:rPr lang="en-US" altLang="en-US"/>
              <a:pPr>
                <a:defRPr/>
              </a:pPr>
              <a:t>‹#›</a:t>
            </a:fld>
            <a:endParaRPr lang="en-US" altLang="en-US"/>
          </a:p>
        </p:txBody>
      </p:sp>
    </p:spTree>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D30485AA-E095-41BB-A94E-042CA2418382}" type="slidenum">
              <a:rPr lang="en-US" altLang="en-US"/>
              <a:pPr>
                <a:defRPr/>
              </a:pPr>
              <a:t>‹#›</a:t>
            </a:fld>
            <a:endParaRPr lang="en-US" altLang="en-US"/>
          </a:p>
        </p:txBody>
      </p:sp>
    </p:spTree>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BAC8E297-A68C-4A57-9ED4-887D0FAB85E9}" type="slidenum">
              <a:rPr lang="en-US" altLang="en-US"/>
              <a:pPr>
                <a:defRPr/>
              </a:pPr>
              <a:t>‹#›</a:t>
            </a:fld>
            <a:endParaRPr lang="en-US" altLang="en-US"/>
          </a:p>
        </p:txBody>
      </p:sp>
    </p:spTree>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A4975B6F-6EFE-4192-9204-0598E4E0E1C0}" type="slidenum">
              <a:rPr lang="en-US" altLang="en-US"/>
              <a:pPr>
                <a:defRPr/>
              </a:pPr>
              <a:t>‹#›</a:t>
            </a:fld>
            <a:endParaRPr lang="en-US" altLang="en-US"/>
          </a:p>
        </p:txBody>
      </p:sp>
    </p:spTree>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ADBDBF8-E103-47DB-894C-41FD5689E730}" type="slidenum">
              <a:rPr lang="en-US" altLang="en-US"/>
              <a:pPr>
                <a:defRPr/>
              </a:pPr>
              <a:t>‹#›</a:t>
            </a:fld>
            <a:endParaRPr lang="en-US" altLang="en-US"/>
          </a:p>
        </p:txBody>
      </p:sp>
    </p:spTree>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9041C4E4-C44C-49AD-A0F4-918F36389572}" type="slidenum">
              <a:rPr lang="en-US" altLang="en-US"/>
              <a:pPr>
                <a:defRPr/>
              </a:pPr>
              <a:t>‹#›</a:t>
            </a:fld>
            <a:endParaRPr lang="en-US" altLang="en-US"/>
          </a:p>
        </p:txBody>
      </p:sp>
    </p:spTree>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4932A35-F074-4597-BD9B-A13766714615}" type="slidenum">
              <a:rPr lang="zh-CN" altLang="en-US"/>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3C74B728-2B48-44C8-81FA-1A60242C4DE1}" type="slidenum">
              <a:rPr lang="en-US" altLang="en-US"/>
              <a:pPr>
                <a:defRPr/>
              </a:pPr>
              <a:t>‹#›</a:t>
            </a:fld>
            <a:endParaRPr lang="en-US" alt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5BAB477-4731-4A1D-B1E4-02CFF017BF52}" type="slidenum">
              <a:rPr lang="zh-CN" altLang="en-US">
                <a:solidFill>
                  <a:srgbClr val="FFFFFF"/>
                </a:solidFill>
              </a:rPr>
              <a:pPr>
                <a:defRPr/>
              </a:pPr>
              <a:t>‹#›</a:t>
            </a:fld>
            <a:endParaRPr lang="en-US" altLang="zh-CN">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1E4458B-637E-4490-AAC9-D18176E217F7}" type="slidenum">
              <a:rPr lang="zh-CN" altLang="en-US">
                <a:solidFill>
                  <a:srgbClr val="FFFFFF"/>
                </a:solidFill>
              </a:rPr>
              <a:pPr>
                <a:defRPr/>
              </a:pPr>
              <a:t>‹#›</a:t>
            </a:fld>
            <a:endParaRPr lang="en-US" altLang="zh-CN">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E84C0AD-8686-47BA-83B0-1FF868B3E613}" type="slidenum">
              <a:rPr lang="zh-CN" altLang="en-US">
                <a:solidFill>
                  <a:srgbClr val="FFFFFF"/>
                </a:solidFill>
              </a:rPr>
              <a:pPr>
                <a:defRPr/>
              </a:pPr>
              <a:t>‹#›</a:t>
            </a:fld>
            <a:endParaRPr lang="en-US" altLang="zh-CN">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FC683E9-787F-475F-899C-DEF3FFF01C79}" type="slidenum">
              <a:rPr lang="zh-CN" altLang="en-US">
                <a:solidFill>
                  <a:srgbClr val="FFFFFF"/>
                </a:solidFill>
              </a:rPr>
              <a:pPr>
                <a:defRPr/>
              </a:pPr>
              <a:t>‹#›</a:t>
            </a:fld>
            <a:endParaRPr lang="en-US" altLang="zh-CN">
              <a:solidFill>
                <a:srgbClr val="FFFFFF"/>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03565AA-9FD0-47E8-A0D8-6E9B0663CEBE}" type="slidenum">
              <a:rPr lang="zh-CN" altLang="en-US">
                <a:solidFill>
                  <a:srgbClr val="FFFFFF"/>
                </a:solidFill>
              </a:rPr>
              <a:pPr>
                <a:defRPr/>
              </a:pPr>
              <a:t>‹#›</a:t>
            </a:fld>
            <a:endParaRPr lang="en-US" altLang="zh-CN">
              <a:solidFill>
                <a:srgbClr val="FFFFFF"/>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79B28B2-9EA0-4965-9DB8-1212A7FD5DA4}" type="slidenum">
              <a:rPr lang="zh-CN" altLang="en-US"/>
              <a:pPr>
                <a:defRPr/>
              </a:pPr>
              <a:t>‹#›</a:t>
            </a:fld>
            <a:endParaRPr lang="en-US" altLang="zh-CN"/>
          </a:p>
        </p:txBody>
      </p:sp>
      <p:sp>
        <p:nvSpPr>
          <p:cNvPr id="6"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3426BA6-DE13-42B1-A4E9-D0B573C98E8A}" type="slidenum">
              <a:rPr lang="zh-CN" altLang="en-US">
                <a:solidFill>
                  <a:srgbClr val="FFFFFF"/>
                </a:solidFill>
              </a:rPr>
              <a:pPr>
                <a:defRPr/>
              </a:pPr>
              <a:t>‹#›</a:t>
            </a:fld>
            <a:endParaRPr lang="en-US" altLang="zh-CN">
              <a:solidFill>
                <a:srgbClr val="FFFFFF"/>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57B0D20-A287-4F17-A212-02EDD5572862}" type="slidenum">
              <a:rPr lang="zh-CN" altLang="en-US">
                <a:solidFill>
                  <a:srgbClr val="FFFFFF"/>
                </a:solidFill>
              </a:rPr>
              <a:pPr>
                <a:defRPr/>
              </a:pPr>
              <a:t>‹#›</a:t>
            </a:fld>
            <a:endParaRPr lang="en-US" altLang="zh-CN">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3910718-232E-4EA0-8970-3C435A9DB977}" type="slidenum">
              <a:rPr lang="zh-CN" altLang="en-US">
                <a:solidFill>
                  <a:srgbClr val="FFFFFF"/>
                </a:solidFill>
              </a:rPr>
              <a:pPr>
                <a:defRPr/>
              </a:pPr>
              <a:t>‹#›</a:t>
            </a:fld>
            <a:endParaRPr lang="en-US" altLang="zh-CN">
              <a:solidFill>
                <a:srgbClr val="FFFFFF"/>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F47B6D8-907E-4380-823B-1F2AA5BE1642}" type="slidenum">
              <a:rPr lang="zh-CN" altLang="en-US">
                <a:solidFill>
                  <a:srgbClr val="FFFFFF"/>
                </a:solidFill>
              </a:rPr>
              <a:pPr>
                <a:defRPr/>
              </a:pPr>
              <a:t>‹#›</a:t>
            </a:fld>
            <a:endParaRPr lang="en-US" altLang="zh-CN">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000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000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2CC3AB4-2A4B-4A06-8EFB-BF559C455035}" type="slidenum">
              <a:rPr lang="zh-CN" altLang="en-US">
                <a:solidFill>
                  <a:srgbClr val="FFFFFF"/>
                </a:solidFill>
              </a:rPr>
              <a:pPr>
                <a:defRPr/>
              </a:pPr>
              <a:t>‹#›</a:t>
            </a:fld>
            <a:endParaRPr lang="en-US" altLang="zh-CN">
              <a:solidFill>
                <a:srgbClr val="FFFFFF"/>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F36880-B8AB-4317-8818-1FA07BD95B48}" type="slidenum">
              <a:rPr lang="zh-CN" altLang="en-US"/>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C076B24-B9A8-4A0D-A140-9A015FFD8F29}" type="slidenum">
              <a:rPr lang="zh-CN" altLang="en-US"/>
              <a:pPr>
                <a:defRPr/>
              </a:pPr>
              <a:t>‹#›</a:t>
            </a:fld>
            <a:endParaRPr lang="en-US" altLang="zh-CN"/>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2468" name="Rectangle 4"/>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3BA3D60-CDEE-4B91-9C32-03D6F3BC93E1}" type="slidenum">
              <a:rPr lang="zh-CN" altLang="en-US"/>
              <a:pPr>
                <a:defRPr/>
              </a:pPr>
              <a:t>‹#›</a:t>
            </a:fld>
            <a:endParaRPr lang="en-US" altLang="zh-CN"/>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4656F2FD-7130-45FC-8884-B32E63087B51}" type="slidenum">
              <a:rPr lang="zh-CN" altLang="en-US"/>
              <a:pPr>
                <a:defRPr/>
              </a:pPr>
              <a:t>‹#›</a:t>
            </a:fld>
            <a:endParaRPr lang="en-US" altLang="zh-CN"/>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71953568-5DFD-4AF3-96CB-525F9FDD8972}" type="slidenum">
              <a:rPr lang="zh-CN" altLang="en-US"/>
              <a:pPr>
                <a:defRPr/>
              </a:pPr>
              <a:t>‹#›</a:t>
            </a:fld>
            <a:endParaRPr lang="en-US" altLang="zh-CN"/>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AE3FBC84-CAC1-4C21-86E2-7A0C2B4F1828}" type="slidenum">
              <a:rPr lang="zh-CN" altLang="en-US"/>
              <a:pPr>
                <a:defRPr/>
              </a:pPr>
              <a:t>‹#›</a:t>
            </a:fld>
            <a:endParaRPr lang="en-US" altLang="zh-CN"/>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5"/>
          <p:cNvSpPr>
            <a:spLocks noGrp="1" noChangeArrowheads="1"/>
          </p:cNvSpPr>
          <p:nvPr>
            <p:ph type="sldNum" sz="quarter" idx="11"/>
          </p:nvPr>
        </p:nvSpPr>
        <p:spPr>
          <a:ln/>
        </p:spPr>
        <p:txBody>
          <a:bodyPr/>
          <a:lstStyle>
            <a:lvl1pPr>
              <a:defRPr/>
            </a:lvl1pPr>
          </a:lstStyle>
          <a:p>
            <a:pPr>
              <a:defRPr/>
            </a:pPr>
            <a:fld id="{FAAA2DE5-C5BC-4421-844E-376F4B03EA6C}" type="slidenum">
              <a:rPr lang="zh-CN" altLang="en-US"/>
              <a:pPr>
                <a:defRPr/>
              </a:pPr>
              <a:t>‹#›</a:t>
            </a:fld>
            <a:endParaRPr lang="en-US"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763D6938-00AF-4FFC-BC39-CAD64D557426}" type="slidenum">
              <a:rPr lang="zh-CN" altLang="en-US"/>
              <a:pPr>
                <a:defRPr/>
              </a:pPr>
              <a:t>‹#›</a:t>
            </a:fld>
            <a:endParaRPr lang="en-US" altLang="zh-CN"/>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E8CED9C9-EC77-4335-985F-E67CFF9435EC}" type="slidenum">
              <a:rPr lang="zh-CN" altLang="en-US"/>
              <a:pPr>
                <a:defRPr/>
              </a:pPr>
              <a:t>‹#›</a:t>
            </a:fld>
            <a:endParaRPr lang="en-US" altLang="zh-CN"/>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121855F7-4248-4FB7-A6C0-18EDB1B32DAC}" type="slidenum">
              <a:rPr lang="zh-CN" altLang="en-US"/>
              <a:pPr>
                <a:defRPr/>
              </a:pPr>
              <a:t>‹#›</a:t>
            </a:fld>
            <a:endParaRPr lang="en-US" altLang="zh-CN"/>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3EF4425A-640D-452B-AAE9-CC8BBB416120}" type="slidenum">
              <a:rPr lang="zh-CN" altLang="en-US"/>
              <a:pPr>
                <a:defRPr/>
              </a:pPr>
              <a:t>‹#›</a:t>
            </a:fld>
            <a:endParaRPr lang="en-US" altLang="zh-CN"/>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A138E93-621A-4DA3-A013-FF36C3DED7C2}" type="slidenum">
              <a:rPr lang="zh-CN" altLang="en-US"/>
              <a:pPr>
                <a:defRPr/>
              </a:pPr>
              <a:t>‹#›</a:t>
            </a:fld>
            <a:endParaRPr lang="en-US" altLang="zh-CN"/>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FDBCC58-3307-4243-B612-39988A54499D}" type="slidenum">
              <a:rPr lang="zh-CN" altLang="en-US"/>
              <a:pPr>
                <a:defRPr/>
              </a:pPr>
              <a:t>‹#›</a:t>
            </a:fld>
            <a:endParaRPr lang="en-US" altLang="zh-CN"/>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8612" name="Rectangle 4"/>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C5EF0681-7318-411F-8CCE-563CD65349B1}" type="slidenum">
              <a:rPr lang="zh-CN" altLang="en-US"/>
              <a:pPr>
                <a:defRPr/>
              </a:pPr>
              <a:t>‹#›</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9304619B-AA54-4146-AB4A-7317BF612A99}" type="slidenum">
              <a:rPr lang="zh-CN" altLang="en-US"/>
              <a:pPr>
                <a:defRPr/>
              </a:pPr>
              <a:t>‹#›</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160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160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67EF3D56-3128-4DAE-8687-777D85504A51}" type="slidenum">
              <a:rPr lang="zh-CN" altLang="en-US"/>
              <a:pPr>
                <a:defRPr/>
              </a:pPr>
              <a:t>‹#›</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1"/>
          </p:nvPr>
        </p:nvSpPr>
        <p:spPr>
          <a:ln/>
        </p:spPr>
        <p:txBody>
          <a:bodyPr/>
          <a:lstStyle>
            <a:lvl1pPr>
              <a:defRPr/>
            </a:lvl1pPr>
          </a:lstStyle>
          <a:p>
            <a:pPr>
              <a:defRPr/>
            </a:pPr>
            <a:fld id="{CAA4023F-6ECD-4613-A0C0-32D345CE45D5}" type="slidenum">
              <a:rPr lang="zh-CN" altLang="en-US"/>
              <a:pPr>
                <a:defRPr/>
              </a:pPr>
              <a:t>‹#›</a:t>
            </a:fld>
            <a:endParaRPr lang="en-US"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1372DD53-8B72-4411-B79F-7EF356232E91}" type="slidenum">
              <a:rPr lang="zh-CN" altLang="en-US"/>
              <a:pPr>
                <a:defRPr/>
              </a:pPr>
              <a:t>‹#›</a:t>
            </a:fld>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EAE087BA-2ABA-4793-B0EC-7D37B4F87465}" type="slidenum">
              <a:rPr lang="zh-CN" altLang="en-US"/>
              <a:pPr>
                <a:defRPr/>
              </a:pPr>
              <a:t>‹#›</a:t>
            </a:fld>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7243B8CE-FBE6-472F-8CAF-5ABE8C4F7070}" type="slidenum">
              <a:rPr lang="zh-CN" altLang="en-US"/>
              <a:pPr>
                <a:defRPr/>
              </a:pPr>
              <a:t>‹#›</a:t>
            </a:fld>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2259BEA-D40E-4B6B-BD99-65213AD09A16}" type="slidenum">
              <a:rPr lang="zh-CN" altLang="en-US"/>
              <a:pPr>
                <a:defRPr/>
              </a:pPr>
              <a:t>‹#›</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8488BF1-FAFE-46EF-AB54-53ECD717074E}" type="slidenum">
              <a:rPr lang="zh-CN" altLang="en-US"/>
              <a:pPr>
                <a:defRPr/>
              </a:pPr>
              <a:t>‹#›</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F29D510-0234-4E3A-B89B-913F7D324A8F}" type="slidenum">
              <a:rPr lang="zh-CN" altLang="en-US"/>
              <a:pPr>
                <a:defRPr/>
              </a:pPr>
              <a:t>‹#›</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4873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4873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3A89155-71E1-4C6B-AA4D-54F44F34F728}" type="slidenum">
              <a:rPr lang="zh-CN" altLang="en-US"/>
              <a:pPr>
                <a:defRPr/>
              </a:pPr>
              <a:t>‹#›</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6806" name="Rectangle 6"/>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A4388D2-F0EA-40DD-B5CC-B68B2E6149B0}" type="slidenum">
              <a:rPr lang="zh-CN" altLang="en-US"/>
              <a:pPr>
                <a:defRPr/>
              </a:pPr>
              <a:t>‹#›</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1D5587E-0B05-4979-ADDC-3566338BD811}" type="slidenum">
              <a:rPr lang="zh-CN" altLang="en-US"/>
              <a:pPr>
                <a:defRPr/>
              </a:pPr>
              <a:t>‹#›</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1"/>
          </p:nvPr>
        </p:nvSpPr>
        <p:spPr>
          <a:ln/>
        </p:spPr>
        <p:txBody>
          <a:bodyPr/>
          <a:lstStyle>
            <a:lvl1pPr>
              <a:defRPr/>
            </a:lvl1pPr>
          </a:lstStyle>
          <a:p>
            <a:pPr>
              <a:defRPr/>
            </a:pPr>
            <a:fld id="{3AF797A1-6837-4A00-AAF2-82C1A4D7FE6B}" type="slidenum">
              <a:rPr lang="zh-CN" altLang="en-US"/>
              <a:pPr>
                <a:defRPr/>
              </a:pPr>
              <a:t>‹#›</a:t>
            </a:fld>
            <a:endParaRPr lang="en-US" altLang="zh-C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78E9935-93E4-46BC-8DA8-995C08361E7A}" type="slidenum">
              <a:rPr lang="zh-CN" altLang="en-US"/>
              <a:pPr>
                <a:defRPr/>
              </a:pPr>
              <a:t>‹#›</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5D24E22-878B-438E-95B7-AF85FF2449B6}" type="slidenum">
              <a:rPr lang="zh-CN" altLang="en-US"/>
              <a:pPr>
                <a:defRPr/>
              </a:pPr>
              <a:t>‹#›</a:t>
            </a:fld>
            <a:endParaRPr lang="en-US" altLang="zh-CN"/>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E6ED453-E05A-4DE7-93E8-FA2B07529895}" type="slidenum">
              <a:rPr lang="zh-CN" altLang="en-US"/>
              <a:pPr>
                <a:defRPr/>
              </a:pPr>
              <a:t>‹#›</a:t>
            </a:fld>
            <a:endParaRPr lang="en-US" altLang="zh-CN"/>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1E60E0C-F685-470C-A79D-01D14266480B}" type="slidenum">
              <a:rPr lang="zh-CN" altLang="en-US"/>
              <a:pPr>
                <a:defRPr/>
              </a:pPr>
              <a:t>‹#›</a:t>
            </a:fld>
            <a:endParaRPr lang="en-US" altLang="zh-CN"/>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F3F6D8F-8910-47BE-8C1F-DE7258811E73}" type="slidenum">
              <a:rPr lang="zh-CN" altLang="en-US"/>
              <a:pPr>
                <a:defRPr/>
              </a:pPr>
              <a:t>‹#›</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CD192F-E932-491E-860D-3D9B5FA879D0}" type="slidenum">
              <a:rPr lang="zh-CN" altLang="en-US"/>
              <a:pPr>
                <a:defRPr/>
              </a:pPr>
              <a:t>‹#›</a:t>
            </a:fld>
            <a:endParaRPr lang="en-US" altLang="zh-CN"/>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C95F58F-B228-4CA0-85A5-9B701D83B04D}" type="slidenum">
              <a:rPr lang="zh-CN" altLang="en-US"/>
              <a:pPr>
                <a:defRPr/>
              </a:pPr>
              <a:t>‹#›</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75BC2E1-9871-432E-BDD4-49F660AAFAA8}" type="slidenum">
              <a:rPr lang="zh-CN" altLang="en-US"/>
              <a:pPr>
                <a:defRPr/>
              </a:pPr>
              <a:t>‹#›</a:t>
            </a:fld>
            <a:endParaRPr lang="en-US" altLang="zh-CN"/>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0902" name="Rectangle 6"/>
          <p:cNvSpPr>
            <a:spLocks noGrp="1" noChangeArrowheads="1"/>
          </p:cNvSpPr>
          <p:nvPr>
            <p:ph type="ctrTitle"/>
          </p:nvPr>
        </p:nvSpPr>
        <p:spPr>
          <a:xfrm>
            <a:off x="898525" y="1679575"/>
            <a:ext cx="7388225" cy="4035425"/>
          </a:xfrm>
        </p:spPr>
        <p:txBody>
          <a:bodyPr anchor="t"/>
          <a:lstStyle>
            <a:lvl1pPr>
              <a:defRPr sz="4000"/>
            </a:lvl1pPr>
          </a:lstStyle>
          <a:p>
            <a:r>
              <a:rPr lang="en-US" altLang="zh-CN"/>
              <a:t>Click to edit Master title style</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8210220-0589-4A82-A5BC-E9A857C23568}"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5"/>
          <p:cNvSpPr>
            <a:spLocks noGrp="1" noChangeArrowheads="1"/>
          </p:cNvSpPr>
          <p:nvPr>
            <p:ph type="sldNum" sz="quarter" idx="11"/>
          </p:nvPr>
        </p:nvSpPr>
        <p:spPr>
          <a:ln/>
        </p:spPr>
        <p:txBody>
          <a:bodyPr/>
          <a:lstStyle>
            <a:lvl1pPr>
              <a:defRPr/>
            </a:lvl1pPr>
          </a:lstStyle>
          <a:p>
            <a:pPr>
              <a:defRPr/>
            </a:pPr>
            <a:fld id="{D047C467-64AA-4D15-977E-F3C04859C0FB}" type="slidenum">
              <a:rPr lang="zh-CN" altLang="en-US"/>
              <a:pPr>
                <a:defRPr/>
              </a:pPr>
              <a:t>‹#›</a:t>
            </a:fld>
            <a:endParaRPr lang="en-US" altLang="zh-CN"/>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9B12362-AC1C-4322-BE6D-ACB75266992E}"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16A9C32-EF27-4F54-93AE-4B215D5FF395}"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38B45C2-85B6-451D-B8F3-0D9387364F1C}" type="slidenum">
              <a:rPr lang="zh-CN" altLang="en-US"/>
              <a:pPr>
                <a:defRPr/>
              </a:pPr>
              <a:t>‹#›</a:t>
            </a:fld>
            <a:endParaRPr lang="en-US" altLang="zh-CN"/>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4AB8678-79A5-4E5E-AD3D-0EBE020E8F11}" type="slidenum">
              <a:rPr lang="zh-CN" altLang="en-US"/>
              <a:pPr>
                <a:defRPr/>
              </a:pPr>
              <a:t>‹#›</a:t>
            </a:fld>
            <a:endParaRPr lang="en-US" altLang="zh-CN"/>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D9680B4-3DE4-43D2-ACF6-D6C48747D2C0}" type="slidenum">
              <a:rPr lang="zh-CN" altLang="en-US"/>
              <a:pPr>
                <a:defRPr/>
              </a:pPr>
              <a:t>‹#›</a:t>
            </a:fld>
            <a:endParaRPr lang="en-US" altLang="zh-CN"/>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E85DAD7-3898-452E-978F-C2BDCE0F0F4C}"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B533427-B0D6-48F0-AEFC-780E8DA1B446}"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BAC2A87-A470-41A3-B495-CC504096EE02}"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493713"/>
            <a:ext cx="1846262" cy="5605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493713"/>
            <a:ext cx="5389563" cy="5605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CEC30C5-C0A3-436E-96A5-D72B039E6D73}"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ctrTitle"/>
          </p:nvPr>
        </p:nvSpPr>
        <p:spPr>
          <a:xfrm>
            <a:off x="898525" y="1538288"/>
            <a:ext cx="7388225" cy="4035425"/>
          </a:xfrm>
        </p:spPr>
        <p:txBody>
          <a:bodyPr anchor="t"/>
          <a:lstStyle>
            <a:lvl1pPr>
              <a:defRPr sz="4000"/>
            </a:lvl1pPr>
          </a:lstStyle>
          <a:p>
            <a:r>
              <a:rPr lang="en-US" altLang="zh-CN"/>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5"/>
          <p:cNvSpPr>
            <a:spLocks noGrp="1" noChangeArrowheads="1"/>
          </p:cNvSpPr>
          <p:nvPr>
            <p:ph type="sldNum" sz="quarter" idx="11"/>
          </p:nvPr>
        </p:nvSpPr>
        <p:spPr>
          <a:ln/>
        </p:spPr>
        <p:txBody>
          <a:bodyPr/>
          <a:lstStyle>
            <a:lvl1pPr>
              <a:defRPr/>
            </a:lvl1pPr>
          </a:lstStyle>
          <a:p>
            <a:pPr>
              <a:defRPr/>
            </a:pPr>
            <a:fld id="{9D235A6F-EEAA-41A0-891C-A3259CA21627}" type="slidenum">
              <a:rPr lang="zh-CN" altLang="en-US"/>
              <a:pPr>
                <a:defRPr/>
              </a:pPr>
              <a:t>‹#›</a:t>
            </a:fld>
            <a:endParaRPr lang="en-US" altLang="zh-CN"/>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77ACF70-4B61-4421-BFB2-50E2E0245D64}"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061D3B3-9C19-434D-995E-789975687F6D}"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1F3AF0B-87D9-48C1-9B8A-6D96708A7F07}"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06D6B7DE-B20E-4C6D-8978-BCC260A89217}" type="slidenum">
              <a:rPr lang="zh-CN" altLang="en-US"/>
              <a:pPr>
                <a:defRPr/>
              </a:pPr>
              <a:t>‹#›</a:t>
            </a:fld>
            <a:endParaRPr lang="en-US" altLang="zh-CN"/>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29C575FD-8F33-438F-ABBF-CD5AE31DEF53}" type="slidenum">
              <a:rPr lang="zh-CN" altLang="en-US"/>
              <a:pPr>
                <a:defRPr/>
              </a:pPr>
              <a:t>‹#›</a:t>
            </a:fld>
            <a:endParaRPr lang="en-US" altLang="zh-CN"/>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38DF433-AB8B-44D6-AE69-74669160C3FB}" type="slidenum">
              <a:rPr lang="zh-CN" altLang="en-US"/>
              <a:pPr>
                <a:defRPr/>
              </a:pPr>
              <a:t>‹#›</a:t>
            </a:fld>
            <a:endParaRPr lang="en-US" altLang="zh-CN"/>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8A2122F-C116-4E2B-BF4D-4A92E11ED1E9}"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EF7891E-5E49-4CBE-A059-E5E6008203FE}" type="slidenum">
              <a:rPr lang="zh-CN" altLang="en-US"/>
              <a:pPr>
                <a:defRPr/>
              </a:pPr>
              <a:t>‹#›</a:t>
            </a:fld>
            <a:endParaRPr lang="en-US" altLang="zh-CN"/>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5E6895B-C432-485C-9A09-681551E32BDB}"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00063"/>
            <a:ext cx="1846262" cy="5599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00063"/>
            <a:ext cx="5389563" cy="5599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17AFF89-5AB0-432C-ACCD-CEFDCCFE3F8A}" type="slidenum">
              <a:rPr lang="zh-CN" altLang="en-US"/>
              <a:pPr>
                <a:defRPr/>
              </a:pPr>
              <a:t>‹#›</a:t>
            </a:fld>
            <a:endParaRPr lang="en-US" altLang="zh-CN"/>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1"/>
          </p:nvPr>
        </p:nvSpPr>
        <p:spPr>
          <a:ln/>
        </p:spPr>
        <p:txBody>
          <a:bodyPr/>
          <a:lstStyle>
            <a:lvl1pPr>
              <a:defRPr/>
            </a:lvl1pPr>
          </a:lstStyle>
          <a:p>
            <a:pPr>
              <a:defRPr/>
            </a:pPr>
            <a:fld id="{F8DC85AF-1631-4280-BE9B-A6B2371E388F}" type="slidenum">
              <a:rPr lang="zh-CN" altLang="en-US"/>
              <a:pPr>
                <a:defRPr/>
              </a:pPr>
              <a:t>‹#›</a:t>
            </a:fld>
            <a:endParaRPr lang="en-US" altLang="zh-CN"/>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7158" y="5072074"/>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cs typeface="+mn-cs"/>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DCFC6AE2-46FA-4E60-B860-776647A4DC1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CE916528-0B33-4791-BA30-D95E7AF95D65}"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68D048AE-4391-4F4E-819F-8797AFB525FD}"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2DE59C2D-3DAD-49AD-B895-749BA2228E66}" type="slidenum">
              <a:rPr lang="en-US" altLang="en-US"/>
              <a:pPr>
                <a:defRPr/>
              </a:pPr>
              <a:t>‹#›</a:t>
            </a:fld>
            <a:endParaRPr lang="en-US" altLang="en-US"/>
          </a:p>
        </p:txBody>
      </p:sp>
    </p:spTree>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F8D318FB-84AB-4037-AF58-0387CC268FCE}"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9A47DCA3-651B-49BB-A9CC-B8A864D1EE71}"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9A2C6B8B-C95B-44AD-A928-36CE82AA2A1B}"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E2FBD677-36F2-4746-9FA3-4073EBE5CE7D}" type="slidenum">
              <a:rPr lang="en-US" altLang="en-US"/>
              <a:pPr>
                <a:defRPr/>
              </a:pPr>
              <a:t>‹#›</a:t>
            </a:fld>
            <a:endParaRPr lang="en-US" alt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5"/>
          <p:cNvSpPr>
            <a:spLocks noGrp="1" noChangeArrowheads="1"/>
          </p:cNvSpPr>
          <p:nvPr>
            <p:ph type="sldNum" sz="quarter" idx="11"/>
          </p:nvPr>
        </p:nvSpPr>
        <p:spPr>
          <a:ln/>
        </p:spPr>
        <p:txBody>
          <a:bodyPr/>
          <a:lstStyle>
            <a:lvl1pPr>
              <a:defRPr/>
            </a:lvl1pPr>
          </a:lstStyle>
          <a:p>
            <a:pPr>
              <a:defRPr/>
            </a:pPr>
            <a:fld id="{8078E4B4-B992-4855-9030-03D475AF6B05}" type="slidenum">
              <a:rPr lang="zh-CN" altLang="en-US"/>
              <a:pPr>
                <a:defRPr/>
              </a:pPr>
              <a:t>‹#›</a:t>
            </a:fld>
            <a:endParaRPr lang="en-US" altLang="zh-CN"/>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DB863694-CB95-433D-A604-31C06F4949C9}" type="slidenum">
              <a:rPr lang="en-US" altLang="en-US"/>
              <a:pPr>
                <a:defRPr/>
              </a:pPr>
              <a:t>‹#›</a:t>
            </a:fld>
            <a:endParaRPr lang="en-US" altLang="en-US"/>
          </a:p>
        </p:txBody>
      </p:sp>
    </p:spTree>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99BFC5DE-DE0F-4587-B65D-70484B0184DC}" type="slidenum">
              <a:rPr lang="en-US" altLang="en-US"/>
              <a:pPr>
                <a:defRPr/>
              </a:pPr>
              <a:t>‹#›</a:t>
            </a:fld>
            <a:endParaRPr lang="en-US" altLang="en-US"/>
          </a:p>
        </p:txBody>
      </p:sp>
    </p:spTree>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00648F0A-A9FF-4D66-A214-2DA1A594E1FA}"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image" Target="../media/image1.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theme" Target="../theme/theme10.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2.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1.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image" Target="../media/image1.pn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theme" Target="../theme/theme12.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3.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1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image" Target="../media/image2.pn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image" Target="../media/image1.png"/><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2.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image" Target="../media/image2.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image" Target="../media/image1.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2.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TR_SlideLogo_BW600"/>
          <p:cNvPicPr>
            <a:picLocks noChangeAspect="1" noChangeArrowheads="1"/>
          </p:cNvPicPr>
          <p:nvPr/>
        </p:nvPicPr>
        <p:blipFill>
          <a:blip r:embed="rId15" cstate="print"/>
          <a:srcRect/>
          <a:stretch>
            <a:fillRect/>
          </a:stretch>
        </p:blipFill>
        <p:spPr bwMode="auto">
          <a:xfrm>
            <a:off x="371475" y="6323013"/>
            <a:ext cx="1652588" cy="536575"/>
          </a:xfrm>
          <a:prstGeom prst="rect">
            <a:avLst/>
          </a:prstGeom>
          <a:noFill/>
          <a:ln w="9525">
            <a:noFill/>
            <a:miter lim="800000"/>
            <a:headEnd/>
            <a:tailEnd/>
          </a:ln>
        </p:spPr>
      </p:pic>
      <p:pic>
        <p:nvPicPr>
          <p:cNvPr id="1027" name="Picture 8" descr="slideMaster_Logo600"/>
          <p:cNvPicPr>
            <a:picLocks noChangeAspect="1" noChangeArrowheads="1"/>
          </p:cNvPicPr>
          <p:nvPr/>
        </p:nvPicPr>
        <p:blipFill>
          <a:blip r:embed="rId16" cstate="print"/>
          <a:srcRect/>
          <a:stretch>
            <a:fillRect/>
          </a:stretch>
        </p:blipFill>
        <p:spPr bwMode="hidden">
          <a:xfrm>
            <a:off x="371475" y="6323013"/>
            <a:ext cx="1644650" cy="528637"/>
          </a:xfrm>
          <a:prstGeom prst="rect">
            <a:avLst/>
          </a:prstGeom>
          <a:noFill/>
          <a:ln w="9525">
            <a:noFill/>
            <a:miter lim="800000"/>
            <a:headEnd/>
            <a:tailEnd/>
          </a:ln>
        </p:spPr>
      </p:pic>
      <p:pic>
        <p:nvPicPr>
          <p:cNvPr id="1028" name="Picture 10" descr="tr_zhs_dl_hrz_4cs_pos"/>
          <p:cNvPicPr>
            <a:picLocks noChangeAspect="1" noChangeArrowheads="1"/>
          </p:cNvPicPr>
          <p:nvPr/>
        </p:nvPicPr>
        <p:blipFill>
          <a:blip r:embed="rId17" cstate="print"/>
          <a:srcRect l="6651" t="18956" r="6943" b="24164"/>
          <a:stretch>
            <a:fillRect/>
          </a:stretch>
        </p:blipFill>
        <p:spPr bwMode="auto">
          <a:xfrm>
            <a:off x="357188" y="6296025"/>
            <a:ext cx="1682750" cy="390525"/>
          </a:xfrm>
          <a:prstGeom prst="rect">
            <a:avLst/>
          </a:prstGeom>
          <a:noFill/>
          <a:ln w="9525">
            <a:noFill/>
            <a:miter lim="800000"/>
            <a:headEnd/>
            <a:tailEnd/>
          </a:ln>
        </p:spPr>
      </p:pic>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zh-CN" altLang="en-US" sz="2400">
              <a:latin typeface="Arial" charset="0"/>
              <a:ea typeface="宋体" pitchFamily="2" charset="-122"/>
            </a:endParaRPr>
          </a:p>
        </p:txBody>
      </p:sp>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pitchFamily="2" charset="-122"/>
              </a:defRPr>
            </a:lvl1pPr>
          </a:lstStyle>
          <a:p>
            <a:pPr>
              <a:defRPr/>
            </a:pPr>
            <a:endParaRPr lang="en-US" altLang="zh-CN"/>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charset="0"/>
                <a:ea typeface="宋体" pitchFamily="2" charset="-122"/>
              </a:defRPr>
            </a:lvl1pPr>
          </a:lstStyle>
          <a:p>
            <a:pPr>
              <a:defRPr/>
            </a:pPr>
            <a:fld id="{3546D232-AD07-42E2-8978-E535B1702383}" type="slidenum">
              <a:rPr lang="zh-CN" altLang="en-US"/>
              <a:pPr>
                <a:defRPr/>
              </a:pPr>
              <a:t>‹#›</a:t>
            </a:fld>
            <a:endParaRPr lang="en-US" altLang="zh-CN"/>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5369"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4546"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547" r:id="rId12"/>
    <p:sldLayoutId id="2147484548" r:id="rId13"/>
  </p:sldLayoutIdLst>
  <p:transition/>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latin typeface="Arial" charset="0"/>
              <a:ea typeface="宋体" charset="-122"/>
              <a:cs typeface="+mn-cs"/>
            </a:endParaRPr>
          </a:p>
        </p:txBody>
      </p:sp>
      <p:pic>
        <p:nvPicPr>
          <p:cNvPr id="1027" name="Picture 18" descr="TR_SlideLogo_BW600"/>
          <p:cNvPicPr>
            <a:picLocks noChangeAspect="1" noChangeArrowheads="1"/>
          </p:cNvPicPr>
          <p:nvPr/>
        </p:nvPicPr>
        <p:blipFill>
          <a:blip r:embed="rId29"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DD80B62A-FAC8-45F9-BF54-DE5B81D1E0D2}"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30"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cs typeface="+mn-cs"/>
            </a:endParaRPr>
          </a:p>
        </p:txBody>
      </p:sp>
    </p:spTree>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0" r:id="rId14"/>
    <p:sldLayoutId id="2147484642" r:id="rId15"/>
    <p:sldLayoutId id="2147484643" r:id="rId16"/>
    <p:sldLayoutId id="2147484644" r:id="rId17"/>
    <p:sldLayoutId id="2147484645" r:id="rId18"/>
    <p:sldLayoutId id="2147484646" r:id="rId19"/>
    <p:sldLayoutId id="2147484647" r:id="rId20"/>
    <p:sldLayoutId id="2147484648" r:id="rId21"/>
    <p:sldLayoutId id="2147484649" r:id="rId22"/>
    <p:sldLayoutId id="2147484650" r:id="rId23"/>
    <p:sldLayoutId id="2147484651" r:id="rId24"/>
    <p:sldLayoutId id="2147484652" r:id="rId25"/>
    <p:sldLayoutId id="2147484654" r:id="rId26"/>
    <p:sldLayoutId id="2147484655" r:id="rId27"/>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3974" name="Rectangle 6"/>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900">
                <a:latin typeface="+mn-lt"/>
                <a:ea typeface="宋体" charset="-122"/>
              </a:defRPr>
            </a:lvl1pPr>
          </a:lstStyle>
          <a:p>
            <a:pPr>
              <a:defRPr/>
            </a:pPr>
            <a:fld id="{C8F56874-10CD-43C3-9F97-E965BE0FF5CF}" type="slidenum">
              <a:rPr lang="zh-CN" altLang="en-US"/>
              <a:pPr>
                <a:defRPr/>
              </a:pPr>
              <a:t>‹#›</a:t>
            </a:fld>
            <a:endParaRPr lang="en-US" altLang="zh-CN"/>
          </a:p>
        </p:txBody>
      </p:sp>
      <p:sp>
        <p:nvSpPr>
          <p:cNvPr id="1027" name="Rectangle 7"/>
          <p:cNvSpPr>
            <a:spLocks noGrp="1" noChangeArrowheads="1"/>
          </p:cNvSpPr>
          <p:nvPr>
            <p:ph type="title"/>
          </p:nvPr>
        </p:nvSpPr>
        <p:spPr bwMode="auto">
          <a:xfrm>
            <a:off x="898525" y="5000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28" name="Rectangle 8"/>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83977" name="Line 9"/>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fontAlgn="auto">
              <a:spcBef>
                <a:spcPts val="0"/>
              </a:spcBef>
              <a:spcAft>
                <a:spcPts val="0"/>
              </a:spcAft>
              <a:defRPr/>
            </a:pPr>
            <a:endParaRPr lang="en-US">
              <a:latin typeface="+mn-lt"/>
              <a:ea typeface="+mn-ea"/>
            </a:endParaRPr>
          </a:p>
        </p:txBody>
      </p:sp>
      <p:sp>
        <p:nvSpPr>
          <p:cNvPr id="83978" name="Rectangle 10"/>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fontAlgn="auto">
              <a:spcBef>
                <a:spcPts val="0"/>
              </a:spcBef>
              <a:spcAft>
                <a:spcPts val="0"/>
              </a:spcAft>
              <a:defRPr sz="900">
                <a:latin typeface="+mn-lt"/>
                <a:ea typeface="宋体" charset="-122"/>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fontAlgn="base">
        <a:lnSpc>
          <a:spcPct val="90000"/>
        </a:lnSpc>
        <a:spcBef>
          <a:spcPct val="0"/>
        </a:spcBef>
        <a:spcAft>
          <a:spcPct val="0"/>
        </a:spcAft>
        <a:defRPr sz="2600">
          <a:solidFill>
            <a:schemeClr val="tx2"/>
          </a:solidFill>
          <a:latin typeface="Arial" charset="0"/>
        </a:defRPr>
      </a:lvl6pPr>
      <a:lvl7pPr marL="914400" algn="l" rtl="0" fontAlgn="base">
        <a:lnSpc>
          <a:spcPct val="90000"/>
        </a:lnSpc>
        <a:spcBef>
          <a:spcPct val="0"/>
        </a:spcBef>
        <a:spcAft>
          <a:spcPct val="0"/>
        </a:spcAft>
        <a:defRPr sz="2600">
          <a:solidFill>
            <a:schemeClr val="tx2"/>
          </a:solidFill>
          <a:latin typeface="Arial" charset="0"/>
        </a:defRPr>
      </a:lvl7pPr>
      <a:lvl8pPr marL="1371600" algn="l" rtl="0" fontAlgn="base">
        <a:lnSpc>
          <a:spcPct val="90000"/>
        </a:lnSpc>
        <a:spcBef>
          <a:spcPct val="0"/>
        </a:spcBef>
        <a:spcAft>
          <a:spcPct val="0"/>
        </a:spcAft>
        <a:defRPr sz="2600">
          <a:solidFill>
            <a:schemeClr val="tx2"/>
          </a:solidFill>
          <a:latin typeface="Arial" charset="0"/>
        </a:defRPr>
      </a:lvl8pPr>
      <a:lvl9pPr marL="1828800" algn="l" rtl="0" fontAlgn="base">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fontAlgn="auto">
              <a:spcBef>
                <a:spcPts val="0"/>
              </a:spcBef>
              <a:spcAft>
                <a:spcPts val="0"/>
              </a:spcAft>
              <a:buClr>
                <a:srgbClr val="FF8000"/>
              </a:buClr>
              <a:buFontTx/>
              <a:buChar char="•"/>
              <a:defRPr/>
            </a:pPr>
            <a:endParaRPr lang="zh-CN" altLang="zh-CN">
              <a:solidFill>
                <a:srgbClr val="4B4B4B"/>
              </a:solidFill>
            </a:endParaRPr>
          </a:p>
        </p:txBody>
      </p:sp>
      <p:pic>
        <p:nvPicPr>
          <p:cNvPr id="4099" name="Picture 18" descr="TR_SlideLogo_BW600"/>
          <p:cNvPicPr>
            <a:picLocks noChangeAspect="1" noChangeArrowheads="1"/>
          </p:cNvPicPr>
          <p:nvPr/>
        </p:nvPicPr>
        <p:blipFill>
          <a:blip r:embed="rId29"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fontAlgn="auto">
              <a:spcBef>
                <a:spcPct val="0"/>
              </a:spcBef>
              <a:spcAft>
                <a:spcPts val="0"/>
              </a:spcAft>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ct val="0"/>
              </a:spcBef>
              <a:spcAft>
                <a:spcPts val="0"/>
              </a:spcAft>
              <a:defRPr sz="900">
                <a:solidFill>
                  <a:srgbClr val="4B4B4B"/>
                </a:solidFill>
                <a:latin typeface="Arial" charset="0"/>
                <a:ea typeface="宋体" charset="-122"/>
                <a:cs typeface="+mn-cs"/>
              </a:defRPr>
            </a:lvl1pPr>
          </a:lstStyle>
          <a:p>
            <a:pPr>
              <a:defRPr/>
            </a:pPr>
            <a:fld id="{87AE0734-729E-463C-853A-D17D04EDDA78}" type="slidenum">
              <a:rPr lang="en-US" altLang="en-US"/>
              <a:pPr>
                <a:defRPr/>
              </a:pPr>
              <a:t>‹#›</a:t>
            </a:fld>
            <a:endParaRPr lang="en-US" altLang="en-US"/>
          </a:p>
        </p:txBody>
      </p:sp>
      <p:sp>
        <p:nvSpPr>
          <p:cNvPr id="4102"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4103"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4104" name="Picture 17" descr="slideMaster_Logo600"/>
          <p:cNvPicPr>
            <a:picLocks noChangeAspect="1" noChangeArrowheads="1"/>
          </p:cNvPicPr>
          <p:nvPr/>
        </p:nvPicPr>
        <p:blipFill>
          <a:blip r:embed="rId30"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fontAlgn="auto">
              <a:spcBef>
                <a:spcPts val="0"/>
              </a:spcBef>
              <a:spcAft>
                <a:spcPts val="0"/>
              </a:spcAft>
              <a:defRPr/>
            </a:pPr>
            <a:endParaRPr lang="zh-CN" altLang="en-US">
              <a:solidFill>
                <a:srgbClr val="4B4B4B"/>
              </a:solidFill>
            </a:endParaRPr>
          </a:p>
        </p:txBody>
      </p:sp>
    </p:spTree>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 id="2147484712" r:id="rId12"/>
    <p:sldLayoutId id="2147484713" r:id="rId13"/>
    <p:sldLayoutId id="2147484714" r:id="rId14"/>
    <p:sldLayoutId id="2147484716" r:id="rId15"/>
    <p:sldLayoutId id="2147484717" r:id="rId16"/>
    <p:sldLayoutId id="2147484718" r:id="rId17"/>
    <p:sldLayoutId id="2147484719" r:id="rId18"/>
    <p:sldLayoutId id="2147484720" r:id="rId19"/>
    <p:sldLayoutId id="2147484721" r:id="rId20"/>
    <p:sldLayoutId id="2147484722" r:id="rId21"/>
    <p:sldLayoutId id="2147484723" r:id="rId22"/>
    <p:sldLayoutId id="2147484724" r:id="rId23"/>
    <p:sldLayoutId id="2147484725" r:id="rId24"/>
    <p:sldLayoutId id="2147484726" r:id="rId25"/>
    <p:sldLayoutId id="2147484728" r:id="rId26"/>
    <p:sldLayoutId id="2147484729" r:id="rId27"/>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A0ECB-6EB1-44DC-BF62-D30E3BFE1C04}" type="datetimeFigureOut">
              <a:rPr lang="zh-CN" altLang="en-US" smtClean="0"/>
              <a:pPr/>
              <a:t>2016/10/25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D80B62A-FAC8-45F9-BF54-DE5B81D1E0D2}"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Lst>
  <p:transition>
    <p:zoom/>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latin typeface="Arial" charset="0"/>
              <a:ea typeface="宋体" charset="-122"/>
            </a:endParaRPr>
          </a:p>
        </p:txBody>
      </p:sp>
      <p:pic>
        <p:nvPicPr>
          <p:cNvPr id="1027" name="Picture 18" descr="TR_SlideLogo_BW600"/>
          <p:cNvPicPr>
            <a:picLocks noChangeAspect="1" noChangeArrowheads="1"/>
          </p:cNvPicPr>
          <p:nvPr/>
        </p:nvPicPr>
        <p:blipFill>
          <a:blip r:embed="rId19"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DB50F6F9-2F67-4472-8102-E6BDC7ABA79D}"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20"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endParaRPr>
          </a:p>
        </p:txBody>
      </p:sp>
    </p:spTree>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3974" name="Rectangle 6"/>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900">
                <a:latin typeface="+mn-lt"/>
                <a:ea typeface="宋体" charset="-122"/>
              </a:defRPr>
            </a:lvl1pPr>
          </a:lstStyle>
          <a:p>
            <a:pPr>
              <a:defRPr/>
            </a:pPr>
            <a:fld id="{C8F56874-10CD-43C3-9F97-E965BE0FF5CF}" type="slidenum">
              <a:rPr lang="zh-CN" altLang="en-US">
                <a:solidFill>
                  <a:srgbClr val="FFFFFF"/>
                </a:solidFill>
              </a:rPr>
              <a:pPr>
                <a:defRPr/>
              </a:pPr>
              <a:t>‹#›</a:t>
            </a:fld>
            <a:endParaRPr lang="en-US" altLang="zh-CN">
              <a:solidFill>
                <a:srgbClr val="FFFFFF"/>
              </a:solidFill>
            </a:endParaRPr>
          </a:p>
        </p:txBody>
      </p:sp>
      <p:sp>
        <p:nvSpPr>
          <p:cNvPr id="1027" name="Rectangle 7"/>
          <p:cNvSpPr>
            <a:spLocks noGrp="1" noChangeArrowheads="1"/>
          </p:cNvSpPr>
          <p:nvPr>
            <p:ph type="title"/>
          </p:nvPr>
        </p:nvSpPr>
        <p:spPr bwMode="auto">
          <a:xfrm>
            <a:off x="898525" y="5000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28" name="Rectangle 8"/>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83977" name="Line 9"/>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fontAlgn="auto">
              <a:spcBef>
                <a:spcPts val="0"/>
              </a:spcBef>
              <a:spcAft>
                <a:spcPts val="0"/>
              </a:spcAft>
              <a:defRPr/>
            </a:pPr>
            <a:endParaRPr lang="en-US">
              <a:solidFill>
                <a:srgbClr val="FFFFFF"/>
              </a:solidFill>
              <a:latin typeface="Arial"/>
            </a:endParaRPr>
          </a:p>
        </p:txBody>
      </p:sp>
      <p:sp>
        <p:nvSpPr>
          <p:cNvPr id="83978" name="Rectangle 10"/>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fontAlgn="auto">
              <a:spcBef>
                <a:spcPts val="0"/>
              </a:spcBef>
              <a:spcAft>
                <a:spcPts val="0"/>
              </a:spcAft>
              <a:defRPr sz="900">
                <a:latin typeface="+mn-lt"/>
                <a:ea typeface="宋体" charset="-122"/>
              </a:defRPr>
            </a:lvl1pPr>
          </a:lstStyle>
          <a:p>
            <a:pPr>
              <a:defRPr/>
            </a:pPr>
            <a:endParaRPr lang="en-US" altLang="zh-CN">
              <a:solidFill>
                <a:srgbClr val="FFFFFF"/>
              </a:solidFill>
            </a:endParaRPr>
          </a:p>
        </p:txBody>
      </p:sp>
    </p:spTree>
  </p:cSld>
  <p:clrMap bg1="dk2" tx1="lt1" bg2="dk1" tx2="lt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fontAlgn="base">
        <a:lnSpc>
          <a:spcPct val="90000"/>
        </a:lnSpc>
        <a:spcBef>
          <a:spcPct val="0"/>
        </a:spcBef>
        <a:spcAft>
          <a:spcPct val="0"/>
        </a:spcAft>
        <a:defRPr sz="2600">
          <a:solidFill>
            <a:schemeClr val="tx2"/>
          </a:solidFill>
          <a:latin typeface="Arial" charset="0"/>
        </a:defRPr>
      </a:lvl6pPr>
      <a:lvl7pPr marL="914400" algn="l" rtl="0" fontAlgn="base">
        <a:lnSpc>
          <a:spcPct val="90000"/>
        </a:lnSpc>
        <a:spcBef>
          <a:spcPct val="0"/>
        </a:spcBef>
        <a:spcAft>
          <a:spcPct val="0"/>
        </a:spcAft>
        <a:defRPr sz="2600">
          <a:solidFill>
            <a:schemeClr val="tx2"/>
          </a:solidFill>
          <a:latin typeface="Arial" charset="0"/>
        </a:defRPr>
      </a:lvl7pPr>
      <a:lvl8pPr marL="1371600" algn="l" rtl="0" fontAlgn="base">
        <a:lnSpc>
          <a:spcPct val="90000"/>
        </a:lnSpc>
        <a:spcBef>
          <a:spcPct val="0"/>
        </a:spcBef>
        <a:spcAft>
          <a:spcPct val="0"/>
        </a:spcAft>
        <a:defRPr sz="2600">
          <a:solidFill>
            <a:schemeClr val="tx2"/>
          </a:solidFill>
          <a:latin typeface="Arial" charset="0"/>
        </a:defRPr>
      </a:lvl8pPr>
      <a:lvl9pPr marL="1828800" algn="l" rtl="0" fontAlgn="base">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sz="2400">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325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2"/>
                </a:solidFill>
                <a:latin typeface="Arial" charset="0"/>
              </a:defRPr>
            </a:lvl1pPr>
          </a:lstStyle>
          <a:p>
            <a:pPr>
              <a:defRPr/>
            </a:pPr>
            <a:fld id="{191F49E2-A147-4438-9571-B46A87767E96}" type="slidenum">
              <a:rPr lang="zh-CN" altLang="en-US"/>
              <a:pPr>
                <a:defRPr/>
              </a:pPr>
              <a:t>‹#›</a:t>
            </a:fld>
            <a:endParaRPr lang="en-US" altLang="zh-CN"/>
          </a:p>
        </p:txBody>
      </p:sp>
      <p:sp>
        <p:nvSpPr>
          <p:cNvPr id="2051" name="Rectangle 7"/>
          <p:cNvSpPr>
            <a:spLocks noGrp="1" noChangeArrowheads="1"/>
          </p:cNvSpPr>
          <p:nvPr>
            <p:ph type="title"/>
          </p:nvPr>
        </p:nvSpPr>
        <p:spPr bwMode="auto">
          <a:xfrm>
            <a:off x="898525" y="519113"/>
            <a:ext cx="7388225" cy="817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2052" name="Rectangle 8"/>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3257" name="Line 9"/>
          <p:cNvSpPr>
            <a:spLocks noChangeShapeType="1"/>
          </p:cNvSpPr>
          <p:nvPr/>
        </p:nvSpPr>
        <p:spPr bwMode="auto">
          <a:xfrm flipV="1">
            <a:off x="898525" y="1368425"/>
            <a:ext cx="7388225" cy="3175"/>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
        <p:nvSpPr>
          <p:cNvPr id="53259" name="Rectangle 11"/>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latin typeface="Arial" charset="0"/>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484549"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p:txStyles>
    <p:titleStyle>
      <a:lvl1pPr algn="l" rtl="0" eaLnBrk="0" fontAlgn="base" hangingPunct="0">
        <a:lnSpc>
          <a:spcPct val="90000"/>
        </a:lnSpc>
        <a:spcBef>
          <a:spcPct val="0"/>
        </a:spcBef>
        <a:spcAft>
          <a:spcPct val="0"/>
        </a:spcAft>
        <a:defRPr sz="2800">
          <a:solidFill>
            <a:schemeClr val="tx2"/>
          </a:solidFill>
          <a:latin typeface="+mj-lt"/>
          <a:ea typeface="+mj-ea"/>
          <a:cs typeface="宋体"/>
        </a:defRPr>
      </a:lvl1pPr>
      <a:lvl2pPr algn="l" rtl="0" eaLnBrk="0" fontAlgn="base" hangingPunct="0">
        <a:lnSpc>
          <a:spcPct val="90000"/>
        </a:lnSpc>
        <a:spcBef>
          <a:spcPct val="0"/>
        </a:spcBef>
        <a:spcAft>
          <a:spcPct val="0"/>
        </a:spcAft>
        <a:defRPr sz="2800">
          <a:solidFill>
            <a:schemeClr val="tx2"/>
          </a:solidFill>
          <a:latin typeface="Arial" charset="0"/>
          <a:ea typeface="宋体" charset="-122"/>
          <a:cs typeface="宋体"/>
        </a:defRPr>
      </a:lvl2pPr>
      <a:lvl3pPr algn="l" rtl="0" eaLnBrk="0" fontAlgn="base" hangingPunct="0">
        <a:lnSpc>
          <a:spcPct val="90000"/>
        </a:lnSpc>
        <a:spcBef>
          <a:spcPct val="0"/>
        </a:spcBef>
        <a:spcAft>
          <a:spcPct val="0"/>
        </a:spcAft>
        <a:defRPr sz="2800">
          <a:solidFill>
            <a:schemeClr val="tx2"/>
          </a:solidFill>
          <a:latin typeface="Arial" charset="0"/>
          <a:ea typeface="宋体" charset="-122"/>
          <a:cs typeface="宋体"/>
        </a:defRPr>
      </a:lvl3pPr>
      <a:lvl4pPr algn="l" rtl="0" eaLnBrk="0" fontAlgn="base" hangingPunct="0">
        <a:lnSpc>
          <a:spcPct val="90000"/>
        </a:lnSpc>
        <a:spcBef>
          <a:spcPct val="0"/>
        </a:spcBef>
        <a:spcAft>
          <a:spcPct val="0"/>
        </a:spcAft>
        <a:defRPr sz="2800">
          <a:solidFill>
            <a:schemeClr val="tx2"/>
          </a:solidFill>
          <a:latin typeface="Arial" charset="0"/>
          <a:ea typeface="宋体" charset="-122"/>
          <a:cs typeface="宋体"/>
        </a:defRPr>
      </a:lvl4pPr>
      <a:lvl5pPr algn="l" rtl="0" eaLnBrk="0" fontAlgn="base" hangingPunct="0">
        <a:lnSpc>
          <a:spcPct val="90000"/>
        </a:lnSpc>
        <a:spcBef>
          <a:spcPct val="0"/>
        </a:spcBef>
        <a:spcAft>
          <a:spcPct val="0"/>
        </a:spcAft>
        <a:defRPr sz="2800">
          <a:solidFill>
            <a:schemeClr val="tx2"/>
          </a:solidFill>
          <a:latin typeface="Arial" charset="0"/>
          <a:ea typeface="宋体" charset="-122"/>
          <a:cs typeface="宋体"/>
        </a:defRPr>
      </a:lvl5pPr>
      <a:lvl6pPr marL="457200" algn="l" rtl="0" fontAlgn="base">
        <a:lnSpc>
          <a:spcPct val="90000"/>
        </a:lnSpc>
        <a:spcBef>
          <a:spcPct val="0"/>
        </a:spcBef>
        <a:spcAft>
          <a:spcPct val="0"/>
        </a:spcAft>
        <a:defRPr sz="2800">
          <a:solidFill>
            <a:schemeClr val="tx2"/>
          </a:solidFill>
          <a:latin typeface="Arial" charset="0"/>
          <a:ea typeface="宋体" charset="-122"/>
        </a:defRPr>
      </a:lvl6pPr>
      <a:lvl7pPr marL="914400" algn="l" rtl="0" fontAlgn="base">
        <a:lnSpc>
          <a:spcPct val="90000"/>
        </a:lnSpc>
        <a:spcBef>
          <a:spcPct val="0"/>
        </a:spcBef>
        <a:spcAft>
          <a:spcPct val="0"/>
        </a:spcAft>
        <a:defRPr sz="2800">
          <a:solidFill>
            <a:schemeClr val="tx2"/>
          </a:solidFill>
          <a:latin typeface="Arial" charset="0"/>
          <a:ea typeface="宋体" charset="-122"/>
        </a:defRPr>
      </a:lvl7pPr>
      <a:lvl8pPr marL="1371600" algn="l" rtl="0" fontAlgn="base">
        <a:lnSpc>
          <a:spcPct val="90000"/>
        </a:lnSpc>
        <a:spcBef>
          <a:spcPct val="0"/>
        </a:spcBef>
        <a:spcAft>
          <a:spcPct val="0"/>
        </a:spcAft>
        <a:defRPr sz="2800">
          <a:solidFill>
            <a:schemeClr val="tx2"/>
          </a:solidFill>
          <a:latin typeface="Arial" charset="0"/>
          <a:ea typeface="宋体" charset="-122"/>
        </a:defRPr>
      </a:lvl8pPr>
      <a:lvl9pPr marL="1828800" algn="l" rtl="0" fontAlgn="base">
        <a:lnSpc>
          <a:spcPct val="90000"/>
        </a:lnSpc>
        <a:spcBef>
          <a:spcPct val="0"/>
        </a:spcBef>
        <a:spcAft>
          <a:spcPct val="0"/>
        </a:spcAft>
        <a:defRPr sz="2800">
          <a:solidFill>
            <a:schemeClr val="tx2"/>
          </a:solidFill>
          <a:latin typeface="Arial" charset="0"/>
          <a:ea typeface="宋体" charset="-122"/>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宋体"/>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ea typeface="+mn-ea"/>
          <a:cs typeface="宋体"/>
        </a:defRPr>
      </a:lvl2pPr>
      <a:lvl3pPr marL="857250" indent="-171450" algn="l" rtl="0" eaLnBrk="0" fontAlgn="base" hangingPunct="0">
        <a:spcBef>
          <a:spcPct val="25000"/>
        </a:spcBef>
        <a:spcAft>
          <a:spcPct val="0"/>
        </a:spcAft>
        <a:buChar char="•"/>
        <a:defRPr>
          <a:solidFill>
            <a:schemeClr val="tx1"/>
          </a:solidFill>
          <a:latin typeface="+mn-lt"/>
          <a:ea typeface="+mn-ea"/>
          <a:cs typeface="宋体"/>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ea typeface="+mn-ea"/>
          <a:cs typeface="宋体"/>
        </a:defRPr>
      </a:lvl4pPr>
      <a:lvl5pPr marL="1485900" indent="-228600" algn="l" rtl="0" eaLnBrk="0" fontAlgn="base" hangingPunct="0">
        <a:spcBef>
          <a:spcPct val="20000"/>
        </a:spcBef>
        <a:spcAft>
          <a:spcPct val="0"/>
        </a:spcAft>
        <a:buChar char="•"/>
        <a:defRPr sz="1400">
          <a:solidFill>
            <a:schemeClr val="tx1"/>
          </a:solidFill>
          <a:latin typeface="+mn-lt"/>
          <a:ea typeface="+mn-ea"/>
          <a:cs typeface="宋体"/>
        </a:defRPr>
      </a:lvl5pPr>
      <a:lvl6pPr marL="1943100" indent="-228600" algn="l" rtl="0" fontAlgn="base">
        <a:spcBef>
          <a:spcPct val="20000"/>
        </a:spcBef>
        <a:spcAft>
          <a:spcPct val="0"/>
        </a:spcAft>
        <a:buChar char="•"/>
        <a:defRPr sz="1400">
          <a:solidFill>
            <a:schemeClr val="tx1"/>
          </a:solidFill>
          <a:latin typeface="+mn-lt"/>
          <a:ea typeface="+mn-ea"/>
        </a:defRPr>
      </a:lvl6pPr>
      <a:lvl7pPr marL="2400300" indent="-228600" algn="l" rtl="0" fontAlgn="base">
        <a:spcBef>
          <a:spcPct val="20000"/>
        </a:spcBef>
        <a:spcAft>
          <a:spcPct val="0"/>
        </a:spcAft>
        <a:buChar char="•"/>
        <a:defRPr sz="1400">
          <a:solidFill>
            <a:schemeClr val="tx1"/>
          </a:solidFill>
          <a:latin typeface="+mn-lt"/>
          <a:ea typeface="+mn-ea"/>
        </a:defRPr>
      </a:lvl7pPr>
      <a:lvl8pPr marL="2857500" indent="-228600" algn="l" rtl="0" fontAlgn="base">
        <a:spcBef>
          <a:spcPct val="20000"/>
        </a:spcBef>
        <a:spcAft>
          <a:spcPct val="0"/>
        </a:spcAft>
        <a:buChar char="•"/>
        <a:defRPr sz="1400">
          <a:solidFill>
            <a:schemeClr val="tx1"/>
          </a:solidFill>
          <a:latin typeface="+mn-lt"/>
          <a:ea typeface="+mn-ea"/>
        </a:defRPr>
      </a:lvl8pPr>
      <a:lvl9pPr marL="33147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47" name="Rectangle 7"/>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2"/>
                </a:solidFill>
                <a:latin typeface="Arial" charset="0"/>
                <a:ea typeface="宋体" pitchFamily="2" charset="-122"/>
              </a:defRPr>
            </a:lvl1pPr>
          </a:lstStyle>
          <a:p>
            <a:pPr>
              <a:defRPr/>
            </a:pPr>
            <a:fld id="{147786DC-97A1-4B33-9716-EEBFB402E26B}" type="slidenum">
              <a:rPr lang="zh-CN" altLang="en-US"/>
              <a:pPr>
                <a:defRPr/>
              </a:pPr>
              <a:t>‹#›</a:t>
            </a:fld>
            <a:endParaRPr lang="en-US" altLang="zh-CN"/>
          </a:p>
        </p:txBody>
      </p:sp>
      <p:sp>
        <p:nvSpPr>
          <p:cNvPr id="61448" name="Rectangle 8"/>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latin typeface="Arial" charset="0"/>
                <a:ea typeface="宋体" pitchFamily="2" charset="-122"/>
              </a:defRPr>
            </a:lvl1pPr>
          </a:lstStyle>
          <a:p>
            <a:pPr>
              <a:defRPr/>
            </a:pPr>
            <a:endParaRPr lang="en-US" altLang="zh-CN"/>
          </a:p>
        </p:txBody>
      </p:sp>
      <p:sp>
        <p:nvSpPr>
          <p:cNvPr id="3076" name="Rectangle 9"/>
          <p:cNvSpPr>
            <a:spLocks noGrp="1" noChangeArrowheads="1"/>
          </p:cNvSpPr>
          <p:nvPr>
            <p:ph type="title"/>
          </p:nvPr>
        </p:nvSpPr>
        <p:spPr bwMode="auto">
          <a:xfrm>
            <a:off x="898525" y="519113"/>
            <a:ext cx="7388225" cy="8112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3077" name="Rectangle 10"/>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1451" name="Line 11"/>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Tree>
  </p:cSld>
  <p:clrMap bg1="dk2" tx1="lt1" bg2="dk1" tx2="lt2" accent1="accent1" accent2="accent2" accent3="accent3" accent4="accent4" accent5="accent5" accent6="accent6" hlink="hlink" folHlink="folHlink"/>
  <p:sldLayoutIdLst>
    <p:sldLayoutId id="2147484550"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ransition/>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defTabSz="800100"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defTabSz="800100" rtl="0" eaLnBrk="0" fontAlgn="base" hangingPunct="0">
        <a:spcBef>
          <a:spcPct val="30000"/>
        </a:spcBef>
        <a:spcAft>
          <a:spcPct val="0"/>
        </a:spcAft>
        <a:buFont typeface="Arial" pitchFamily="34" charset="0"/>
        <a:buChar char="–"/>
        <a:defRPr sz="2000">
          <a:solidFill>
            <a:schemeClr val="tx1"/>
          </a:solidFill>
          <a:latin typeface="+mn-lt"/>
        </a:defRPr>
      </a:lvl2pPr>
      <a:lvl3pPr marL="971550" indent="-228600" algn="l" defTabSz="800100" rtl="0" eaLnBrk="0" fontAlgn="base" hangingPunct="0">
        <a:spcBef>
          <a:spcPct val="25000"/>
        </a:spcBef>
        <a:spcAft>
          <a:spcPct val="0"/>
        </a:spcAft>
        <a:buChar char="•"/>
        <a:defRPr>
          <a:solidFill>
            <a:schemeClr val="tx1"/>
          </a:solidFill>
          <a:latin typeface="+mn-lt"/>
        </a:defRPr>
      </a:lvl3pPr>
      <a:lvl4pPr marL="1314450" indent="-228600" algn="l" defTabSz="800100" rtl="0" eaLnBrk="0" fontAlgn="base" hangingPunct="0">
        <a:spcBef>
          <a:spcPct val="25000"/>
        </a:spcBef>
        <a:spcAft>
          <a:spcPct val="0"/>
        </a:spcAft>
        <a:buFont typeface="Arial" pitchFamily="34" charset="0"/>
        <a:buChar char="–"/>
        <a:defRPr sz="1600">
          <a:solidFill>
            <a:schemeClr val="tx1"/>
          </a:solidFill>
          <a:latin typeface="+mn-lt"/>
        </a:defRPr>
      </a:lvl4pPr>
      <a:lvl5pPr marL="1600200" indent="-171450" algn="l" defTabSz="800100" rtl="0" eaLnBrk="0" fontAlgn="base" hangingPunct="0">
        <a:spcBef>
          <a:spcPct val="20000"/>
        </a:spcBef>
        <a:spcAft>
          <a:spcPct val="0"/>
        </a:spcAft>
        <a:buChar char="•"/>
        <a:defRPr sz="1400">
          <a:solidFill>
            <a:schemeClr val="tx1"/>
          </a:solidFill>
          <a:latin typeface="+mn-lt"/>
        </a:defRPr>
      </a:lvl5pPr>
      <a:lvl6pPr marL="2057400" indent="-171450" algn="l" defTabSz="800100" rtl="0" fontAlgn="base">
        <a:spcBef>
          <a:spcPct val="20000"/>
        </a:spcBef>
        <a:spcAft>
          <a:spcPct val="0"/>
        </a:spcAft>
        <a:buChar char="•"/>
        <a:defRPr sz="1400">
          <a:solidFill>
            <a:schemeClr val="tx1"/>
          </a:solidFill>
          <a:latin typeface="+mn-lt"/>
        </a:defRPr>
      </a:lvl6pPr>
      <a:lvl7pPr marL="2514600" indent="-171450" algn="l" defTabSz="800100" rtl="0" fontAlgn="base">
        <a:spcBef>
          <a:spcPct val="20000"/>
        </a:spcBef>
        <a:spcAft>
          <a:spcPct val="0"/>
        </a:spcAft>
        <a:buChar char="•"/>
        <a:defRPr sz="1400">
          <a:solidFill>
            <a:schemeClr val="tx1"/>
          </a:solidFill>
          <a:latin typeface="+mn-lt"/>
        </a:defRPr>
      </a:lvl7pPr>
      <a:lvl8pPr marL="2971800" indent="-171450" algn="l" defTabSz="800100" rtl="0" fontAlgn="base">
        <a:spcBef>
          <a:spcPct val="20000"/>
        </a:spcBef>
        <a:spcAft>
          <a:spcPct val="0"/>
        </a:spcAft>
        <a:buChar char="•"/>
        <a:defRPr sz="1400">
          <a:solidFill>
            <a:schemeClr val="tx1"/>
          </a:solidFill>
          <a:latin typeface="+mn-lt"/>
        </a:defRPr>
      </a:lvl8pPr>
      <a:lvl9pPr marL="3429000" indent="-171450" algn="l" defTabSz="800100"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7588" name="Rectangle 4"/>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charset="0"/>
                <a:ea typeface="宋体" pitchFamily="2" charset="-122"/>
              </a:defRPr>
            </a:lvl1pPr>
          </a:lstStyle>
          <a:p>
            <a:pPr>
              <a:defRPr/>
            </a:pPr>
            <a:fld id="{E57AF6DC-5F18-4A9B-B236-60EE8C4D6AFF}" type="slidenum">
              <a:rPr lang="zh-CN" altLang="en-US"/>
              <a:pPr>
                <a:defRPr/>
              </a:pPr>
              <a:t>‹#›</a:t>
            </a:fld>
            <a:endParaRPr lang="en-US" altLang="zh-CN"/>
          </a:p>
        </p:txBody>
      </p:sp>
      <p:sp>
        <p:nvSpPr>
          <p:cNvPr id="67589"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latin typeface="Arial" charset="0"/>
                <a:ea typeface="宋体" pitchFamily="2" charset="-122"/>
              </a:defRPr>
            </a:lvl1pPr>
          </a:lstStyle>
          <a:p>
            <a:pPr>
              <a:defRPr/>
            </a:pPr>
            <a:endParaRPr lang="en-US" altLang="zh-CN"/>
          </a:p>
        </p:txBody>
      </p:sp>
      <p:sp>
        <p:nvSpPr>
          <p:cNvPr id="4100" name="Rectangle 6"/>
          <p:cNvSpPr>
            <a:spLocks noGrp="1" noChangeArrowheads="1"/>
          </p:cNvSpPr>
          <p:nvPr>
            <p:ph type="title"/>
          </p:nvPr>
        </p:nvSpPr>
        <p:spPr bwMode="auto">
          <a:xfrm>
            <a:off x="898525" y="487363"/>
            <a:ext cx="7388225" cy="8429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4101" name="Rectangle 7"/>
          <p:cNvSpPr>
            <a:spLocks noGrp="1" noChangeArrowheads="1"/>
          </p:cNvSpPr>
          <p:nvPr>
            <p:ph type="body" idx="1"/>
          </p:nvPr>
        </p:nvSpPr>
        <p:spPr bwMode="auto">
          <a:xfrm>
            <a:off x="898525" y="15160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7592" name="Line 8"/>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Tree>
  </p:cSld>
  <p:clrMap bg1="dk2" tx1="lt1" bg2="dk1" tx2="lt2" accent1="accent1" accent2="accent2" accent3="accent3" accent4="accent4" accent5="accent5" accent6="accent6" hlink="hlink" folHlink="folHlink"/>
  <p:sldLayoutIdLst>
    <p:sldLayoutId id="2147484551"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ransition/>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fontAlgn="base">
        <a:lnSpc>
          <a:spcPct val="90000"/>
        </a:lnSpc>
        <a:spcBef>
          <a:spcPct val="0"/>
        </a:spcBef>
        <a:spcAft>
          <a:spcPct val="0"/>
        </a:spcAft>
        <a:defRPr sz="2600">
          <a:solidFill>
            <a:schemeClr val="tx2"/>
          </a:solidFill>
          <a:latin typeface="Arial" charset="0"/>
        </a:defRPr>
      </a:lvl6pPr>
      <a:lvl7pPr marL="914400" algn="l" rtl="0" fontAlgn="base">
        <a:lnSpc>
          <a:spcPct val="90000"/>
        </a:lnSpc>
        <a:spcBef>
          <a:spcPct val="0"/>
        </a:spcBef>
        <a:spcAft>
          <a:spcPct val="0"/>
        </a:spcAft>
        <a:defRPr sz="2600">
          <a:solidFill>
            <a:schemeClr val="tx2"/>
          </a:solidFill>
          <a:latin typeface="Arial" charset="0"/>
        </a:defRPr>
      </a:lvl7pPr>
      <a:lvl8pPr marL="1371600" algn="l" rtl="0" fontAlgn="base">
        <a:lnSpc>
          <a:spcPct val="90000"/>
        </a:lnSpc>
        <a:spcBef>
          <a:spcPct val="0"/>
        </a:spcBef>
        <a:spcAft>
          <a:spcPct val="0"/>
        </a:spcAft>
        <a:defRPr sz="2600">
          <a:solidFill>
            <a:schemeClr val="tx2"/>
          </a:solidFill>
          <a:latin typeface="Arial" charset="0"/>
        </a:defRPr>
      </a:lvl8pPr>
      <a:lvl9pPr marL="1828800" algn="l" rtl="0" fontAlgn="base">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5782" name="Rectangle 6"/>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2"/>
                </a:solidFill>
                <a:latin typeface="Arial" charset="0"/>
                <a:ea typeface="宋体" pitchFamily="2" charset="-122"/>
              </a:defRPr>
            </a:lvl1pPr>
          </a:lstStyle>
          <a:p>
            <a:pPr>
              <a:defRPr/>
            </a:pPr>
            <a:fld id="{C4D6FDFF-306B-49C7-96DE-1C7667D8C9D6}" type="slidenum">
              <a:rPr lang="zh-CN" altLang="en-US"/>
              <a:pPr>
                <a:defRPr/>
              </a:pPr>
              <a:t>‹#›</a:t>
            </a:fld>
            <a:endParaRPr lang="en-US" altLang="zh-CN"/>
          </a:p>
        </p:txBody>
      </p:sp>
      <p:sp>
        <p:nvSpPr>
          <p:cNvPr id="75783" name="Rectangle 7"/>
          <p:cNvSpPr>
            <a:spLocks noGrp="1" noChangeArrowheads="1"/>
          </p:cNvSpPr>
          <p:nvPr>
            <p:ph type="ftr" sz="quarter" idx="3"/>
          </p:nvPr>
        </p:nvSpPr>
        <p:spPr bwMode="auto">
          <a:xfrm>
            <a:off x="3124200" y="640080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tx2"/>
                </a:solidFill>
                <a:latin typeface="Arial" charset="0"/>
                <a:ea typeface="宋体" pitchFamily="2" charset="-122"/>
              </a:defRPr>
            </a:lvl1pPr>
          </a:lstStyle>
          <a:p>
            <a:pPr>
              <a:defRPr/>
            </a:pPr>
            <a:endParaRPr lang="en-US" altLang="zh-CN"/>
          </a:p>
        </p:txBody>
      </p:sp>
      <p:sp>
        <p:nvSpPr>
          <p:cNvPr id="5124" name="Rectangle 8"/>
          <p:cNvSpPr>
            <a:spLocks noGrp="1" noChangeArrowheads="1"/>
          </p:cNvSpPr>
          <p:nvPr>
            <p:ph type="title"/>
          </p:nvPr>
        </p:nvSpPr>
        <p:spPr bwMode="auto">
          <a:xfrm>
            <a:off x="898525" y="519113"/>
            <a:ext cx="7388225" cy="8048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5125" name="Rectangle 9"/>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5786" name="Line 10"/>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Tree>
  </p:cSld>
  <p:clrMap bg1="dk2" tx1="lt1" bg2="dk1" tx2="lt2" accent1="accent1" accent2="accent2" accent3="accent3" accent4="accent4" accent5="accent5" accent6="accent6" hlink="hlink" folHlink="folHlink"/>
  <p:sldLayoutIdLst>
    <p:sldLayoutId id="2147484552"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ransition/>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defRPr>
      </a:lvl2pPr>
      <a:lvl3pPr algn="l" rtl="0" eaLnBrk="0" fontAlgn="base" hangingPunct="0">
        <a:lnSpc>
          <a:spcPts val="2600"/>
        </a:lnSpc>
        <a:spcBef>
          <a:spcPct val="0"/>
        </a:spcBef>
        <a:spcAft>
          <a:spcPct val="0"/>
        </a:spcAft>
        <a:defRPr sz="2600">
          <a:solidFill>
            <a:schemeClr val="tx2"/>
          </a:solidFill>
          <a:latin typeface="Arial" charset="0"/>
        </a:defRPr>
      </a:lvl3pPr>
      <a:lvl4pPr algn="l" rtl="0" eaLnBrk="0" fontAlgn="base" hangingPunct="0">
        <a:lnSpc>
          <a:spcPts val="2600"/>
        </a:lnSpc>
        <a:spcBef>
          <a:spcPct val="0"/>
        </a:spcBef>
        <a:spcAft>
          <a:spcPct val="0"/>
        </a:spcAft>
        <a:defRPr sz="2600">
          <a:solidFill>
            <a:schemeClr val="tx2"/>
          </a:solidFill>
          <a:latin typeface="Arial" charset="0"/>
        </a:defRPr>
      </a:lvl4pPr>
      <a:lvl5pPr algn="l" rtl="0" eaLnBrk="0" fontAlgn="base" hangingPunct="0">
        <a:lnSpc>
          <a:spcPts val="2600"/>
        </a:lnSpc>
        <a:spcBef>
          <a:spcPct val="0"/>
        </a:spcBef>
        <a:spcAft>
          <a:spcPct val="0"/>
        </a:spcAft>
        <a:defRPr sz="2600">
          <a:solidFill>
            <a:schemeClr val="tx2"/>
          </a:solidFill>
          <a:latin typeface="Arial" charset="0"/>
        </a:defRPr>
      </a:lvl5pPr>
      <a:lvl6pPr marL="457200" algn="l" rtl="0" fontAlgn="base">
        <a:lnSpc>
          <a:spcPts val="2600"/>
        </a:lnSpc>
        <a:spcBef>
          <a:spcPct val="0"/>
        </a:spcBef>
        <a:spcAft>
          <a:spcPct val="0"/>
        </a:spcAft>
        <a:defRPr sz="2600">
          <a:solidFill>
            <a:schemeClr val="tx2"/>
          </a:solidFill>
          <a:latin typeface="Arial" charset="0"/>
        </a:defRPr>
      </a:lvl6pPr>
      <a:lvl7pPr marL="914400" algn="l" rtl="0" fontAlgn="base">
        <a:lnSpc>
          <a:spcPts val="2600"/>
        </a:lnSpc>
        <a:spcBef>
          <a:spcPct val="0"/>
        </a:spcBef>
        <a:spcAft>
          <a:spcPct val="0"/>
        </a:spcAft>
        <a:defRPr sz="2600">
          <a:solidFill>
            <a:schemeClr val="tx2"/>
          </a:solidFill>
          <a:latin typeface="Arial" charset="0"/>
        </a:defRPr>
      </a:lvl7pPr>
      <a:lvl8pPr marL="1371600" algn="l" rtl="0" fontAlgn="base">
        <a:lnSpc>
          <a:spcPts val="2600"/>
        </a:lnSpc>
        <a:spcBef>
          <a:spcPct val="0"/>
        </a:spcBef>
        <a:spcAft>
          <a:spcPct val="0"/>
        </a:spcAft>
        <a:defRPr sz="2600">
          <a:solidFill>
            <a:schemeClr val="tx2"/>
          </a:solidFill>
          <a:latin typeface="Arial" charset="0"/>
        </a:defRPr>
      </a:lvl8pPr>
      <a:lvl9pPr marL="1828800" algn="l" rtl="0" fontAlgn="base">
        <a:lnSpc>
          <a:spcPts val="26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9878" name="Rectangle 6"/>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chemeClr val="tx2"/>
                </a:solidFill>
                <a:latin typeface="Arial" charset="0"/>
                <a:ea typeface="宋体" pitchFamily="2" charset="-122"/>
              </a:defRPr>
            </a:lvl1pPr>
          </a:lstStyle>
          <a:p>
            <a:pPr>
              <a:defRPr/>
            </a:pPr>
            <a:fld id="{685F33E6-D224-4F20-8C01-C5A235A2AC07}" type="slidenum">
              <a:rPr lang="zh-CN" altLang="en-US"/>
              <a:pPr>
                <a:defRPr/>
              </a:pPr>
              <a:t>‹#›</a:t>
            </a:fld>
            <a:endParaRPr lang="en-US" altLang="zh-CN"/>
          </a:p>
        </p:txBody>
      </p:sp>
      <p:sp>
        <p:nvSpPr>
          <p:cNvPr id="6147" name="Rectangle 7"/>
          <p:cNvSpPr>
            <a:spLocks noGrp="1" noChangeArrowheads="1"/>
          </p:cNvSpPr>
          <p:nvPr>
            <p:ph type="title"/>
          </p:nvPr>
        </p:nvSpPr>
        <p:spPr bwMode="auto">
          <a:xfrm>
            <a:off x="898525" y="49371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6148" name="Rectangle 8"/>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9881" name="Line 9"/>
          <p:cNvSpPr>
            <a:spLocks noChangeShapeType="1"/>
          </p:cNvSpPr>
          <p:nvPr/>
        </p:nvSpPr>
        <p:spPr bwMode="auto">
          <a:xfrm>
            <a:off x="898525" y="1368425"/>
            <a:ext cx="7388225"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
        <p:nvSpPr>
          <p:cNvPr id="79882" name="Rectangle 10"/>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latin typeface="Arial" charset="0"/>
                <a:ea typeface="宋体" pitchFamily="2" charset="-122"/>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484553"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ransition/>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fontAlgn="base">
        <a:lnSpc>
          <a:spcPct val="90000"/>
        </a:lnSpc>
        <a:spcBef>
          <a:spcPct val="0"/>
        </a:spcBef>
        <a:spcAft>
          <a:spcPct val="0"/>
        </a:spcAft>
        <a:defRPr sz="2600">
          <a:solidFill>
            <a:schemeClr val="tx2"/>
          </a:solidFill>
          <a:latin typeface="Arial" charset="0"/>
        </a:defRPr>
      </a:lvl6pPr>
      <a:lvl7pPr marL="914400" algn="l" rtl="0" fontAlgn="base">
        <a:lnSpc>
          <a:spcPct val="90000"/>
        </a:lnSpc>
        <a:spcBef>
          <a:spcPct val="0"/>
        </a:spcBef>
        <a:spcAft>
          <a:spcPct val="0"/>
        </a:spcAft>
        <a:defRPr sz="2600">
          <a:solidFill>
            <a:schemeClr val="tx2"/>
          </a:solidFill>
          <a:latin typeface="Arial" charset="0"/>
        </a:defRPr>
      </a:lvl7pPr>
      <a:lvl8pPr marL="1371600" algn="l" rtl="0" fontAlgn="base">
        <a:lnSpc>
          <a:spcPct val="90000"/>
        </a:lnSpc>
        <a:spcBef>
          <a:spcPct val="0"/>
        </a:spcBef>
        <a:spcAft>
          <a:spcPct val="0"/>
        </a:spcAft>
        <a:defRPr sz="2600">
          <a:solidFill>
            <a:schemeClr val="tx2"/>
          </a:solidFill>
          <a:latin typeface="Arial" charset="0"/>
        </a:defRPr>
      </a:lvl8pPr>
      <a:lvl9pPr marL="1828800" algn="l" rtl="0" fontAlgn="base">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3974" name="Rectangle 6"/>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charset="0"/>
                <a:ea typeface="宋体" pitchFamily="2" charset="-122"/>
              </a:defRPr>
            </a:lvl1pPr>
          </a:lstStyle>
          <a:p>
            <a:pPr>
              <a:defRPr/>
            </a:pPr>
            <a:fld id="{C7948626-490C-4561-81E3-2E581ED708CD}" type="slidenum">
              <a:rPr lang="zh-CN" altLang="en-US"/>
              <a:pPr>
                <a:defRPr/>
              </a:pPr>
              <a:t>‹#›</a:t>
            </a:fld>
            <a:endParaRPr lang="en-US" altLang="zh-CN"/>
          </a:p>
        </p:txBody>
      </p:sp>
      <p:sp>
        <p:nvSpPr>
          <p:cNvPr id="7171" name="Rectangle 7"/>
          <p:cNvSpPr>
            <a:spLocks noGrp="1" noChangeArrowheads="1"/>
          </p:cNvSpPr>
          <p:nvPr>
            <p:ph type="title"/>
          </p:nvPr>
        </p:nvSpPr>
        <p:spPr bwMode="auto">
          <a:xfrm>
            <a:off x="898525" y="5000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7172" name="Rectangle 8"/>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83977" name="Line 9"/>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en-US">
              <a:latin typeface="Arial" charset="0"/>
            </a:endParaRPr>
          </a:p>
        </p:txBody>
      </p:sp>
      <p:sp>
        <p:nvSpPr>
          <p:cNvPr id="83978" name="Rectangle 10"/>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latin typeface="Arial" charset="0"/>
                <a:ea typeface="宋体" pitchFamily="2" charset="-122"/>
              </a:defRPr>
            </a:lvl1pPr>
          </a:lstStyle>
          <a:p>
            <a:pPr>
              <a:defRPr/>
            </a:pPr>
            <a:endParaRPr lang="en-US" altLang="zh-CN"/>
          </a:p>
        </p:txBody>
      </p:sp>
    </p:spTree>
  </p:cSld>
  <p:clrMap bg1="dk2" tx1="lt1" bg2="dk1" tx2="lt2" accent1="accent1" accent2="accent2" accent3="accent3" accent4="accent4" accent5="accent5" accent6="accent6" hlink="hlink" folHlink="folHlink"/>
  <p:sldLayoutIdLst>
    <p:sldLayoutId id="2147484554"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ransition/>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fontAlgn="base">
        <a:lnSpc>
          <a:spcPct val="90000"/>
        </a:lnSpc>
        <a:spcBef>
          <a:spcPct val="0"/>
        </a:spcBef>
        <a:spcAft>
          <a:spcPct val="0"/>
        </a:spcAft>
        <a:defRPr sz="2600">
          <a:solidFill>
            <a:schemeClr val="tx2"/>
          </a:solidFill>
          <a:latin typeface="Arial" charset="0"/>
        </a:defRPr>
      </a:lvl6pPr>
      <a:lvl7pPr marL="914400" algn="l" rtl="0" fontAlgn="base">
        <a:lnSpc>
          <a:spcPct val="90000"/>
        </a:lnSpc>
        <a:spcBef>
          <a:spcPct val="0"/>
        </a:spcBef>
        <a:spcAft>
          <a:spcPct val="0"/>
        </a:spcAft>
        <a:defRPr sz="2600">
          <a:solidFill>
            <a:schemeClr val="tx2"/>
          </a:solidFill>
          <a:latin typeface="Arial" charset="0"/>
        </a:defRPr>
      </a:lvl7pPr>
      <a:lvl8pPr marL="1371600" algn="l" rtl="0" fontAlgn="base">
        <a:lnSpc>
          <a:spcPct val="90000"/>
        </a:lnSpc>
        <a:spcBef>
          <a:spcPct val="0"/>
        </a:spcBef>
        <a:spcAft>
          <a:spcPct val="0"/>
        </a:spcAft>
        <a:defRPr sz="2600">
          <a:solidFill>
            <a:schemeClr val="tx2"/>
          </a:solidFill>
          <a:latin typeface="Arial" charset="0"/>
        </a:defRPr>
      </a:lvl8pPr>
      <a:lvl9pPr marL="1828800" algn="l" rtl="0" fontAlgn="base">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pitchFamily="34"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pitchFamily="34"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latin typeface="Arial" charset="0"/>
              <a:ea typeface="宋体" charset="-122"/>
              <a:cs typeface="+mn-cs"/>
            </a:endParaRPr>
          </a:p>
        </p:txBody>
      </p:sp>
      <p:pic>
        <p:nvPicPr>
          <p:cNvPr id="1027" name="Picture 18" descr="TR_SlideLogo_BW600"/>
          <p:cNvPicPr>
            <a:picLocks noChangeAspect="1" noChangeArrowheads="1"/>
          </p:cNvPicPr>
          <p:nvPr/>
        </p:nvPicPr>
        <p:blipFill>
          <a:blip r:embed="rId31"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DD80B62A-FAC8-45F9-BF54-DE5B81D1E0D2}"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32"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charset="0"/>
              <a:ea typeface="宋体" charset="-122"/>
              <a:cs typeface="+mn-cs"/>
            </a:endParaRPr>
          </a:p>
        </p:txBody>
      </p:sp>
    </p:spTree>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 id="2147484584" r:id="rId14"/>
    <p:sldLayoutId id="2147484586" r:id="rId15"/>
    <p:sldLayoutId id="2147484587" r:id="rId16"/>
    <p:sldLayoutId id="2147484588" r:id="rId17"/>
    <p:sldLayoutId id="2147484589" r:id="rId18"/>
    <p:sldLayoutId id="2147484590" r:id="rId19"/>
    <p:sldLayoutId id="2147484591" r:id="rId20"/>
    <p:sldLayoutId id="2147484592" r:id="rId21"/>
    <p:sldLayoutId id="2147484593" r:id="rId22"/>
    <p:sldLayoutId id="2147484594" r:id="rId23"/>
    <p:sldLayoutId id="2147484595" r:id="rId24"/>
    <p:sldLayoutId id="2147484596" r:id="rId25"/>
    <p:sldLayoutId id="2147484597" r:id="rId26"/>
    <p:sldLayoutId id="2147484599" r:id="rId27"/>
    <p:sldLayoutId id="2147484743" r:id="rId28"/>
    <p:sldLayoutId id="2147484764" r:id="rId29"/>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3974" name="Rectangle 6"/>
          <p:cNvSpPr>
            <a:spLocks noGrp="1" noChangeArrowheads="1"/>
          </p:cNvSpPr>
          <p:nvPr>
            <p:ph type="sldNum" sz="quarter" idx="4"/>
          </p:nvPr>
        </p:nvSpPr>
        <p:spPr bwMode="auto">
          <a:xfrm>
            <a:off x="8424863" y="640080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ea typeface="宋体" charset="-122"/>
              </a:defRPr>
            </a:lvl1pPr>
          </a:lstStyle>
          <a:p>
            <a:fld id="{7AF1F4B8-D93C-447A-A405-C4BAB517E183}" type="slidenum">
              <a:rPr lang="zh-CN" altLang="en-US"/>
              <a:pPr/>
              <a:t>‹#›</a:t>
            </a:fld>
            <a:endParaRPr lang="en-US" altLang="zh-CN"/>
          </a:p>
        </p:txBody>
      </p:sp>
      <p:sp>
        <p:nvSpPr>
          <p:cNvPr id="10243" name="Rectangle 7"/>
          <p:cNvSpPr>
            <a:spLocks noGrp="1" noChangeArrowheads="1"/>
          </p:cNvSpPr>
          <p:nvPr>
            <p:ph type="title"/>
          </p:nvPr>
        </p:nvSpPr>
        <p:spPr bwMode="auto">
          <a:xfrm>
            <a:off x="898525" y="500063"/>
            <a:ext cx="7388225" cy="8302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244" name="Rectangle 8"/>
          <p:cNvSpPr>
            <a:spLocks noGrp="1" noChangeArrowheads="1"/>
          </p:cNvSpPr>
          <p:nvPr>
            <p:ph type="body" idx="1"/>
          </p:nvPr>
        </p:nvSpPr>
        <p:spPr bwMode="auto">
          <a:xfrm>
            <a:off x="898525" y="1528763"/>
            <a:ext cx="7388225" cy="4570412"/>
          </a:xfrm>
          <a:prstGeom prst="rect">
            <a:avLst/>
          </a:prstGeom>
          <a:noFill/>
          <a:ln w="9525" algn="ctr">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83977" name="Line 9"/>
          <p:cNvSpPr>
            <a:spLocks noChangeShapeType="1"/>
          </p:cNvSpPr>
          <p:nvPr/>
        </p:nvSpPr>
        <p:spPr bwMode="auto">
          <a:xfrm>
            <a:off x="896938" y="1368425"/>
            <a:ext cx="7348537" cy="0"/>
          </a:xfrm>
          <a:prstGeom prst="line">
            <a:avLst/>
          </a:prstGeom>
          <a:noFill/>
          <a:ln w="24130" cap="rnd">
            <a:solidFill>
              <a:schemeClr val="tx1"/>
            </a:solidFill>
            <a:prstDash val="sysDot"/>
            <a:round/>
            <a:headEnd/>
            <a:tailEnd/>
          </a:ln>
          <a:effectLst/>
        </p:spPr>
        <p:txBody>
          <a:bodyPr/>
          <a:lstStyle/>
          <a:p>
            <a:pPr>
              <a:defRPr/>
            </a:pPr>
            <a:endParaRPr lang="en-US"/>
          </a:p>
        </p:txBody>
      </p:sp>
      <p:sp>
        <p:nvSpPr>
          <p:cNvPr id="83978" name="Rectangle 10"/>
          <p:cNvSpPr>
            <a:spLocks noGrp="1" noChangeArrowheads="1"/>
          </p:cNvSpPr>
          <p:nvPr>
            <p:ph type="ftr" sz="quarter" idx="3"/>
          </p:nvPr>
        </p:nvSpPr>
        <p:spPr bwMode="auto">
          <a:xfrm>
            <a:off x="3124200" y="6397625"/>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ea typeface="宋体" charset="-122"/>
              </a:defRPr>
            </a:lvl1pPr>
          </a:lstStyle>
          <a:p>
            <a:endParaRPr lang="en-US" altLang="zh-CN"/>
          </a:p>
        </p:txBody>
      </p:sp>
    </p:spTree>
  </p:cSld>
  <p:clrMap bg1="dk2" tx1="lt1" bg2="dk1" tx2="lt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Lst>
  <p:txStyles>
    <p:titleStyle>
      <a:lvl1pPr algn="l" rtl="0" eaLnBrk="0" fontAlgn="base" hangingPunct="0">
        <a:lnSpc>
          <a:spcPct val="90000"/>
        </a:lnSpc>
        <a:spcBef>
          <a:spcPct val="0"/>
        </a:spcBef>
        <a:spcAft>
          <a:spcPct val="0"/>
        </a:spcAft>
        <a:defRPr sz="2600">
          <a:solidFill>
            <a:schemeClr val="tx2"/>
          </a:solidFill>
          <a:latin typeface="+mj-lt"/>
          <a:ea typeface="+mj-ea"/>
          <a:cs typeface="+mj-cs"/>
        </a:defRPr>
      </a:lvl1pPr>
      <a:lvl2pPr algn="l" rtl="0" eaLnBrk="0" fontAlgn="base" hangingPunct="0">
        <a:lnSpc>
          <a:spcPct val="90000"/>
        </a:lnSpc>
        <a:spcBef>
          <a:spcPct val="0"/>
        </a:spcBef>
        <a:spcAft>
          <a:spcPct val="0"/>
        </a:spcAft>
        <a:defRPr sz="2600">
          <a:solidFill>
            <a:schemeClr val="tx2"/>
          </a:solidFill>
          <a:latin typeface="Arial" charset="0"/>
        </a:defRPr>
      </a:lvl2pPr>
      <a:lvl3pPr algn="l" rtl="0" eaLnBrk="0" fontAlgn="base" hangingPunct="0">
        <a:lnSpc>
          <a:spcPct val="90000"/>
        </a:lnSpc>
        <a:spcBef>
          <a:spcPct val="0"/>
        </a:spcBef>
        <a:spcAft>
          <a:spcPct val="0"/>
        </a:spcAft>
        <a:defRPr sz="2600">
          <a:solidFill>
            <a:schemeClr val="tx2"/>
          </a:solidFill>
          <a:latin typeface="Arial" charset="0"/>
        </a:defRPr>
      </a:lvl3pPr>
      <a:lvl4pPr algn="l" rtl="0" eaLnBrk="0" fontAlgn="base" hangingPunct="0">
        <a:lnSpc>
          <a:spcPct val="90000"/>
        </a:lnSpc>
        <a:spcBef>
          <a:spcPct val="0"/>
        </a:spcBef>
        <a:spcAft>
          <a:spcPct val="0"/>
        </a:spcAft>
        <a:defRPr sz="2600">
          <a:solidFill>
            <a:schemeClr val="tx2"/>
          </a:solidFill>
          <a:latin typeface="Arial" charset="0"/>
        </a:defRPr>
      </a:lvl4pPr>
      <a:lvl5pPr algn="l" rtl="0" eaLnBrk="0" fontAlgn="base" hangingPunct="0">
        <a:lnSpc>
          <a:spcPct val="90000"/>
        </a:lnSpc>
        <a:spcBef>
          <a:spcPct val="0"/>
        </a:spcBef>
        <a:spcAft>
          <a:spcPct val="0"/>
        </a:spcAft>
        <a:defRPr sz="2600">
          <a:solidFill>
            <a:schemeClr val="tx2"/>
          </a:solidFill>
          <a:latin typeface="Arial" charset="0"/>
        </a:defRPr>
      </a:lvl5pPr>
      <a:lvl6pPr marL="457200" algn="l" rtl="0" fontAlgn="base">
        <a:lnSpc>
          <a:spcPct val="90000"/>
        </a:lnSpc>
        <a:spcBef>
          <a:spcPct val="0"/>
        </a:spcBef>
        <a:spcAft>
          <a:spcPct val="0"/>
        </a:spcAft>
        <a:defRPr sz="2600">
          <a:solidFill>
            <a:schemeClr val="tx2"/>
          </a:solidFill>
          <a:latin typeface="Arial" charset="0"/>
        </a:defRPr>
      </a:lvl6pPr>
      <a:lvl7pPr marL="914400" algn="l" rtl="0" fontAlgn="base">
        <a:lnSpc>
          <a:spcPct val="90000"/>
        </a:lnSpc>
        <a:spcBef>
          <a:spcPct val="0"/>
        </a:spcBef>
        <a:spcAft>
          <a:spcPct val="0"/>
        </a:spcAft>
        <a:defRPr sz="2600">
          <a:solidFill>
            <a:schemeClr val="tx2"/>
          </a:solidFill>
          <a:latin typeface="Arial" charset="0"/>
        </a:defRPr>
      </a:lvl7pPr>
      <a:lvl8pPr marL="1371600" algn="l" rtl="0" fontAlgn="base">
        <a:lnSpc>
          <a:spcPct val="90000"/>
        </a:lnSpc>
        <a:spcBef>
          <a:spcPct val="0"/>
        </a:spcBef>
        <a:spcAft>
          <a:spcPct val="0"/>
        </a:spcAft>
        <a:defRPr sz="2600">
          <a:solidFill>
            <a:schemeClr val="tx2"/>
          </a:solidFill>
          <a:latin typeface="Arial" charset="0"/>
        </a:defRPr>
      </a:lvl8pPr>
      <a:lvl9pPr marL="1828800" algn="l" rtl="0" fontAlgn="base">
        <a:lnSpc>
          <a:spcPct val="90000"/>
        </a:lnSpc>
        <a:spcBef>
          <a:spcPct val="0"/>
        </a:spcBef>
        <a:spcAft>
          <a:spcPct val="0"/>
        </a:spcAft>
        <a:defRPr sz="2600">
          <a:solidFill>
            <a:schemeClr val="tx2"/>
          </a:solidFill>
          <a:latin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571500" indent="-228600" algn="l" rtl="0" eaLnBrk="0" fontAlgn="base" hangingPunct="0">
        <a:spcBef>
          <a:spcPct val="30000"/>
        </a:spcBef>
        <a:spcAft>
          <a:spcPct val="0"/>
        </a:spcAft>
        <a:buFont typeface="Arial" charset="0"/>
        <a:buChar char="–"/>
        <a:defRPr sz="2000">
          <a:solidFill>
            <a:schemeClr val="tx1"/>
          </a:solidFill>
          <a:latin typeface="+mn-lt"/>
        </a:defRPr>
      </a:lvl2pPr>
      <a:lvl3pPr marL="857250" indent="-171450" algn="l" rtl="0" eaLnBrk="0" fontAlgn="base" hangingPunct="0">
        <a:spcBef>
          <a:spcPct val="25000"/>
        </a:spcBef>
        <a:spcAft>
          <a:spcPct val="0"/>
        </a:spcAft>
        <a:buChar char="•"/>
        <a:defRPr>
          <a:solidFill>
            <a:schemeClr val="tx1"/>
          </a:solidFill>
          <a:latin typeface="+mn-lt"/>
        </a:defRPr>
      </a:lvl3pPr>
      <a:lvl4pPr marL="1143000" indent="-171450" algn="l" rtl="0" eaLnBrk="0" fontAlgn="base" hangingPunct="0">
        <a:spcBef>
          <a:spcPct val="20000"/>
        </a:spcBef>
        <a:spcAft>
          <a:spcPct val="0"/>
        </a:spcAft>
        <a:buFont typeface="Arial" charset="0"/>
        <a:buChar char="–"/>
        <a:defRPr sz="1600">
          <a:solidFill>
            <a:schemeClr val="tx1"/>
          </a:solidFill>
          <a:latin typeface="+mn-lt"/>
        </a:defRPr>
      </a:lvl4pPr>
      <a:lvl5pPr marL="1485900" indent="-228600" algn="l" rtl="0" eaLnBrk="0" fontAlgn="base" hangingPunct="0">
        <a:spcBef>
          <a:spcPct val="20000"/>
        </a:spcBef>
        <a:spcAft>
          <a:spcPct val="0"/>
        </a:spcAft>
        <a:buChar char="•"/>
        <a:defRPr sz="1400">
          <a:solidFill>
            <a:schemeClr val="tx1"/>
          </a:solidFill>
          <a:latin typeface="+mn-lt"/>
        </a:defRPr>
      </a:lvl5pPr>
      <a:lvl6pPr marL="1943100" indent="-228600" algn="l" rtl="0" fontAlgn="base">
        <a:spcBef>
          <a:spcPct val="20000"/>
        </a:spcBef>
        <a:spcAft>
          <a:spcPct val="0"/>
        </a:spcAft>
        <a:buChar char="•"/>
        <a:defRPr sz="1400">
          <a:solidFill>
            <a:schemeClr val="tx1"/>
          </a:solidFill>
          <a:latin typeface="+mn-lt"/>
        </a:defRPr>
      </a:lvl6pPr>
      <a:lvl7pPr marL="2400300" indent="-228600" algn="l" rtl="0" fontAlgn="base">
        <a:spcBef>
          <a:spcPct val="20000"/>
        </a:spcBef>
        <a:spcAft>
          <a:spcPct val="0"/>
        </a:spcAft>
        <a:buChar char="•"/>
        <a:defRPr sz="1400">
          <a:solidFill>
            <a:schemeClr val="tx1"/>
          </a:solidFill>
          <a:latin typeface="+mn-lt"/>
        </a:defRPr>
      </a:lvl7pPr>
      <a:lvl8pPr marL="2857500" indent="-228600" algn="l" rtl="0" fontAlgn="base">
        <a:spcBef>
          <a:spcPct val="20000"/>
        </a:spcBef>
        <a:spcAft>
          <a:spcPct val="0"/>
        </a:spcAft>
        <a:buChar char="•"/>
        <a:defRPr sz="1400">
          <a:solidFill>
            <a:schemeClr val="tx1"/>
          </a:solidFill>
          <a:latin typeface="+mn-lt"/>
        </a:defRPr>
      </a:lvl8pPr>
      <a:lvl9pPr marL="33147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05.xml"/><Relationship Id="rId1" Type="http://schemas.openxmlformats.org/officeDocument/2006/relationships/tags" Target="../tags/tag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0.png"/></Relationships>
</file>

<file path=ppt/slides/_rels/slide10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10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png"/><Relationship Id="rId2" Type="http://schemas.openxmlformats.org/officeDocument/2006/relationships/slideLayout" Target="../slideLayouts/slideLayout105.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11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64.pn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9.jpeg"/><Relationship Id="rId4" Type="http://schemas.openxmlformats.org/officeDocument/2006/relationships/image" Target="../media/image168.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70.png"/></Relationships>
</file>

<file path=ppt/slides/_rels/slide1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5.xml"/><Relationship Id="rId1" Type="http://schemas.openxmlformats.org/officeDocument/2006/relationships/tags" Target="../tags/tag5.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81.png"/></Relationships>
</file>

<file path=ppt/slides/_rels/slide1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12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5.xml"/><Relationship Id="rId1" Type="http://schemas.openxmlformats.org/officeDocument/2006/relationships/tags" Target="../tags/tag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91.jpeg"/><Relationship Id="rId4" Type="http://schemas.openxmlformats.org/officeDocument/2006/relationships/image" Target="../media/image190.png"/></Relationships>
</file>

<file path=ppt/slides/_rels/slide13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86.xml"/><Relationship Id="rId1" Type="http://schemas.openxmlformats.org/officeDocument/2006/relationships/slideLayout" Target="../slideLayouts/slideLayout105.xml"/><Relationship Id="rId5" Type="http://schemas.openxmlformats.org/officeDocument/2006/relationships/image" Target="../media/image193.jpeg"/><Relationship Id="rId4" Type="http://schemas.openxmlformats.org/officeDocument/2006/relationships/image" Target="../media/image23.jpeg"/></Relationships>
</file>

<file path=ppt/slides/_rels/slide13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13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6.png"/></Relationships>
</file>

<file path=ppt/slides/_rels/slide14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0.xml"/><Relationship Id="rId1" Type="http://schemas.openxmlformats.org/officeDocument/2006/relationships/slideLayout" Target="../slideLayouts/slideLayout147.xml"/></Relationships>
</file>

<file path=ppt/slides/_rels/slide1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1.xml"/><Relationship Id="rId1" Type="http://schemas.openxmlformats.org/officeDocument/2006/relationships/slideLayout" Target="../slideLayouts/slideLayout104.xml"/><Relationship Id="rId4" Type="http://schemas.openxmlformats.org/officeDocument/2006/relationships/image" Target="../media/image208.png"/></Relationships>
</file>

<file path=ppt/slides/_rels/slide14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9.png"/><Relationship Id="rId1" Type="http://schemas.openxmlformats.org/officeDocument/2006/relationships/slideLayout" Target="../slideLayouts/slideLayout105.xml"/></Relationships>
</file>

<file path=ppt/slides/_rels/slide14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9.png"/><Relationship Id="rId1" Type="http://schemas.openxmlformats.org/officeDocument/2006/relationships/slideLayout" Target="../slideLayouts/slideLayout105.xml"/></Relationships>
</file>

<file path=ppt/slides/_rels/slide14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05.xml"/></Relationships>
</file>

<file path=ppt/slides/_rels/slide14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2.xml"/><Relationship Id="rId1" Type="http://schemas.openxmlformats.org/officeDocument/2006/relationships/slideLayout" Target="../slideLayouts/slideLayout80.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5.xml"/><Relationship Id="rId1" Type="http://schemas.openxmlformats.org/officeDocument/2006/relationships/tags" Target="../tags/tag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5.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5.xml"/><Relationship Id="rId1" Type="http://schemas.openxmlformats.org/officeDocument/2006/relationships/tags" Target="../tags/tag10.xml"/><Relationship Id="rId5" Type="http://schemas.openxmlformats.org/officeDocument/2006/relationships/image" Target="../media/image43.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notesSlide" Target="../notesSlides/notesSlide16.xml"/><Relationship Id="rId7" Type="http://schemas.openxmlformats.org/officeDocument/2006/relationships/image" Target="../media/image45.png"/><Relationship Id="rId12" Type="http://schemas.openxmlformats.org/officeDocument/2006/relationships/image" Target="../media/image29.png"/><Relationship Id="rId2" Type="http://schemas.openxmlformats.org/officeDocument/2006/relationships/slideLayout" Target="../slideLayouts/slideLayout107.xml"/><Relationship Id="rId1" Type="http://schemas.openxmlformats.org/officeDocument/2006/relationships/tags" Target="../tags/tag11.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1.jpeg"/><Relationship Id="rId10" Type="http://schemas.openxmlformats.org/officeDocument/2006/relationships/image" Target="../media/image28.png"/><Relationship Id="rId4" Type="http://schemas.openxmlformats.org/officeDocument/2006/relationships/image" Target="../media/image40.jpe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0.png"/><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10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29.png"/><Relationship Id="rId4" Type="http://schemas.openxmlformats.org/officeDocument/2006/relationships/image" Target="../media/image45.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08.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8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14.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10.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8.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8.xml"/><Relationship Id="rId1" Type="http://schemas.openxmlformats.org/officeDocument/2006/relationships/tags" Target="../tags/tag1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9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96.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98.xml"/><Relationship Id="rId6" Type="http://schemas.openxmlformats.org/officeDocument/2006/relationships/image" Target="../media/image78.jpeg"/><Relationship Id="rId5" Type="http://schemas.openxmlformats.org/officeDocument/2006/relationships/image" Target="../media/image17.jpe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98.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8.xml"/><Relationship Id="rId1" Type="http://schemas.openxmlformats.org/officeDocument/2006/relationships/tags" Target="../tags/tag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8.xml"/><Relationship Id="rId1" Type="http://schemas.openxmlformats.org/officeDocument/2006/relationships/tags" Target="../tags/tag14.xml"/><Relationship Id="rId5" Type="http://schemas.openxmlformats.org/officeDocument/2006/relationships/image" Target="../media/image80.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98.xml"/><Relationship Id="rId1" Type="http://schemas.openxmlformats.org/officeDocument/2006/relationships/tags" Target="../tags/tag15.xml"/><Relationship Id="rId5" Type="http://schemas.openxmlformats.org/officeDocument/2006/relationships/image" Target="../media/image87.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98.xml"/><Relationship Id="rId1" Type="http://schemas.openxmlformats.org/officeDocument/2006/relationships/tags" Target="../tags/tag16.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98.xml"/><Relationship Id="rId1" Type="http://schemas.openxmlformats.org/officeDocument/2006/relationships/tags" Target="../tags/tag17.xml"/><Relationship Id="rId5" Type="http://schemas.openxmlformats.org/officeDocument/2006/relationships/image" Target="../media/image89.jpe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98.xml"/><Relationship Id="rId1" Type="http://schemas.openxmlformats.org/officeDocument/2006/relationships/tags" Target="../tags/tag18.xml"/><Relationship Id="rId5" Type="http://schemas.openxmlformats.org/officeDocument/2006/relationships/image" Target="../media/image91.jpe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98.xml"/><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8.xml"/><Relationship Id="rId1" Type="http://schemas.openxmlformats.org/officeDocument/2006/relationships/tags" Target="../tags/tag20.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98.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5.png"/><Relationship Id="rId7" Type="http://schemas.openxmlformats.org/officeDocument/2006/relationships/diagramColors" Target="../diagrams/colors2.xml"/><Relationship Id="rId2" Type="http://schemas.openxmlformats.org/officeDocument/2006/relationships/image" Target="../media/image94.png"/><Relationship Id="rId1" Type="http://schemas.openxmlformats.org/officeDocument/2006/relationships/slideLayout" Target="../slideLayouts/slideLayout2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1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8.xml"/><Relationship Id="rId1" Type="http://schemas.openxmlformats.org/officeDocument/2006/relationships/tags" Target="../tags/tag21.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8.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198.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8.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98.xml"/><Relationship Id="rId1" Type="http://schemas.openxmlformats.org/officeDocument/2006/relationships/tags" Target="../tags/tag2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8.xml"/><Relationship Id="rId1" Type="http://schemas.openxmlformats.org/officeDocument/2006/relationships/tags" Target="../tags/tag23.xml"/><Relationship Id="rId6" Type="http://schemas.openxmlformats.org/officeDocument/2006/relationships/chart" Target="../charts/chart1.xml"/><Relationship Id="rId5" Type="http://schemas.openxmlformats.org/officeDocument/2006/relationships/image" Target="../media/image107.pn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98.xml"/><Relationship Id="rId1" Type="http://schemas.openxmlformats.org/officeDocument/2006/relationships/tags" Target="../tags/tag24.xml"/><Relationship Id="rId5" Type="http://schemas.openxmlformats.org/officeDocument/2006/relationships/image" Target="../media/image107.pn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98.xml"/><Relationship Id="rId1" Type="http://schemas.openxmlformats.org/officeDocument/2006/relationships/tags" Target="../tags/tag25.xml"/><Relationship Id="rId5" Type="http://schemas.openxmlformats.org/officeDocument/2006/relationships/image" Target="../media/image107.png"/><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98.xml"/><Relationship Id="rId1" Type="http://schemas.openxmlformats.org/officeDocument/2006/relationships/tags" Target="../tags/tag26.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19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9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8.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198.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8.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198.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98.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98.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98.xml"/><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8.xml"/></Relationships>
</file>

<file path=ppt/slides/_rels/slide8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5.xml"/><Relationship Id="rId1" Type="http://schemas.openxmlformats.org/officeDocument/2006/relationships/slideLayout" Target="../slideLayouts/slideLayout198.xml"/><Relationship Id="rId4" Type="http://schemas.openxmlformats.org/officeDocument/2006/relationships/image" Target="../media/image126.png"/></Relationships>
</file>

<file path=ppt/slides/_rels/slide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8.xml"/></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8.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98.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198.xml"/><Relationship Id="rId5" Type="http://schemas.openxmlformats.org/officeDocument/2006/relationships/image" Target="../media/image132.png"/><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5.xml"/><Relationship Id="rId1" Type="http://schemas.openxmlformats.org/officeDocument/2006/relationships/tags" Target="../tags/tag2.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8.xml"/></Relationships>
</file>

<file path=ppt/slides/_rels/slide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9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8.xml"/></Relationships>
</file>

<file path=ppt/slides/_rels/slide9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198.xml"/><Relationship Id="rId5" Type="http://schemas.openxmlformats.org/officeDocument/2006/relationships/image" Target="../media/image139.png"/><Relationship Id="rId4" Type="http://schemas.openxmlformats.org/officeDocument/2006/relationships/image" Target="../media/image138.png"/></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99.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pPr eaLnBrk="1" hangingPunct="1"/>
            <a:r>
              <a:rPr lang="zh-CN" altLang="en-US" sz="3600" dirty="0" smtClean="0">
                <a:latin typeface="微软雅黑" pitchFamily="34" charset="-122"/>
                <a:ea typeface="微软雅黑" pitchFamily="34" charset="-122"/>
              </a:rPr>
              <a:t>激励发现，推动创新</a:t>
            </a:r>
            <a:endParaRPr lang="en-US" altLang="zh-CN" sz="3600" dirty="0" smtClean="0">
              <a:latin typeface="微软雅黑" pitchFamily="34" charset="-122"/>
              <a:ea typeface="微软雅黑" pitchFamily="34" charset="-122"/>
            </a:endParaRPr>
          </a:p>
        </p:txBody>
      </p:sp>
      <p:sp>
        <p:nvSpPr>
          <p:cNvPr id="17411" name="Rectangle 3"/>
          <p:cNvSpPr>
            <a:spLocks noGrp="1" noChangeArrowheads="1"/>
          </p:cNvSpPr>
          <p:nvPr>
            <p:ph type="subTitle" idx="1"/>
          </p:nvPr>
        </p:nvSpPr>
        <p:spPr>
          <a:xfrm>
            <a:off x="361950" y="4454525"/>
            <a:ext cx="8382000" cy="1279525"/>
          </a:xfrm>
        </p:spPr>
        <p:txBody>
          <a:bodyPr/>
          <a:lstStyle/>
          <a:p>
            <a:pPr algn="r" eaLnBrk="1" hangingPunct="1"/>
            <a:r>
              <a:rPr lang="zh-CN" altLang="en-US" sz="3200" b="1" dirty="0" smtClean="0"/>
              <a:t>利用</a:t>
            </a:r>
            <a:r>
              <a:rPr lang="en-US" sz="3200" b="1" dirty="0" smtClean="0"/>
              <a:t>Web of Science</a:t>
            </a:r>
            <a:r>
              <a:rPr lang="zh-CN" altLang="en-US" sz="3200" b="1" dirty="0" smtClean="0"/>
              <a:t>进行创新性科学研究</a:t>
            </a:r>
            <a:endParaRPr lang="en-US" altLang="zh-CN" sz="3200" dirty="0" smtClean="0">
              <a:latin typeface="SimHei" pitchFamily="49" charset="-122"/>
              <a:ea typeface="SimHei" pitchFamily="49" charset="-122"/>
            </a:endParaRPr>
          </a:p>
        </p:txBody>
      </p:sp>
      <p:sp>
        <p:nvSpPr>
          <p:cNvPr id="4" name="Rectangle 3"/>
          <p:cNvSpPr/>
          <p:nvPr/>
        </p:nvSpPr>
        <p:spPr>
          <a:xfrm>
            <a:off x="285720" y="5286388"/>
            <a:ext cx="4572000" cy="1255728"/>
          </a:xfrm>
          <a:prstGeom prst="rect">
            <a:avLst/>
          </a:prstGeom>
        </p:spPr>
        <p:txBody>
          <a:bodyPr wrap="square">
            <a:spAutoFit/>
          </a:bodyPr>
          <a:lstStyle/>
          <a:p>
            <a:pPr eaLnBrk="1" hangingPunct="1">
              <a:spcBef>
                <a:spcPct val="60000"/>
              </a:spcBef>
            </a:pPr>
            <a:r>
              <a:rPr lang="zh-CN" altLang="en-US" dirty="0" smtClean="0">
                <a:latin typeface="Microsoft YaHei" pitchFamily="34" charset="-122"/>
                <a:ea typeface="Microsoft YaHei" pitchFamily="34" charset="-122"/>
              </a:rPr>
              <a:t>段鑫龙</a:t>
            </a:r>
            <a:endParaRPr lang="en-US" altLang="zh-CN" dirty="0" smtClean="0">
              <a:ea typeface="宋体" pitchFamily="2" charset="-122"/>
            </a:endParaRPr>
          </a:p>
          <a:p>
            <a:pPr eaLnBrk="1" hangingPunct="1">
              <a:spcBef>
                <a:spcPct val="60000"/>
              </a:spcBef>
            </a:pPr>
            <a:r>
              <a:rPr lang="en-US" altLang="zh-CN" dirty="0" smtClean="0">
                <a:latin typeface="Microsoft YaHei" pitchFamily="34" charset="-122"/>
                <a:ea typeface="Microsoft YaHei" pitchFamily="34" charset="-122"/>
              </a:rPr>
              <a:t>SCI/DII</a:t>
            </a:r>
            <a:r>
              <a:rPr lang="zh-CN" altLang="en-US" dirty="0" smtClean="0">
                <a:latin typeface="Microsoft YaHei" pitchFamily="34" charset="-122"/>
                <a:ea typeface="Microsoft YaHei" pitchFamily="34" charset="-122"/>
              </a:rPr>
              <a:t>产品培训专员</a:t>
            </a:r>
            <a:endParaRPr lang="en-US" altLang="zh-CN" dirty="0" smtClean="0">
              <a:latin typeface="Microsoft YaHei" pitchFamily="34" charset="-122"/>
              <a:ea typeface="Microsoft YaHei" pitchFamily="34" charset="-122"/>
            </a:endParaRPr>
          </a:p>
          <a:p>
            <a:pPr>
              <a:spcBef>
                <a:spcPct val="60000"/>
              </a:spcBef>
            </a:pPr>
            <a:r>
              <a:rPr lang="en-US" altLang="zh-CN" dirty="0" smtClean="0">
                <a:latin typeface="Microsoft YaHei" pitchFamily="34" charset="-122"/>
                <a:ea typeface="Microsoft YaHei" pitchFamily="34" charset="-122"/>
              </a:rPr>
              <a:t>2016/10</a:t>
            </a:r>
          </a:p>
        </p:txBody>
      </p:sp>
      <p:sp>
        <p:nvSpPr>
          <p:cNvPr id="206850" name="AutoShape 2" descr="http://img3.imgtn.bdimg.com/it/u=2330586737,1794295864&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52" name="AutoShape 4" descr="http://img3.imgtn.bdimg.com/it/u=2330586737,1794295864&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黑体" pitchFamily="49" charset="-122"/>
                <a:ea typeface="黑体" pitchFamily="49" charset="-122"/>
              </a:rPr>
              <a:pPr/>
              <a:t>10</a:t>
            </a:fld>
            <a:endParaRPr lang="en-US" altLang="en-US" smtClean="0">
              <a:latin typeface="黑体" pitchFamily="49" charset="-122"/>
              <a:ea typeface="黑体" pitchFamily="49" charset="-122"/>
            </a:endParaRPr>
          </a:p>
        </p:txBody>
      </p:sp>
      <p:sp>
        <p:nvSpPr>
          <p:cNvPr id="25603"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latin typeface="黑体" pitchFamily="49" charset="-122"/>
              <a:ea typeface="黑体" pitchFamily="49" charset="-122"/>
            </a:endParaRPr>
          </a:p>
        </p:txBody>
      </p:sp>
      <p:grpSp>
        <p:nvGrpSpPr>
          <p:cNvPr id="2" name="Group 76"/>
          <p:cNvGrpSpPr>
            <a:grpSpLocks/>
          </p:cNvGrpSpPr>
          <p:nvPr/>
        </p:nvGrpSpPr>
        <p:grpSpPr bwMode="auto">
          <a:xfrm>
            <a:off x="0" y="214290"/>
            <a:ext cx="1962150" cy="5273675"/>
            <a:chOff x="539708" y="1"/>
            <a:chExt cx="1962179" cy="5273912"/>
          </a:xfrm>
        </p:grpSpPr>
        <p:grpSp>
          <p:nvGrpSpPr>
            <p:cNvPr id="3" name="组合 34"/>
            <p:cNvGrpSpPr>
              <a:grpSpLocks/>
            </p:cNvGrpSpPr>
            <p:nvPr/>
          </p:nvGrpSpPr>
          <p:grpSpPr bwMode="auto">
            <a:xfrm>
              <a:off x="539708" y="1"/>
              <a:ext cx="1962179" cy="5273912"/>
              <a:chOff x="323528" y="1"/>
              <a:chExt cx="1962179" cy="5273912"/>
            </a:xfrm>
          </p:grpSpPr>
          <p:pic>
            <p:nvPicPr>
              <p:cNvPr id="25626" name="图片 35"/>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41" name="圆角矩形 7"/>
              <p:cNvSpPr/>
              <p:nvPr/>
            </p:nvSpPr>
            <p:spPr>
              <a:xfrm>
                <a:off x="1122053" y="1"/>
                <a:ext cx="338142"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4" name="组合 37"/>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45" name="椭圆 40"/>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46" name="椭圆 41"/>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sp>
            <p:nvSpPr>
              <p:cNvPr id="43" name="TextBox 42"/>
              <p:cNvSpPr txBox="1"/>
              <p:nvPr/>
            </p:nvSpPr>
            <p:spPr>
              <a:xfrm flipH="1">
                <a:off x="933137" y="2559166"/>
                <a:ext cx="1352570" cy="314339"/>
              </a:xfrm>
              <a:prstGeom prst="rect">
                <a:avLst/>
              </a:prstGeom>
              <a:noFill/>
            </p:spPr>
            <p:txBody>
              <a:bodyPr>
                <a:spAutoFit/>
              </a:bodyPr>
              <a:lstStyle/>
              <a:p>
                <a:pPr>
                  <a:lnSpc>
                    <a:spcPct val="80000"/>
                  </a:lnSpc>
                  <a:defRPr/>
                </a:pPr>
                <a:endParaRPr lang="zh-CN" altLang="en-US"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sp>
            <p:nvSpPr>
              <p:cNvPr id="25630" name="TextBox 43"/>
              <p:cNvSpPr txBox="1">
                <a:spLocks noChangeArrowheads="1"/>
              </p:cNvSpPr>
              <p:nvPr/>
            </p:nvSpPr>
            <p:spPr bwMode="auto">
              <a:xfrm flipH="1">
                <a:off x="941075" y="2902081"/>
                <a:ext cx="1287481" cy="307989"/>
              </a:xfrm>
              <a:prstGeom prst="rect">
                <a:avLst/>
              </a:prstGeom>
              <a:noFill/>
              <a:ln w="9525">
                <a:noFill/>
                <a:miter lim="800000"/>
                <a:headEnd/>
                <a:tailEnd/>
              </a:ln>
            </p:spPr>
            <p:txBody>
              <a:bodyPr>
                <a:spAutoFit/>
              </a:bodyPr>
              <a:lstStyle/>
              <a:p>
                <a:endParaRPr lang="en-US" altLang="zh-CN" sz="1400">
                  <a:solidFill>
                    <a:srgbClr val="FFFFFF"/>
                  </a:solidFill>
                  <a:ea typeface="微软雅黑" pitchFamily="34" charset="-122"/>
                </a:endParaRPr>
              </a:p>
            </p:txBody>
          </p:sp>
        </p:grpSp>
        <p:sp>
          <p:nvSpPr>
            <p:cNvPr id="72" name="TextBox 71"/>
            <p:cNvSpPr txBox="1"/>
            <p:nvPr/>
          </p:nvSpPr>
          <p:spPr>
            <a:xfrm flipH="1">
              <a:off x="1115980" y="3030675"/>
              <a:ext cx="1368445" cy="830299"/>
            </a:xfrm>
            <a:prstGeom prst="rect">
              <a:avLst/>
            </a:prstGeom>
            <a:noFill/>
          </p:spPr>
          <p:txBody>
            <a:bodyPr anchor="ctr">
              <a:spAutoFit/>
            </a:bodyPr>
            <a:lstStyle/>
            <a:p>
              <a:pPr algn="ctr">
                <a:lnSpc>
                  <a:spcPct val="80000"/>
                </a:lnSpc>
                <a:defRPr/>
              </a:pPr>
              <a:r>
                <a:rPr lang="en-GB"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Diversity</a:t>
              </a:r>
            </a:p>
            <a:p>
              <a:pPr algn="ctr">
                <a:lnSpc>
                  <a:spcPct val="80000"/>
                </a:lnSpc>
                <a:defRPr/>
              </a:pPr>
              <a:endPar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广度</a:t>
              </a:r>
              <a:endParaRPr lang="en-US" altLang="ja-JP"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5" name="组合 27"/>
          <p:cNvGrpSpPr>
            <a:grpSpLocks/>
          </p:cNvGrpSpPr>
          <p:nvPr/>
        </p:nvGrpSpPr>
        <p:grpSpPr bwMode="auto">
          <a:xfrm>
            <a:off x="2285984" y="2857496"/>
            <a:ext cx="1093787" cy="934454"/>
            <a:chOff x="506104" y="2071048"/>
            <a:chExt cx="1094096" cy="934535"/>
          </a:xfrm>
        </p:grpSpPr>
        <p:sp>
          <p:nvSpPr>
            <p:cNvPr id="42" name="TextBox 9"/>
            <p:cNvSpPr txBox="1">
              <a:spLocks noChangeArrowheads="1"/>
            </p:cNvSpPr>
            <p:nvPr/>
          </p:nvSpPr>
          <p:spPr bwMode="auto">
            <a:xfrm>
              <a:off x="506104" y="2071048"/>
              <a:ext cx="587186" cy="338583"/>
            </a:xfrm>
            <a:prstGeom prst="rect">
              <a:avLst/>
            </a:prstGeom>
            <a:noFill/>
            <a:ln w="9525">
              <a:noFill/>
              <a:miter lim="800000"/>
              <a:headEnd/>
              <a:tailEnd/>
            </a:ln>
          </p:spPr>
          <p:txBody>
            <a:bodyPr wrap="none">
              <a:spAutoFit/>
            </a:bodyPr>
            <a:lstStyle/>
            <a:p>
              <a:pPr>
                <a:buFont typeface="Arial" pitchFamily="34" charset="0"/>
                <a:buChar char="•"/>
              </a:pPr>
              <a:r>
                <a:rPr lang="en-US" altLang="zh-CN" sz="1600" b="1" dirty="0">
                  <a:solidFill>
                    <a:schemeClr val="accent4"/>
                  </a:solidFill>
                  <a:latin typeface="黑体" pitchFamily="49" charset="-122"/>
                  <a:ea typeface="黑体" pitchFamily="49" charset="-122"/>
                </a:rPr>
                <a:t>SCI</a:t>
              </a:r>
              <a:endParaRPr lang="zh-CN" altLang="en-US" sz="1600" b="1" dirty="0">
                <a:solidFill>
                  <a:schemeClr val="accent4"/>
                </a:solidFill>
                <a:latin typeface="黑体" pitchFamily="49" charset="-122"/>
                <a:ea typeface="黑体" pitchFamily="49" charset="-122"/>
              </a:endParaRPr>
            </a:p>
          </p:txBody>
        </p:sp>
        <p:sp>
          <p:nvSpPr>
            <p:cNvPr id="44" name="TextBox 10"/>
            <p:cNvSpPr txBox="1">
              <a:spLocks noChangeArrowheads="1"/>
            </p:cNvSpPr>
            <p:nvPr/>
          </p:nvSpPr>
          <p:spPr bwMode="auto">
            <a:xfrm>
              <a:off x="533400" y="2362200"/>
              <a:ext cx="914400" cy="338583"/>
            </a:xfrm>
            <a:prstGeom prst="rect">
              <a:avLst/>
            </a:prstGeom>
            <a:noFill/>
            <a:ln w="9525">
              <a:noFill/>
              <a:miter lim="800000"/>
              <a:headEnd/>
              <a:tailEnd/>
            </a:ln>
          </p:spPr>
          <p:txBody>
            <a:bodyPr>
              <a:spAutoFit/>
            </a:bodyPr>
            <a:lstStyle/>
            <a:p>
              <a:pPr>
                <a:buFont typeface="Arial" pitchFamily="34" charset="0"/>
                <a:buChar char="•"/>
              </a:pPr>
              <a:r>
                <a:rPr lang="en-US" altLang="zh-CN" sz="1600" b="1" dirty="0">
                  <a:solidFill>
                    <a:schemeClr val="accent4"/>
                  </a:solidFill>
                  <a:latin typeface="黑体" pitchFamily="49" charset="-122"/>
                  <a:ea typeface="黑体" pitchFamily="49" charset="-122"/>
                </a:rPr>
                <a:t>SSCI</a:t>
              </a:r>
              <a:endParaRPr lang="zh-CN" altLang="en-US" sz="1600" b="1" dirty="0">
                <a:solidFill>
                  <a:schemeClr val="accent4"/>
                </a:solidFill>
                <a:latin typeface="黑体" pitchFamily="49" charset="-122"/>
                <a:ea typeface="黑体" pitchFamily="49" charset="-122"/>
              </a:endParaRPr>
            </a:p>
          </p:txBody>
        </p:sp>
        <p:sp>
          <p:nvSpPr>
            <p:cNvPr id="48" name="TextBox 11"/>
            <p:cNvSpPr txBox="1">
              <a:spLocks noChangeArrowheads="1"/>
            </p:cNvSpPr>
            <p:nvPr/>
          </p:nvSpPr>
          <p:spPr bwMode="auto">
            <a:xfrm>
              <a:off x="533400" y="2667000"/>
              <a:ext cx="1066800" cy="338583"/>
            </a:xfrm>
            <a:prstGeom prst="rect">
              <a:avLst/>
            </a:prstGeom>
            <a:noFill/>
            <a:ln w="9525">
              <a:noFill/>
              <a:miter lim="800000"/>
              <a:headEnd/>
              <a:tailEnd/>
            </a:ln>
          </p:spPr>
          <p:txBody>
            <a:bodyPr>
              <a:spAutoFit/>
            </a:bodyPr>
            <a:lstStyle/>
            <a:p>
              <a:pPr>
                <a:buFont typeface="Arial" pitchFamily="34" charset="0"/>
                <a:buChar char="•"/>
              </a:pPr>
              <a:r>
                <a:rPr lang="en-US" altLang="zh-CN" sz="1600" b="1" dirty="0">
                  <a:solidFill>
                    <a:schemeClr val="accent4"/>
                  </a:solidFill>
                  <a:latin typeface="黑体" pitchFamily="49" charset="-122"/>
                  <a:ea typeface="黑体" pitchFamily="49" charset="-122"/>
                </a:rPr>
                <a:t>A&amp;HCI</a:t>
              </a:r>
              <a:endParaRPr lang="zh-CN" altLang="en-US" sz="1600" b="1" dirty="0">
                <a:solidFill>
                  <a:schemeClr val="accent4"/>
                </a:solidFill>
                <a:latin typeface="黑体" pitchFamily="49" charset="-122"/>
                <a:ea typeface="黑体" pitchFamily="49" charset="-122"/>
              </a:endParaRPr>
            </a:p>
          </p:txBody>
        </p:sp>
      </p:grpSp>
      <p:pic>
        <p:nvPicPr>
          <p:cNvPr id="49" name="图片 48" descr="book.jpg"/>
          <p:cNvPicPr>
            <a:picLocks noChangeAspect="1"/>
          </p:cNvPicPr>
          <p:nvPr/>
        </p:nvPicPr>
        <p:blipFill>
          <a:blip r:embed="rId5" cstate="print"/>
          <a:srcRect/>
          <a:stretch>
            <a:fillRect/>
          </a:stretch>
        </p:blipFill>
        <p:spPr bwMode="auto">
          <a:xfrm>
            <a:off x="5929322" y="785794"/>
            <a:ext cx="2084388" cy="1941513"/>
          </a:xfrm>
          <a:prstGeom prst="rect">
            <a:avLst/>
          </a:prstGeom>
          <a:noFill/>
          <a:ln w="9525">
            <a:noFill/>
            <a:miter lim="800000"/>
            <a:headEnd/>
            <a:tailEnd/>
          </a:ln>
        </p:spPr>
      </p:pic>
      <p:pic>
        <p:nvPicPr>
          <p:cNvPr id="51" name="图片 50" descr="InternationalConference（剪裁后）.jpg"/>
          <p:cNvPicPr>
            <a:picLocks noChangeAspect="1"/>
          </p:cNvPicPr>
          <p:nvPr/>
        </p:nvPicPr>
        <p:blipFill>
          <a:blip r:embed="rId6" cstate="print"/>
          <a:srcRect/>
          <a:stretch>
            <a:fillRect/>
          </a:stretch>
        </p:blipFill>
        <p:spPr bwMode="auto">
          <a:xfrm>
            <a:off x="2357422" y="3929066"/>
            <a:ext cx="2579687" cy="1879600"/>
          </a:xfrm>
          <a:prstGeom prst="rect">
            <a:avLst/>
          </a:prstGeom>
          <a:noFill/>
          <a:ln w="9525">
            <a:noFill/>
            <a:miter lim="800000"/>
            <a:headEnd/>
            <a:tailEnd/>
          </a:ln>
        </p:spPr>
      </p:pic>
      <p:grpSp>
        <p:nvGrpSpPr>
          <p:cNvPr id="6" name="组合 27"/>
          <p:cNvGrpSpPr>
            <a:grpSpLocks/>
          </p:cNvGrpSpPr>
          <p:nvPr/>
        </p:nvGrpSpPr>
        <p:grpSpPr bwMode="auto">
          <a:xfrm>
            <a:off x="2285984" y="5857892"/>
            <a:ext cx="1733550" cy="649788"/>
            <a:chOff x="519357" y="2044544"/>
            <a:chExt cx="1733565" cy="663198"/>
          </a:xfrm>
        </p:grpSpPr>
        <p:sp>
          <p:nvSpPr>
            <p:cNvPr id="56" name="TextBox 25"/>
            <p:cNvSpPr txBox="1">
              <a:spLocks noChangeArrowheads="1"/>
            </p:cNvSpPr>
            <p:nvPr/>
          </p:nvSpPr>
          <p:spPr bwMode="auto">
            <a:xfrm>
              <a:off x="519357" y="2044544"/>
              <a:ext cx="1010222" cy="345541"/>
            </a:xfrm>
            <a:prstGeom prst="rect">
              <a:avLst/>
            </a:prstGeom>
            <a:noFill/>
            <a:ln w="9525">
              <a:noFill/>
              <a:miter lim="800000"/>
              <a:headEnd/>
              <a:tailEnd/>
            </a:ln>
          </p:spPr>
          <p:txBody>
            <a:bodyPr wrap="none">
              <a:spAutoFit/>
            </a:bodyPr>
            <a:lstStyle/>
            <a:p>
              <a:pPr>
                <a:buFont typeface="Arial" pitchFamily="34" charset="0"/>
                <a:buChar char="•"/>
              </a:pPr>
              <a:r>
                <a:rPr lang="en-US" altLang="zh-CN" sz="1600" b="1" dirty="0">
                  <a:solidFill>
                    <a:schemeClr val="accent4"/>
                  </a:solidFill>
                  <a:latin typeface="黑体" pitchFamily="49" charset="-122"/>
                  <a:ea typeface="黑体" pitchFamily="49" charset="-122"/>
                </a:rPr>
                <a:t> CPCI-S</a:t>
              </a:r>
              <a:endParaRPr lang="zh-CN" altLang="en-US" sz="1600" b="1" dirty="0">
                <a:solidFill>
                  <a:schemeClr val="accent4"/>
                </a:solidFill>
                <a:latin typeface="黑体" pitchFamily="49" charset="-122"/>
                <a:ea typeface="黑体" pitchFamily="49" charset="-122"/>
              </a:endParaRPr>
            </a:p>
          </p:txBody>
        </p:sp>
        <p:sp>
          <p:nvSpPr>
            <p:cNvPr id="57" name="TextBox 26"/>
            <p:cNvSpPr txBox="1">
              <a:spLocks noChangeArrowheads="1"/>
            </p:cNvSpPr>
            <p:nvPr/>
          </p:nvSpPr>
          <p:spPr bwMode="auto">
            <a:xfrm>
              <a:off x="533399" y="2362201"/>
              <a:ext cx="1719523" cy="345541"/>
            </a:xfrm>
            <a:prstGeom prst="rect">
              <a:avLst/>
            </a:prstGeom>
            <a:noFill/>
            <a:ln w="9525">
              <a:noFill/>
              <a:miter lim="800000"/>
              <a:headEnd/>
              <a:tailEnd/>
            </a:ln>
          </p:spPr>
          <p:txBody>
            <a:bodyPr>
              <a:spAutoFit/>
            </a:bodyPr>
            <a:lstStyle/>
            <a:p>
              <a:pPr>
                <a:buFont typeface="Arial" pitchFamily="34" charset="0"/>
                <a:buChar char="•"/>
              </a:pPr>
              <a:r>
                <a:rPr lang="en-US" altLang="zh-CN" sz="1600" b="1" dirty="0">
                  <a:solidFill>
                    <a:srgbClr val="0070C0"/>
                  </a:solidFill>
                  <a:latin typeface="黑体" pitchFamily="49" charset="-122"/>
                  <a:ea typeface="黑体" pitchFamily="49" charset="-122"/>
                </a:rPr>
                <a:t> </a:t>
              </a:r>
              <a:r>
                <a:rPr lang="en-US" altLang="zh-CN" sz="1600" b="1" dirty="0">
                  <a:solidFill>
                    <a:schemeClr val="accent4"/>
                  </a:solidFill>
                  <a:latin typeface="黑体" pitchFamily="49" charset="-122"/>
                  <a:ea typeface="黑体" pitchFamily="49" charset="-122"/>
                </a:rPr>
                <a:t>CPCI-SSH</a:t>
              </a:r>
            </a:p>
          </p:txBody>
        </p:sp>
      </p:grpSp>
      <p:grpSp>
        <p:nvGrpSpPr>
          <p:cNvPr id="7" name="组合 27"/>
          <p:cNvGrpSpPr>
            <a:grpSpLocks/>
          </p:cNvGrpSpPr>
          <p:nvPr/>
        </p:nvGrpSpPr>
        <p:grpSpPr bwMode="auto">
          <a:xfrm>
            <a:off x="6072198" y="2857496"/>
            <a:ext cx="1733550" cy="657225"/>
            <a:chOff x="519357" y="2044544"/>
            <a:chExt cx="1733565" cy="656211"/>
          </a:xfrm>
        </p:grpSpPr>
        <p:sp>
          <p:nvSpPr>
            <p:cNvPr id="60" name="TextBox 28"/>
            <p:cNvSpPr txBox="1">
              <a:spLocks noChangeArrowheads="1"/>
            </p:cNvSpPr>
            <p:nvPr/>
          </p:nvSpPr>
          <p:spPr bwMode="auto">
            <a:xfrm>
              <a:off x="519357" y="2044544"/>
              <a:ext cx="1000604" cy="338032"/>
            </a:xfrm>
            <a:prstGeom prst="rect">
              <a:avLst/>
            </a:prstGeom>
            <a:noFill/>
            <a:ln w="9525">
              <a:noFill/>
              <a:miter lim="800000"/>
              <a:headEnd/>
              <a:tailEnd/>
            </a:ln>
          </p:spPr>
          <p:txBody>
            <a:bodyPr wrap="none">
              <a:spAutoFit/>
            </a:bodyPr>
            <a:lstStyle/>
            <a:p>
              <a:pPr>
                <a:buFont typeface="Arial" pitchFamily="34" charset="0"/>
                <a:buChar char="•"/>
              </a:pPr>
              <a:r>
                <a:rPr lang="en-US" altLang="zh-CN" sz="1600" b="1" dirty="0">
                  <a:solidFill>
                    <a:srgbClr val="0070C0"/>
                  </a:solidFill>
                  <a:latin typeface="黑体" pitchFamily="49" charset="-122"/>
                  <a:ea typeface="黑体" pitchFamily="49" charset="-122"/>
                </a:rPr>
                <a:t> </a:t>
              </a:r>
              <a:r>
                <a:rPr lang="en-US" altLang="zh-CN" sz="1600" b="1" dirty="0" err="1">
                  <a:solidFill>
                    <a:schemeClr val="accent4"/>
                  </a:solidFill>
                  <a:latin typeface="黑体" pitchFamily="49" charset="-122"/>
                  <a:ea typeface="黑体" pitchFamily="49" charset="-122"/>
                </a:rPr>
                <a:t>BkCI</a:t>
              </a:r>
              <a:r>
                <a:rPr lang="en-US" altLang="zh-CN" sz="1600" b="1" dirty="0">
                  <a:solidFill>
                    <a:schemeClr val="accent4"/>
                  </a:solidFill>
                  <a:latin typeface="黑体" pitchFamily="49" charset="-122"/>
                  <a:ea typeface="黑体" pitchFamily="49" charset="-122"/>
                </a:rPr>
                <a:t>-S</a:t>
              </a:r>
              <a:endParaRPr lang="zh-CN" altLang="en-US" sz="1600" b="1" dirty="0">
                <a:solidFill>
                  <a:schemeClr val="accent4"/>
                </a:solidFill>
                <a:latin typeface="黑体" pitchFamily="49" charset="-122"/>
                <a:ea typeface="黑体" pitchFamily="49" charset="-122"/>
              </a:endParaRPr>
            </a:p>
          </p:txBody>
        </p:sp>
        <p:sp>
          <p:nvSpPr>
            <p:cNvPr id="61" name="TextBox 29"/>
            <p:cNvSpPr txBox="1">
              <a:spLocks noChangeArrowheads="1"/>
            </p:cNvSpPr>
            <p:nvPr/>
          </p:nvSpPr>
          <p:spPr bwMode="auto">
            <a:xfrm>
              <a:off x="533399" y="2362201"/>
              <a:ext cx="1719523" cy="338554"/>
            </a:xfrm>
            <a:prstGeom prst="rect">
              <a:avLst/>
            </a:prstGeom>
            <a:noFill/>
            <a:ln w="9525">
              <a:noFill/>
              <a:miter lim="800000"/>
              <a:headEnd/>
              <a:tailEnd/>
            </a:ln>
          </p:spPr>
          <p:txBody>
            <a:bodyPr>
              <a:spAutoFit/>
            </a:bodyPr>
            <a:lstStyle/>
            <a:p>
              <a:pPr>
                <a:buFont typeface="Arial" pitchFamily="34" charset="0"/>
                <a:buChar char="•"/>
              </a:pPr>
              <a:r>
                <a:rPr lang="en-US" altLang="zh-CN" sz="1600" b="1" dirty="0">
                  <a:solidFill>
                    <a:srgbClr val="0070C0"/>
                  </a:solidFill>
                  <a:latin typeface="黑体" pitchFamily="49" charset="-122"/>
                  <a:ea typeface="黑体" pitchFamily="49" charset="-122"/>
                </a:rPr>
                <a:t> </a:t>
              </a:r>
              <a:r>
                <a:rPr lang="en-US" altLang="zh-CN" sz="1600" b="1" dirty="0" err="1">
                  <a:solidFill>
                    <a:schemeClr val="accent4"/>
                  </a:solidFill>
                  <a:latin typeface="黑体" pitchFamily="49" charset="-122"/>
                  <a:ea typeface="黑体" pitchFamily="49" charset="-122"/>
                </a:rPr>
                <a:t>BkCI</a:t>
              </a:r>
              <a:r>
                <a:rPr lang="en-US" altLang="zh-CN" sz="1600" b="1" dirty="0">
                  <a:solidFill>
                    <a:schemeClr val="accent4"/>
                  </a:solidFill>
                  <a:latin typeface="黑体" pitchFamily="49" charset="-122"/>
                  <a:ea typeface="黑体" pitchFamily="49" charset="-122"/>
                </a:rPr>
                <a:t>-SSH</a:t>
              </a:r>
            </a:p>
          </p:txBody>
        </p:sp>
      </p:grpSp>
      <p:grpSp>
        <p:nvGrpSpPr>
          <p:cNvPr id="8" name="组合 27"/>
          <p:cNvGrpSpPr>
            <a:grpSpLocks/>
          </p:cNvGrpSpPr>
          <p:nvPr/>
        </p:nvGrpSpPr>
        <p:grpSpPr bwMode="auto">
          <a:xfrm>
            <a:off x="6000760" y="5857892"/>
            <a:ext cx="1733550" cy="615950"/>
            <a:chOff x="519357" y="2044544"/>
            <a:chExt cx="1733565" cy="616455"/>
          </a:xfrm>
        </p:grpSpPr>
        <p:sp>
          <p:nvSpPr>
            <p:cNvPr id="65" name="TextBox 32"/>
            <p:cNvSpPr txBox="1">
              <a:spLocks noChangeArrowheads="1"/>
            </p:cNvSpPr>
            <p:nvPr/>
          </p:nvSpPr>
          <p:spPr bwMode="auto">
            <a:xfrm>
              <a:off x="519357" y="2044544"/>
              <a:ext cx="756938" cy="338554"/>
            </a:xfrm>
            <a:prstGeom prst="rect">
              <a:avLst/>
            </a:prstGeom>
            <a:noFill/>
            <a:ln w="9525">
              <a:noFill/>
              <a:miter lim="800000"/>
              <a:headEnd/>
              <a:tailEnd/>
            </a:ln>
          </p:spPr>
          <p:txBody>
            <a:bodyPr>
              <a:spAutoFit/>
            </a:bodyPr>
            <a:lstStyle/>
            <a:p>
              <a:pPr>
                <a:buFont typeface="Arial" pitchFamily="34" charset="0"/>
                <a:buChar char="•"/>
              </a:pPr>
              <a:r>
                <a:rPr lang="en-US" altLang="zh-CN" sz="1600" b="1" dirty="0">
                  <a:solidFill>
                    <a:srgbClr val="0070C0"/>
                  </a:solidFill>
                  <a:latin typeface="黑体" pitchFamily="49" charset="-122"/>
                  <a:ea typeface="黑体" pitchFamily="49" charset="-122"/>
                </a:rPr>
                <a:t> </a:t>
              </a:r>
              <a:r>
                <a:rPr lang="en-US" altLang="zh-CN" sz="1600" b="1" dirty="0">
                  <a:solidFill>
                    <a:schemeClr val="accent4"/>
                  </a:solidFill>
                  <a:latin typeface="黑体" pitchFamily="49" charset="-122"/>
                  <a:ea typeface="黑体" pitchFamily="49" charset="-122"/>
                </a:rPr>
                <a:t>CCR</a:t>
              </a:r>
              <a:endParaRPr lang="zh-CN" altLang="en-US" sz="1600" b="1" dirty="0">
                <a:solidFill>
                  <a:schemeClr val="accent4"/>
                </a:solidFill>
                <a:latin typeface="黑体" pitchFamily="49" charset="-122"/>
                <a:ea typeface="黑体" pitchFamily="49" charset="-122"/>
              </a:endParaRPr>
            </a:p>
          </p:txBody>
        </p:sp>
        <p:sp>
          <p:nvSpPr>
            <p:cNvPr id="67" name="TextBox 33"/>
            <p:cNvSpPr txBox="1">
              <a:spLocks noChangeArrowheads="1"/>
            </p:cNvSpPr>
            <p:nvPr/>
          </p:nvSpPr>
          <p:spPr bwMode="auto">
            <a:xfrm>
              <a:off x="533399" y="2322445"/>
              <a:ext cx="1719523" cy="338554"/>
            </a:xfrm>
            <a:prstGeom prst="rect">
              <a:avLst/>
            </a:prstGeom>
            <a:noFill/>
            <a:ln w="9525">
              <a:noFill/>
              <a:miter lim="800000"/>
              <a:headEnd/>
              <a:tailEnd/>
            </a:ln>
          </p:spPr>
          <p:txBody>
            <a:bodyPr>
              <a:spAutoFit/>
            </a:bodyPr>
            <a:lstStyle/>
            <a:p>
              <a:pPr>
                <a:buFont typeface="Arial" pitchFamily="34" charset="0"/>
                <a:buChar char="•"/>
              </a:pPr>
              <a:r>
                <a:rPr lang="en-US" altLang="zh-CN" sz="1600" b="1" dirty="0">
                  <a:solidFill>
                    <a:srgbClr val="0070C0"/>
                  </a:solidFill>
                  <a:latin typeface="黑体" pitchFamily="49" charset="-122"/>
                  <a:ea typeface="黑体" pitchFamily="49" charset="-122"/>
                </a:rPr>
                <a:t> </a:t>
              </a:r>
              <a:r>
                <a:rPr lang="en-US" altLang="zh-CN" sz="1600" b="1" dirty="0">
                  <a:solidFill>
                    <a:schemeClr val="accent4"/>
                  </a:solidFill>
                  <a:latin typeface="黑体" pitchFamily="49" charset="-122"/>
                  <a:ea typeface="黑体" pitchFamily="49" charset="-122"/>
                </a:rPr>
                <a:t>IC</a:t>
              </a:r>
            </a:p>
          </p:txBody>
        </p:sp>
      </p:grpSp>
      <p:sp>
        <p:nvSpPr>
          <p:cNvPr id="68" name="TextBox 67"/>
          <p:cNvSpPr txBox="1"/>
          <p:nvPr/>
        </p:nvSpPr>
        <p:spPr>
          <a:xfrm>
            <a:off x="3143240" y="2857496"/>
            <a:ext cx="1928733" cy="338554"/>
          </a:xfrm>
          <a:prstGeom prst="rect">
            <a:avLst/>
          </a:prstGeom>
          <a:noFill/>
        </p:spPr>
        <p:txBody>
          <a:bodyPr wrap="none">
            <a:spAutoFit/>
          </a:bodyPr>
          <a:lstStyle/>
          <a:p>
            <a:r>
              <a:rPr lang="en-US" altLang="zh-CN" sz="1600" dirty="0">
                <a:solidFill>
                  <a:srgbClr val="BF6000"/>
                </a:solidFill>
                <a:latin typeface="黑体" pitchFamily="49" charset="-122"/>
                <a:ea typeface="黑体" pitchFamily="49" charset="-122"/>
              </a:rPr>
              <a:t>~</a:t>
            </a:r>
            <a:r>
              <a:rPr lang="en-US" altLang="zh-CN" sz="1600" dirty="0" smtClean="0">
                <a:solidFill>
                  <a:srgbClr val="BF6000"/>
                </a:solidFill>
                <a:latin typeface="黑体" pitchFamily="49" charset="-122"/>
                <a:ea typeface="黑体" pitchFamily="49" charset="-122"/>
              </a:rPr>
              <a:t>8700</a:t>
            </a:r>
            <a:r>
              <a:rPr lang="zh-CN" altLang="en-US" sz="1600" dirty="0" smtClean="0">
                <a:solidFill>
                  <a:srgbClr val="BF6000"/>
                </a:solidFill>
                <a:latin typeface="黑体" pitchFamily="49" charset="-122"/>
                <a:ea typeface="黑体" pitchFamily="49" charset="-122"/>
              </a:rPr>
              <a:t>余</a:t>
            </a:r>
            <a:r>
              <a:rPr lang="zh-CN" altLang="zh-CN" sz="1600" dirty="0" smtClean="0">
                <a:solidFill>
                  <a:srgbClr val="BF6000"/>
                </a:solidFill>
                <a:latin typeface="黑体" pitchFamily="49" charset="-122"/>
                <a:ea typeface="黑体" pitchFamily="49" charset="-122"/>
              </a:rPr>
              <a:t>种</a:t>
            </a:r>
            <a:r>
              <a:rPr lang="zh-CN" altLang="zh-CN" sz="1600" dirty="0">
                <a:solidFill>
                  <a:srgbClr val="BF6000"/>
                </a:solidFill>
                <a:latin typeface="黑体" pitchFamily="49" charset="-122"/>
                <a:ea typeface="黑体" pitchFamily="49" charset="-122"/>
              </a:rPr>
              <a:t>核心期刊</a:t>
            </a:r>
            <a:endParaRPr lang="zh-CN" altLang="en-US" sz="1600" dirty="0">
              <a:solidFill>
                <a:srgbClr val="BF6000"/>
              </a:solidFill>
              <a:latin typeface="黑体" pitchFamily="49" charset="-122"/>
              <a:ea typeface="黑体" pitchFamily="49" charset="-122"/>
            </a:endParaRPr>
          </a:p>
        </p:txBody>
      </p:sp>
      <p:sp>
        <p:nvSpPr>
          <p:cNvPr id="69" name="TextBox 68"/>
          <p:cNvSpPr txBox="1"/>
          <p:nvPr/>
        </p:nvSpPr>
        <p:spPr>
          <a:xfrm>
            <a:off x="3143240" y="3143248"/>
            <a:ext cx="2246312" cy="339725"/>
          </a:xfrm>
          <a:prstGeom prst="rect">
            <a:avLst/>
          </a:prstGeom>
          <a:noFill/>
        </p:spPr>
        <p:txBody>
          <a:bodyPr>
            <a:spAutoFit/>
          </a:bodyPr>
          <a:lstStyle/>
          <a:p>
            <a:r>
              <a:rPr lang="en-US" altLang="zh-CN" sz="1600" dirty="0">
                <a:solidFill>
                  <a:srgbClr val="BF6000"/>
                </a:solidFill>
                <a:latin typeface="黑体" pitchFamily="49" charset="-122"/>
                <a:ea typeface="黑体" pitchFamily="49" charset="-122"/>
              </a:rPr>
              <a:t>~</a:t>
            </a:r>
            <a:r>
              <a:rPr lang="en-US" altLang="zh-CN" sz="1600" dirty="0" smtClean="0">
                <a:solidFill>
                  <a:srgbClr val="BF6000"/>
                </a:solidFill>
                <a:latin typeface="黑体" pitchFamily="49" charset="-122"/>
                <a:ea typeface="黑体" pitchFamily="49" charset="-122"/>
              </a:rPr>
              <a:t>3100</a:t>
            </a:r>
            <a:r>
              <a:rPr lang="zh-CN" altLang="en-US" sz="1600" dirty="0" smtClean="0">
                <a:solidFill>
                  <a:srgbClr val="BF6000"/>
                </a:solidFill>
                <a:latin typeface="黑体" pitchFamily="49" charset="-122"/>
                <a:ea typeface="黑体" pitchFamily="49" charset="-122"/>
              </a:rPr>
              <a:t>余</a:t>
            </a:r>
            <a:r>
              <a:rPr lang="zh-CN" altLang="zh-CN" sz="1600" dirty="0" smtClean="0">
                <a:solidFill>
                  <a:srgbClr val="BF6000"/>
                </a:solidFill>
                <a:latin typeface="黑体" pitchFamily="49" charset="-122"/>
                <a:ea typeface="黑体" pitchFamily="49" charset="-122"/>
              </a:rPr>
              <a:t>种</a:t>
            </a:r>
            <a:r>
              <a:rPr lang="zh-CN" altLang="zh-CN" sz="1600" dirty="0">
                <a:solidFill>
                  <a:srgbClr val="BF6000"/>
                </a:solidFill>
                <a:latin typeface="黑体" pitchFamily="49" charset="-122"/>
                <a:ea typeface="黑体" pitchFamily="49" charset="-122"/>
              </a:rPr>
              <a:t>核心期刊</a:t>
            </a:r>
            <a:endParaRPr lang="zh-CN" altLang="en-US" sz="1600" dirty="0">
              <a:solidFill>
                <a:srgbClr val="BF6000"/>
              </a:solidFill>
              <a:latin typeface="黑体" pitchFamily="49" charset="-122"/>
              <a:ea typeface="黑体" pitchFamily="49" charset="-122"/>
            </a:endParaRPr>
          </a:p>
        </p:txBody>
      </p:sp>
      <p:sp>
        <p:nvSpPr>
          <p:cNvPr id="73" name="TextBox 72"/>
          <p:cNvSpPr txBox="1"/>
          <p:nvPr/>
        </p:nvSpPr>
        <p:spPr>
          <a:xfrm>
            <a:off x="3143240" y="3429000"/>
            <a:ext cx="1928733" cy="338554"/>
          </a:xfrm>
          <a:prstGeom prst="rect">
            <a:avLst/>
          </a:prstGeom>
          <a:noFill/>
        </p:spPr>
        <p:txBody>
          <a:bodyPr wrap="none">
            <a:spAutoFit/>
          </a:bodyPr>
          <a:lstStyle/>
          <a:p>
            <a:pPr>
              <a:defRPr/>
            </a:pPr>
            <a:r>
              <a:rPr lang="en-US" altLang="zh-CN" sz="1600" dirty="0">
                <a:solidFill>
                  <a:schemeClr val="tx2">
                    <a:lumMod val="75000"/>
                  </a:schemeClr>
                </a:solidFill>
                <a:latin typeface="黑体" pitchFamily="49" charset="-122"/>
                <a:ea typeface="黑体" pitchFamily="49" charset="-122"/>
              </a:rPr>
              <a:t>~</a:t>
            </a:r>
            <a:r>
              <a:rPr lang="en-US" altLang="zh-CN" sz="1600" dirty="0" smtClean="0">
                <a:solidFill>
                  <a:schemeClr val="tx2">
                    <a:lumMod val="75000"/>
                  </a:schemeClr>
                </a:solidFill>
                <a:latin typeface="黑体" pitchFamily="49" charset="-122"/>
                <a:ea typeface="黑体" pitchFamily="49" charset="-122"/>
              </a:rPr>
              <a:t>1700</a:t>
            </a:r>
            <a:r>
              <a:rPr lang="zh-CN" altLang="en-US" sz="1600" dirty="0" smtClean="0">
                <a:solidFill>
                  <a:schemeClr val="tx2">
                    <a:lumMod val="75000"/>
                  </a:schemeClr>
                </a:solidFill>
                <a:latin typeface="黑体" pitchFamily="49" charset="-122"/>
                <a:ea typeface="黑体" pitchFamily="49" charset="-122"/>
              </a:rPr>
              <a:t>余种</a:t>
            </a:r>
            <a:r>
              <a:rPr lang="zh-CN" altLang="zh-CN" sz="1600" dirty="0">
                <a:solidFill>
                  <a:schemeClr val="tx2">
                    <a:lumMod val="75000"/>
                  </a:schemeClr>
                </a:solidFill>
                <a:latin typeface="黑体" pitchFamily="49" charset="-122"/>
                <a:ea typeface="黑体" pitchFamily="49" charset="-122"/>
              </a:rPr>
              <a:t>核心期刊</a:t>
            </a:r>
            <a:endParaRPr lang="zh-CN" altLang="en-US" sz="1600" dirty="0">
              <a:solidFill>
                <a:schemeClr val="tx2">
                  <a:lumMod val="75000"/>
                </a:schemeClr>
              </a:solidFill>
              <a:latin typeface="黑体" pitchFamily="49" charset="-122"/>
              <a:ea typeface="黑体" pitchFamily="49" charset="-122"/>
            </a:endParaRPr>
          </a:p>
        </p:txBody>
      </p:sp>
      <p:pic>
        <p:nvPicPr>
          <p:cNvPr id="14338" name="Picture 2"/>
          <p:cNvPicPr>
            <a:picLocks noChangeAspect="1" noChangeArrowheads="1"/>
          </p:cNvPicPr>
          <p:nvPr/>
        </p:nvPicPr>
        <p:blipFill>
          <a:blip r:embed="rId7" cstate="print"/>
          <a:srcRect/>
          <a:stretch>
            <a:fillRect/>
          </a:stretch>
        </p:blipFill>
        <p:spPr bwMode="auto">
          <a:xfrm>
            <a:off x="2500298" y="785794"/>
            <a:ext cx="1209675" cy="173355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8" cstate="print"/>
          <a:srcRect/>
          <a:stretch>
            <a:fillRect/>
          </a:stretch>
        </p:blipFill>
        <p:spPr bwMode="auto">
          <a:xfrm>
            <a:off x="3483583" y="1129336"/>
            <a:ext cx="1333500" cy="1743075"/>
          </a:xfrm>
          <a:prstGeom prst="rect">
            <a:avLst/>
          </a:prstGeom>
          <a:noFill/>
          <a:ln w="9525">
            <a:noFill/>
            <a:miter lim="800000"/>
            <a:headEnd/>
            <a:tailEnd/>
          </a:ln>
          <a:effectLst/>
        </p:spPr>
      </p:pic>
      <p:pic>
        <p:nvPicPr>
          <p:cNvPr id="14340" name="Picture 4"/>
          <p:cNvPicPr>
            <a:picLocks noChangeAspect="1" noChangeArrowheads="1"/>
          </p:cNvPicPr>
          <p:nvPr/>
        </p:nvPicPr>
        <p:blipFill>
          <a:blip r:embed="rId9" cstate="print"/>
          <a:srcRect/>
          <a:stretch>
            <a:fillRect/>
          </a:stretch>
        </p:blipFill>
        <p:spPr bwMode="auto">
          <a:xfrm>
            <a:off x="6000760" y="4071942"/>
            <a:ext cx="1762125" cy="1685925"/>
          </a:xfrm>
          <a:prstGeom prst="rect">
            <a:avLst/>
          </a:prstGeom>
          <a:noFill/>
          <a:ln w="9525">
            <a:noFill/>
            <a:miter lim="800000"/>
            <a:headEnd/>
            <a:tailEnd/>
          </a:ln>
          <a:effectLst/>
        </p:spPr>
      </p:pic>
      <p:sp>
        <p:nvSpPr>
          <p:cNvPr id="37" name="矩形 36"/>
          <p:cNvSpPr/>
          <p:nvPr/>
        </p:nvSpPr>
        <p:spPr>
          <a:xfrm>
            <a:off x="3571868" y="5857892"/>
            <a:ext cx="1928826" cy="584775"/>
          </a:xfrm>
          <a:prstGeom prst="rect">
            <a:avLst/>
          </a:prstGeom>
        </p:spPr>
        <p:txBody>
          <a:bodyPr wrap="square">
            <a:spAutoFit/>
          </a:bodyPr>
          <a:lstStyle/>
          <a:p>
            <a:r>
              <a:rPr lang="en-US" altLang="zh-CN" sz="1600" dirty="0" smtClean="0">
                <a:solidFill>
                  <a:srgbClr val="009900"/>
                </a:solidFill>
                <a:latin typeface="黑体" pitchFamily="49" charset="-122"/>
                <a:ea typeface="黑体" pitchFamily="49" charset="-122"/>
              </a:rPr>
              <a:t>~</a:t>
            </a:r>
            <a:r>
              <a:rPr lang="zh-CN" altLang="en-US" sz="1600" dirty="0" smtClean="0">
                <a:solidFill>
                  <a:srgbClr val="009900"/>
                </a:solidFill>
                <a:latin typeface="黑体" pitchFamily="49" charset="-122"/>
                <a:ea typeface="黑体" pitchFamily="49" charset="-122"/>
              </a:rPr>
              <a:t>总计超过     </a:t>
            </a:r>
            <a:r>
              <a:rPr lang="en-US" altLang="zh-CN" sz="1600" dirty="0" smtClean="0">
                <a:solidFill>
                  <a:srgbClr val="009900"/>
                </a:solidFill>
                <a:latin typeface="黑体" pitchFamily="49" charset="-122"/>
                <a:ea typeface="黑体" pitchFamily="49" charset="-122"/>
              </a:rPr>
              <a:t>170000</a:t>
            </a:r>
            <a:r>
              <a:rPr lang="zh-CN" altLang="en-US" sz="1600" dirty="0" smtClean="0">
                <a:solidFill>
                  <a:srgbClr val="009900"/>
                </a:solidFill>
                <a:latin typeface="黑体" pitchFamily="49" charset="-122"/>
                <a:ea typeface="黑体" pitchFamily="49" charset="-122"/>
              </a:rPr>
              <a:t>个会议录</a:t>
            </a:r>
            <a:endParaRPr lang="zh-CN" altLang="en-US" sz="1600" dirty="0">
              <a:solidFill>
                <a:srgbClr val="009900"/>
              </a:solidFill>
              <a:latin typeface="黑体" pitchFamily="49" charset="-122"/>
              <a:ea typeface="黑体" pitchFamily="49"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cstate="print"/>
          <a:srcRect/>
          <a:stretch>
            <a:fillRect/>
          </a:stretch>
        </p:blipFill>
        <p:spPr bwMode="auto">
          <a:xfrm>
            <a:off x="0" y="600364"/>
            <a:ext cx="9144000" cy="6257636"/>
          </a:xfrm>
          <a:prstGeom prst="rect">
            <a:avLst/>
          </a:prstGeom>
          <a:noFill/>
          <a:ln w="9525">
            <a:noFill/>
            <a:miter lim="800000"/>
            <a:headEnd/>
            <a:tailEnd/>
          </a:ln>
          <a:effectLst/>
        </p:spPr>
      </p:pic>
      <p:sp>
        <p:nvSpPr>
          <p:cNvPr id="86018" name="灯片编号占位符 3"/>
          <p:cNvSpPr txBox="1">
            <a:spLocks noGrp="1"/>
          </p:cNvSpPr>
          <p:nvPr/>
        </p:nvSpPr>
        <p:spPr bwMode="auto">
          <a:xfrm>
            <a:off x="8501090" y="6357958"/>
            <a:ext cx="457200" cy="231775"/>
          </a:xfrm>
          <a:prstGeom prst="rect">
            <a:avLst/>
          </a:prstGeom>
          <a:noFill/>
          <a:ln w="9525">
            <a:noFill/>
            <a:miter lim="800000"/>
            <a:headEnd/>
            <a:tailEnd/>
          </a:ln>
        </p:spPr>
        <p:txBody>
          <a:bodyPr/>
          <a:lstStyle/>
          <a:p>
            <a:pPr algn="r"/>
            <a:fld id="{2D061453-79B3-4062-A8DA-539CFF75B1BD}" type="slidenum">
              <a:rPr lang="zh-CN" altLang="en-US" sz="900">
                <a:latin typeface="Calibri" pitchFamily="34" charset="0"/>
                <a:ea typeface="宋体" pitchFamily="2" charset="-122"/>
              </a:rPr>
              <a:pPr algn="r"/>
              <a:t>100</a:t>
            </a:fld>
            <a:endParaRPr lang="en-US" altLang="zh-CN" sz="900" dirty="0">
              <a:latin typeface="Calibri" pitchFamily="34" charset="0"/>
              <a:ea typeface="宋体" pitchFamily="2" charset="-122"/>
            </a:endParaRPr>
          </a:p>
        </p:txBody>
      </p:sp>
      <p:sp>
        <p:nvSpPr>
          <p:cNvPr id="11" name="矩形 10"/>
          <p:cNvSpPr/>
          <p:nvPr/>
        </p:nvSpPr>
        <p:spPr>
          <a:xfrm>
            <a:off x="357158" y="357166"/>
            <a:ext cx="7776488" cy="523220"/>
          </a:xfrm>
          <a:prstGeom prst="rect">
            <a:avLst/>
          </a:prstGeom>
          <a:ln>
            <a:solidFill>
              <a:schemeClr val="tx2"/>
            </a:solidFill>
          </a:ln>
        </p:spPr>
        <p:txBody>
          <a:bodyPr wrap="none">
            <a:spAutoFit/>
          </a:bodyPr>
          <a:lstStyle/>
          <a:p>
            <a:r>
              <a:rPr lang="zh-CN" altLang="en-US" sz="2800" b="1" dirty="0" smtClean="0">
                <a:solidFill>
                  <a:schemeClr val="tx2"/>
                </a:solidFill>
                <a:latin typeface="微软雅黑" pitchFamily="34" charset="-122"/>
                <a:ea typeface="微软雅黑" pitchFamily="34" charset="-122"/>
              </a:rPr>
              <a:t>被引参考文献检索：</a:t>
            </a:r>
            <a:r>
              <a:rPr lang="zh-CN" altLang="en-US" sz="2000" dirty="0" smtClean="0">
                <a:solidFill>
                  <a:schemeClr val="tx2"/>
                </a:solidFill>
                <a:latin typeface="微软雅黑" pitchFamily="34" charset="-122"/>
                <a:ea typeface="微软雅黑" pitchFamily="34" charset="-122"/>
              </a:rPr>
              <a:t>从一篇手头的文献出发，了解课题发展</a:t>
            </a:r>
            <a:endParaRPr lang="zh-CN" altLang="en-US" sz="2000"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6" descr="WOS CC.jpg"/>
          <p:cNvPicPr>
            <a:picLocks noChangeAspect="1"/>
          </p:cNvPicPr>
          <p:nvPr/>
        </p:nvPicPr>
        <p:blipFill>
          <a:blip r:embed="rId3" cstate="print"/>
          <a:srcRect/>
          <a:stretch>
            <a:fillRect/>
          </a:stretch>
        </p:blipFill>
        <p:spPr bwMode="auto">
          <a:xfrm>
            <a:off x="304800" y="0"/>
            <a:ext cx="8583613" cy="8077200"/>
          </a:xfrm>
          <a:prstGeom prst="rect">
            <a:avLst/>
          </a:prstGeom>
          <a:noFill/>
          <a:ln w="9525">
            <a:noFill/>
            <a:miter lim="800000"/>
            <a:headEnd/>
            <a:tailEnd/>
          </a:ln>
        </p:spPr>
      </p:pic>
      <p:pic>
        <p:nvPicPr>
          <p:cNvPr id="11" name="Picture 10" descr="检索下拉条.jpg"/>
          <p:cNvPicPr>
            <a:picLocks noChangeAspect="1"/>
          </p:cNvPicPr>
          <p:nvPr/>
        </p:nvPicPr>
        <p:blipFill>
          <a:blip r:embed="rId4" cstate="print"/>
          <a:srcRect/>
          <a:stretch>
            <a:fillRect/>
          </a:stretch>
        </p:blipFill>
        <p:spPr bwMode="auto">
          <a:xfrm>
            <a:off x="1071538" y="1071546"/>
            <a:ext cx="2019300" cy="1400175"/>
          </a:xfrm>
          <a:prstGeom prst="rect">
            <a:avLst/>
          </a:prstGeom>
          <a:noFill/>
          <a:ln w="9525">
            <a:solidFill>
              <a:schemeClr val="tx2"/>
            </a:solidFill>
            <a:miter lim="800000"/>
            <a:headEnd/>
            <a:tailEnd/>
          </a:ln>
        </p:spPr>
      </p:pic>
      <p:sp>
        <p:nvSpPr>
          <p:cNvPr id="8" name="Right Arrow 7"/>
          <p:cNvSpPr/>
          <p:nvPr/>
        </p:nvSpPr>
        <p:spPr>
          <a:xfrm rot="10800000">
            <a:off x="2857488" y="1785926"/>
            <a:ext cx="552450" cy="15716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itle 1"/>
          <p:cNvSpPr txBox="1">
            <a:spLocks/>
          </p:cNvSpPr>
          <p:nvPr/>
        </p:nvSpPr>
        <p:spPr bwMode="auto">
          <a:xfrm>
            <a:off x="3500430" y="1643050"/>
            <a:ext cx="2088232" cy="491505"/>
          </a:xfrm>
          <a:prstGeom prst="rect">
            <a:avLst/>
          </a:prstGeom>
          <a:solidFill>
            <a:schemeClr val="tx2"/>
          </a:solidFill>
          <a:ln w="9525">
            <a:noFill/>
            <a:miter lim="800000"/>
            <a:headEnd/>
            <a:tailEnd/>
          </a:ln>
        </p:spPr>
        <p:txBody>
          <a:bodyPr lIns="0" tIns="0" rIns="0" bIns="0" anchor="ctr"/>
          <a:lstStyle/>
          <a:p>
            <a:pPr algn="ctr" eaLnBrk="0" hangingPunct="0">
              <a:lnSpc>
                <a:spcPct val="90000"/>
              </a:lnSpc>
            </a:pPr>
            <a:r>
              <a:rPr lang="zh-CN" altLang="en-US" b="1" dirty="0">
                <a:solidFill>
                  <a:schemeClr val="bg1"/>
                </a:solidFill>
                <a:latin typeface="Microsoft YaHei" pitchFamily="34" charset="-122"/>
                <a:ea typeface="Microsoft YaHei" pitchFamily="34" charset="-122"/>
              </a:rPr>
              <a:t>被引参考文献检索</a:t>
            </a:r>
            <a:endParaRPr lang="en-US" b="1" dirty="0">
              <a:solidFill>
                <a:schemeClr val="bg1"/>
              </a:solidFill>
              <a:latin typeface="Microsoft YaHei" pitchFamily="34" charset="-122"/>
              <a:ea typeface="Microsoft YaHei" pitchFamily="34" charset="-122"/>
            </a:endParaRPr>
          </a:p>
        </p:txBody>
      </p:sp>
      <p:pic>
        <p:nvPicPr>
          <p:cNvPr id="222210" name="Picture 2"/>
          <p:cNvPicPr>
            <a:picLocks noChangeAspect="1" noChangeArrowheads="1"/>
          </p:cNvPicPr>
          <p:nvPr/>
        </p:nvPicPr>
        <p:blipFill>
          <a:blip r:embed="rId5" cstate="print"/>
          <a:srcRect/>
          <a:stretch>
            <a:fillRect/>
          </a:stretch>
        </p:blipFill>
        <p:spPr bwMode="auto">
          <a:xfrm>
            <a:off x="2857488" y="3629025"/>
            <a:ext cx="2133600" cy="3228975"/>
          </a:xfrm>
          <a:prstGeom prst="rect">
            <a:avLst/>
          </a:prstGeom>
          <a:noFill/>
          <a:ln w="9525">
            <a:noFill/>
            <a:miter lim="800000"/>
            <a:headEnd/>
            <a:tailEnd/>
          </a:ln>
          <a:effectLst/>
        </p:spPr>
      </p:pic>
      <p:pic>
        <p:nvPicPr>
          <p:cNvPr id="222211" name="Picture 3"/>
          <p:cNvPicPr>
            <a:picLocks noChangeAspect="1" noChangeArrowheads="1"/>
          </p:cNvPicPr>
          <p:nvPr/>
        </p:nvPicPr>
        <p:blipFill>
          <a:blip r:embed="rId6" cstate="print"/>
          <a:srcRect/>
          <a:stretch>
            <a:fillRect/>
          </a:stretch>
        </p:blipFill>
        <p:spPr bwMode="auto">
          <a:xfrm>
            <a:off x="2857488" y="2357430"/>
            <a:ext cx="4429156" cy="1245700"/>
          </a:xfrm>
          <a:prstGeom prst="rect">
            <a:avLst/>
          </a:prstGeom>
          <a:noFill/>
          <a:ln w="9525">
            <a:noFill/>
            <a:miter lim="800000"/>
            <a:headEnd/>
            <a:tailEnd/>
          </a:ln>
          <a:effectLst/>
        </p:spPr>
      </p:pic>
      <p:sp>
        <p:nvSpPr>
          <p:cNvPr id="6" name="矩形 5"/>
          <p:cNvSpPr/>
          <p:nvPr/>
        </p:nvSpPr>
        <p:spPr>
          <a:xfrm>
            <a:off x="5072066" y="3929066"/>
            <a:ext cx="3643338" cy="1754326"/>
          </a:xfrm>
          <a:prstGeom prst="rect">
            <a:avLst/>
          </a:prstGeom>
          <a:ln>
            <a:solidFill>
              <a:schemeClr val="tx2"/>
            </a:solidFill>
          </a:ln>
        </p:spPr>
        <p:txBody>
          <a:bodyPr wrap="square">
            <a:spAutoFit/>
          </a:bodyPr>
          <a:lstStyle/>
          <a:p>
            <a:r>
              <a:rPr lang="zh-CN" altLang="en-US" b="1" dirty="0" smtClean="0">
                <a:latin typeface="微软雅黑" pitchFamily="34" charset="-122"/>
                <a:ea typeface="微软雅黑" pitchFamily="34" charset="-122"/>
              </a:rPr>
              <a:t>作者</a:t>
            </a:r>
            <a:r>
              <a:rPr lang="en-US" altLang="zh-CN" b="1" dirty="0" smtClean="0">
                <a:latin typeface="微软雅黑" pitchFamily="34" charset="-122"/>
                <a:ea typeface="微软雅黑" pitchFamily="34" charset="-122"/>
              </a:rPr>
              <a:t>:</a:t>
            </a:r>
            <a:r>
              <a:rPr lang="en-US" dirty="0" err="1" smtClean="0">
                <a:latin typeface="微软雅黑" pitchFamily="34" charset="-122"/>
                <a:ea typeface="微软雅黑" pitchFamily="34" charset="-122"/>
              </a:rPr>
              <a:t>Tu</a:t>
            </a:r>
            <a:r>
              <a:rPr lang="en-US" dirty="0" smtClean="0">
                <a:latin typeface="微软雅黑" pitchFamily="34" charset="-122"/>
                <a:ea typeface="微软雅黑" pitchFamily="34" charset="-122"/>
              </a:rPr>
              <a:t>, YY (</a:t>
            </a:r>
            <a:r>
              <a:rPr lang="en-US" dirty="0" err="1" smtClean="0">
                <a:latin typeface="微软雅黑" pitchFamily="34" charset="-122"/>
                <a:ea typeface="微软雅黑" pitchFamily="34" charset="-122"/>
              </a:rPr>
              <a:t>Tu</a:t>
            </a:r>
            <a:r>
              <a:rPr lang="en-US" dirty="0" smtClean="0">
                <a:latin typeface="微软雅黑" pitchFamily="34" charset="-122"/>
                <a:ea typeface="微软雅黑" pitchFamily="34" charset="-122"/>
              </a:rPr>
              <a:t>, </a:t>
            </a:r>
            <a:r>
              <a:rPr lang="en-US" dirty="0" err="1" smtClean="0">
                <a:latin typeface="微软雅黑" pitchFamily="34" charset="-122"/>
                <a:ea typeface="微软雅黑" pitchFamily="34" charset="-122"/>
              </a:rPr>
              <a:t>Youyou</a:t>
            </a:r>
            <a:r>
              <a:rPr lang="en-US" dirty="0" smtClean="0">
                <a:latin typeface="微软雅黑" pitchFamily="34" charset="-122"/>
                <a:ea typeface="微软雅黑" pitchFamily="34" charset="-122"/>
              </a:rPr>
              <a:t>)</a:t>
            </a:r>
          </a:p>
          <a:p>
            <a:r>
              <a:rPr lang="en-US" b="1" dirty="0" smtClean="0">
                <a:latin typeface="微软雅黑" pitchFamily="34" charset="-122"/>
                <a:ea typeface="微软雅黑" pitchFamily="34" charset="-122"/>
              </a:rPr>
              <a:t>NATURE MEDICINE</a:t>
            </a:r>
          </a:p>
          <a:p>
            <a:r>
              <a:rPr lang="zh-CN" altLang="en-US" b="1" dirty="0" smtClean="0">
                <a:latin typeface="微软雅黑" pitchFamily="34" charset="-122"/>
                <a:ea typeface="微软雅黑" pitchFamily="34" charset="-122"/>
              </a:rPr>
              <a:t>卷</a:t>
            </a:r>
            <a:r>
              <a:rPr lang="en-US" altLang="zh-CN" b="1"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17</a:t>
            </a:r>
          </a:p>
          <a:p>
            <a:r>
              <a:rPr lang="zh-CN" altLang="en-US" b="1" dirty="0" smtClean="0">
                <a:latin typeface="微软雅黑" pitchFamily="34" charset="-122"/>
                <a:ea typeface="微软雅黑" pitchFamily="34" charset="-122"/>
              </a:rPr>
              <a:t>期</a:t>
            </a:r>
            <a:r>
              <a:rPr lang="en-US" altLang="zh-CN" b="1"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10</a:t>
            </a:r>
          </a:p>
          <a:p>
            <a:r>
              <a:rPr lang="zh-CN" altLang="en-US" b="1" dirty="0" smtClean="0">
                <a:latin typeface="微软雅黑" pitchFamily="34" charset="-122"/>
                <a:ea typeface="微软雅黑" pitchFamily="34" charset="-122"/>
              </a:rPr>
              <a:t>页</a:t>
            </a:r>
            <a:r>
              <a:rPr lang="en-US" altLang="zh-CN" b="1"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 </a:t>
            </a:r>
            <a:r>
              <a:rPr lang="en-US" altLang="zh-CN" dirty="0" smtClean="0">
                <a:latin typeface="微软雅黑" pitchFamily="34" charset="-122"/>
                <a:ea typeface="微软雅黑" pitchFamily="34" charset="-122"/>
              </a:rPr>
              <a:t>1217-1220</a:t>
            </a:r>
          </a:p>
          <a:p>
            <a:r>
              <a:rPr lang="zh-CN" altLang="en-US" b="1" dirty="0" smtClean="0">
                <a:latin typeface="微软雅黑" pitchFamily="34" charset="-122"/>
                <a:ea typeface="微软雅黑" pitchFamily="34" charset="-122"/>
              </a:rPr>
              <a:t>出版年</a:t>
            </a:r>
            <a:r>
              <a:rPr lang="en-US" altLang="zh-CN" b="1"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 </a:t>
            </a:r>
            <a:r>
              <a:rPr lang="en-US" dirty="0" smtClean="0">
                <a:latin typeface="微软雅黑" pitchFamily="34" charset="-122"/>
                <a:ea typeface="微软雅黑" pitchFamily="34" charset="-122"/>
              </a:rPr>
              <a:t>OCT 201</a:t>
            </a:r>
            <a:endParaRPr lang="en-US" dirty="0">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cstate="print"/>
          <a:srcRect/>
          <a:stretch>
            <a:fillRect/>
          </a:stretch>
        </p:blipFill>
        <p:spPr bwMode="auto">
          <a:xfrm>
            <a:off x="-47625" y="714356"/>
            <a:ext cx="9191625" cy="5734050"/>
          </a:xfrm>
          <a:prstGeom prst="rect">
            <a:avLst/>
          </a:prstGeom>
          <a:noFill/>
          <a:ln w="9525">
            <a:noFill/>
            <a:miter lim="800000"/>
            <a:headEnd/>
            <a:tailEnd/>
          </a:ln>
          <a:effectLst/>
        </p:spPr>
      </p:pic>
      <p:sp>
        <p:nvSpPr>
          <p:cNvPr id="7" name="Text Box 4"/>
          <p:cNvSpPr txBox="1">
            <a:spLocks noChangeArrowheads="1"/>
          </p:cNvSpPr>
          <p:nvPr/>
        </p:nvSpPr>
        <p:spPr bwMode="auto">
          <a:xfrm>
            <a:off x="6143984" y="2417468"/>
            <a:ext cx="1649412" cy="418191"/>
          </a:xfrm>
          <a:prstGeom prst="rect">
            <a:avLst/>
          </a:prstGeom>
          <a:solidFill>
            <a:schemeClr val="tx2"/>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nSpc>
                <a:spcPct val="150000"/>
              </a:lnSpc>
            </a:pPr>
            <a:r>
              <a:rPr lang="zh-CN" altLang="en-US" sz="1600" b="1" dirty="0">
                <a:solidFill>
                  <a:schemeClr val="bg1"/>
                </a:solidFill>
                <a:latin typeface="微软雅黑" pitchFamily="34" charset="-122"/>
                <a:ea typeface="微软雅黑" pitchFamily="34" charset="-122"/>
                <a:cs typeface="Arial" pitchFamily="34" charset="0"/>
              </a:rPr>
              <a:t>被引文献作者</a:t>
            </a:r>
          </a:p>
        </p:txBody>
      </p:sp>
      <p:sp>
        <p:nvSpPr>
          <p:cNvPr id="8" name="Line 5"/>
          <p:cNvSpPr>
            <a:spLocks noChangeShapeType="1"/>
          </p:cNvSpPr>
          <p:nvPr/>
        </p:nvSpPr>
        <p:spPr bwMode="auto">
          <a:xfrm flipH="1">
            <a:off x="3983396" y="2633368"/>
            <a:ext cx="2057400" cy="0"/>
          </a:xfrm>
          <a:prstGeom prst="line">
            <a:avLst/>
          </a:prstGeom>
          <a:noFill/>
          <a:ln w="31750">
            <a:solidFill>
              <a:srgbClr val="FF6600"/>
            </a:solidFill>
            <a:round/>
            <a:headEnd/>
            <a:tailEnd type="triangle" w="med" len="med"/>
          </a:ln>
        </p:spPr>
        <p:txBody>
          <a:bodyPr/>
          <a:lstStyle/>
          <a:p>
            <a:endParaRPr lang="en-US"/>
          </a:p>
        </p:txBody>
      </p:sp>
      <p:sp>
        <p:nvSpPr>
          <p:cNvPr id="9" name="Text Box 6"/>
          <p:cNvSpPr txBox="1">
            <a:spLocks noChangeArrowheads="1"/>
          </p:cNvSpPr>
          <p:nvPr/>
        </p:nvSpPr>
        <p:spPr bwMode="auto">
          <a:xfrm>
            <a:off x="6143636" y="2921524"/>
            <a:ext cx="1635125" cy="418191"/>
          </a:xfrm>
          <a:prstGeom prst="rect">
            <a:avLst/>
          </a:prstGeom>
          <a:solidFill>
            <a:schemeClr val="tx2"/>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nSpc>
                <a:spcPct val="150000"/>
              </a:lnSpc>
            </a:pPr>
            <a:r>
              <a:rPr lang="zh-CN" altLang="en-US" sz="1600" b="1" dirty="0">
                <a:solidFill>
                  <a:schemeClr val="bg1"/>
                </a:solidFill>
                <a:latin typeface="微软雅黑" pitchFamily="34" charset="-122"/>
                <a:ea typeface="微软雅黑" pitchFamily="34" charset="-122"/>
                <a:cs typeface="Arial" pitchFamily="34" charset="0"/>
              </a:rPr>
              <a:t>被</a:t>
            </a:r>
            <a:r>
              <a:rPr lang="zh-CN" altLang="en-US" sz="1600" b="1" dirty="0" smtClean="0">
                <a:solidFill>
                  <a:schemeClr val="bg1"/>
                </a:solidFill>
                <a:latin typeface="微软雅黑" pitchFamily="34" charset="-122"/>
                <a:ea typeface="微软雅黑" pitchFamily="34" charset="-122"/>
                <a:cs typeface="Arial" pitchFamily="34" charset="0"/>
              </a:rPr>
              <a:t>引著作</a:t>
            </a:r>
            <a:endParaRPr lang="zh-CN" altLang="en-US" sz="1600" b="1" dirty="0">
              <a:solidFill>
                <a:schemeClr val="bg1"/>
              </a:solidFill>
              <a:latin typeface="微软雅黑" pitchFamily="34" charset="-122"/>
              <a:ea typeface="微软雅黑" pitchFamily="34" charset="-122"/>
              <a:cs typeface="Arial" pitchFamily="34" charset="0"/>
            </a:endParaRPr>
          </a:p>
        </p:txBody>
      </p:sp>
      <p:sp>
        <p:nvSpPr>
          <p:cNvPr id="10" name="Line 7"/>
          <p:cNvSpPr>
            <a:spLocks noChangeShapeType="1"/>
          </p:cNvSpPr>
          <p:nvPr/>
        </p:nvSpPr>
        <p:spPr bwMode="auto">
          <a:xfrm flipH="1">
            <a:off x="3983396" y="3209556"/>
            <a:ext cx="2057400" cy="0"/>
          </a:xfrm>
          <a:prstGeom prst="line">
            <a:avLst/>
          </a:prstGeom>
          <a:noFill/>
          <a:ln w="31750">
            <a:solidFill>
              <a:srgbClr val="FF6600"/>
            </a:solidFill>
            <a:round/>
            <a:headEnd/>
            <a:tailEnd type="triangle" w="med" len="med"/>
          </a:ln>
        </p:spPr>
        <p:txBody>
          <a:bodyPr/>
          <a:lstStyle/>
          <a:p>
            <a:endParaRPr lang="en-US"/>
          </a:p>
        </p:txBody>
      </p:sp>
      <p:sp>
        <p:nvSpPr>
          <p:cNvPr id="11" name="Text Box 8"/>
          <p:cNvSpPr txBox="1">
            <a:spLocks noChangeArrowheads="1"/>
          </p:cNvSpPr>
          <p:nvPr/>
        </p:nvSpPr>
        <p:spPr bwMode="auto">
          <a:xfrm>
            <a:off x="6143984" y="3373143"/>
            <a:ext cx="1635125" cy="418191"/>
          </a:xfrm>
          <a:prstGeom prst="rect">
            <a:avLst/>
          </a:prstGeom>
          <a:solidFill>
            <a:schemeClr val="tx2"/>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nSpc>
                <a:spcPct val="150000"/>
              </a:lnSpc>
            </a:pPr>
            <a:r>
              <a:rPr lang="zh-CN" altLang="en-US" sz="1600" b="1" dirty="0">
                <a:solidFill>
                  <a:schemeClr val="bg1"/>
                </a:solidFill>
                <a:latin typeface="微软雅黑" pitchFamily="34" charset="-122"/>
                <a:ea typeface="微软雅黑" pitchFamily="34" charset="-122"/>
                <a:cs typeface="Arial" pitchFamily="34" charset="0"/>
              </a:rPr>
              <a:t>被</a:t>
            </a:r>
            <a:r>
              <a:rPr lang="zh-CN" altLang="en-US" sz="1600" b="1" dirty="0" smtClean="0">
                <a:solidFill>
                  <a:schemeClr val="bg1"/>
                </a:solidFill>
                <a:latin typeface="微软雅黑" pitchFamily="34" charset="-122"/>
                <a:ea typeface="微软雅黑" pitchFamily="34" charset="-122"/>
                <a:cs typeface="Arial" pitchFamily="34" charset="0"/>
              </a:rPr>
              <a:t>引年份</a:t>
            </a:r>
            <a:endParaRPr lang="zh-CN" altLang="en-US" sz="1600" b="1" dirty="0">
              <a:solidFill>
                <a:schemeClr val="bg1"/>
              </a:solidFill>
              <a:latin typeface="微软雅黑" pitchFamily="34" charset="-122"/>
              <a:ea typeface="微软雅黑" pitchFamily="34" charset="-122"/>
              <a:cs typeface="Arial" pitchFamily="34" charset="0"/>
            </a:endParaRPr>
          </a:p>
        </p:txBody>
      </p:sp>
      <p:sp>
        <p:nvSpPr>
          <p:cNvPr id="12" name="Line 9"/>
          <p:cNvSpPr>
            <a:spLocks noChangeShapeType="1"/>
          </p:cNvSpPr>
          <p:nvPr/>
        </p:nvSpPr>
        <p:spPr bwMode="auto">
          <a:xfrm flipH="1">
            <a:off x="3983396" y="3577930"/>
            <a:ext cx="2057400" cy="0"/>
          </a:xfrm>
          <a:prstGeom prst="line">
            <a:avLst/>
          </a:prstGeom>
          <a:noFill/>
          <a:ln w="31750">
            <a:solidFill>
              <a:srgbClr val="FF6600"/>
            </a:solidFill>
            <a:round/>
            <a:headEnd/>
            <a:tailEnd type="triangle" w="med" len="med"/>
          </a:ln>
        </p:spPr>
        <p:txBody>
          <a:bodyPr/>
          <a:lstStyle/>
          <a:p>
            <a:endParaRPr lang="en-US"/>
          </a:p>
        </p:txBody>
      </p:sp>
      <p:sp>
        <p:nvSpPr>
          <p:cNvPr id="16" name="Text Box 8"/>
          <p:cNvSpPr txBox="1">
            <a:spLocks noChangeArrowheads="1"/>
          </p:cNvSpPr>
          <p:nvPr/>
        </p:nvSpPr>
        <p:spPr bwMode="auto">
          <a:xfrm>
            <a:off x="6143636" y="3857628"/>
            <a:ext cx="1635125" cy="418191"/>
          </a:xfrm>
          <a:prstGeom prst="rect">
            <a:avLst/>
          </a:prstGeom>
          <a:solidFill>
            <a:schemeClr val="tx2"/>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nSpc>
                <a:spcPct val="150000"/>
              </a:lnSpc>
            </a:pPr>
            <a:r>
              <a:rPr lang="zh-CN" altLang="en-US" sz="1600" b="1" dirty="0">
                <a:solidFill>
                  <a:schemeClr val="bg1"/>
                </a:solidFill>
                <a:latin typeface="微软雅黑" pitchFamily="34" charset="-122"/>
                <a:ea typeface="微软雅黑" pitchFamily="34" charset="-122"/>
                <a:cs typeface="Arial" pitchFamily="34" charset="0"/>
              </a:rPr>
              <a:t>被</a:t>
            </a:r>
            <a:r>
              <a:rPr lang="zh-CN" altLang="en-US" sz="1600" b="1" dirty="0" smtClean="0">
                <a:solidFill>
                  <a:schemeClr val="bg1"/>
                </a:solidFill>
                <a:latin typeface="微软雅黑" pitchFamily="34" charset="-122"/>
                <a:ea typeface="微软雅黑" pitchFamily="34" charset="-122"/>
                <a:cs typeface="Arial" pitchFamily="34" charset="0"/>
              </a:rPr>
              <a:t>引标题</a:t>
            </a:r>
            <a:endParaRPr lang="zh-CN" altLang="en-US" sz="1600" b="1" dirty="0">
              <a:solidFill>
                <a:schemeClr val="bg1"/>
              </a:solidFill>
              <a:latin typeface="微软雅黑" pitchFamily="34" charset="-122"/>
              <a:ea typeface="微软雅黑" pitchFamily="34" charset="-122"/>
              <a:cs typeface="Arial" pitchFamily="34" charset="0"/>
            </a:endParaRPr>
          </a:p>
        </p:txBody>
      </p:sp>
      <p:sp>
        <p:nvSpPr>
          <p:cNvPr id="17" name="Line 9"/>
          <p:cNvSpPr>
            <a:spLocks noChangeShapeType="1"/>
          </p:cNvSpPr>
          <p:nvPr/>
        </p:nvSpPr>
        <p:spPr bwMode="auto">
          <a:xfrm flipH="1">
            <a:off x="3983048" y="4062415"/>
            <a:ext cx="2057400" cy="0"/>
          </a:xfrm>
          <a:prstGeom prst="line">
            <a:avLst/>
          </a:prstGeom>
          <a:noFill/>
          <a:ln w="31750">
            <a:solidFill>
              <a:srgbClr val="FF6600"/>
            </a:solidFill>
            <a:round/>
            <a:headEnd/>
            <a:tailEnd type="triangle" w="med" len="med"/>
          </a:ln>
        </p:spPr>
        <p:txBody>
          <a:bodyPr/>
          <a:lstStyle/>
          <a:p>
            <a:endParaRPr lang="en-US"/>
          </a:p>
        </p:txBody>
      </p:sp>
      <p:sp>
        <p:nvSpPr>
          <p:cNvPr id="18" name="矩形 17"/>
          <p:cNvSpPr/>
          <p:nvPr/>
        </p:nvSpPr>
        <p:spPr>
          <a:xfrm>
            <a:off x="0" y="214290"/>
            <a:ext cx="3057247" cy="523220"/>
          </a:xfrm>
          <a:prstGeom prst="rect">
            <a:avLst/>
          </a:prstGeom>
        </p:spPr>
        <p:txBody>
          <a:bodyPr wrap="none">
            <a:spAutoFit/>
          </a:bodyPr>
          <a:lstStyle/>
          <a:p>
            <a:r>
              <a:rPr lang="zh-CN" altLang="en-US" sz="2800" dirty="0" smtClean="0">
                <a:solidFill>
                  <a:schemeClr val="tx2"/>
                </a:solidFill>
                <a:latin typeface="微软雅黑" pitchFamily="34" charset="-122"/>
                <a:ea typeface="微软雅黑" pitchFamily="34" charset="-122"/>
              </a:rPr>
              <a:t>被引参考文献检索</a:t>
            </a:r>
            <a:endParaRPr lang="zh-CN" altLang="en-US" sz="2800"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cstate="print"/>
          <a:srcRect/>
          <a:stretch>
            <a:fillRect/>
          </a:stretch>
        </p:blipFill>
        <p:spPr bwMode="auto">
          <a:xfrm>
            <a:off x="0" y="357166"/>
            <a:ext cx="9001859" cy="6286544"/>
          </a:xfrm>
          <a:prstGeom prst="rect">
            <a:avLst/>
          </a:prstGeom>
          <a:noFill/>
          <a:ln w="9525">
            <a:noFill/>
            <a:miter lim="800000"/>
            <a:headEnd/>
            <a:tailEnd/>
          </a:ln>
          <a:effectLst/>
        </p:spPr>
      </p:pic>
      <p:sp>
        <p:nvSpPr>
          <p:cNvPr id="90115" name="灯片编号占位符 4"/>
          <p:cNvSpPr>
            <a:spLocks noGrp="1"/>
          </p:cNvSpPr>
          <p:nvPr>
            <p:ph type="sldNum" sz="quarter" idx="11"/>
          </p:nvPr>
        </p:nvSpPr>
        <p:spPr>
          <a:xfrm>
            <a:off x="3124200" y="6397625"/>
            <a:ext cx="5172075" cy="231775"/>
          </a:xfrm>
          <a:noFill/>
        </p:spPr>
        <p:txBody>
          <a:bodyPr lIns="0" rIns="0"/>
          <a:lstStyle/>
          <a:p>
            <a:pPr algn="l"/>
            <a:fld id="{D4176838-22E0-4460-B8E3-9A6AC1AA0645}" type="slidenum">
              <a:rPr lang="en-US" altLang="en-US" smtClean="0">
                <a:latin typeface="Arial" pitchFamily="34" charset="0"/>
              </a:rPr>
              <a:pPr algn="l"/>
              <a:t>103</a:t>
            </a:fld>
            <a:endParaRPr lang="en-US" altLang="en-US" smtClean="0">
              <a:latin typeface="Arial" pitchFamily="34" charset="0"/>
            </a:endParaRPr>
          </a:p>
        </p:txBody>
      </p:sp>
      <p:sp>
        <p:nvSpPr>
          <p:cNvPr id="90116" name="日期占位符 3"/>
          <p:cNvSpPr>
            <a:spLocks noGrp="1"/>
          </p:cNvSpPr>
          <p:nvPr>
            <p:ph type="dt" sz="quarter" idx="4294967295"/>
          </p:nvPr>
        </p:nvSpPr>
        <p:spPr bwMode="auto">
          <a:xfrm>
            <a:off x="3971925" y="6394450"/>
            <a:ext cx="5172075" cy="231775"/>
          </a:xfrm>
          <a:prstGeom prst="rect">
            <a:avLst/>
          </a:prstGeom>
          <a:noFill/>
          <a:ln>
            <a:miter lim="800000"/>
            <a:headEnd/>
            <a:tailEnd/>
          </a:ln>
        </p:spPr>
        <p:txBody>
          <a:bodyPr lIns="0" rIns="0"/>
          <a:lstStyle/>
          <a:p>
            <a:pPr algn="r">
              <a:lnSpc>
                <a:spcPct val="90000"/>
              </a:lnSpc>
            </a:pPr>
            <a:fld id="{3C66BD11-B7C6-4415-B955-4D004F9624DF}" type="datetime3">
              <a:rPr lang="zh-CN" altLang="en-US" sz="900">
                <a:solidFill>
                  <a:schemeClr val="bg1"/>
                </a:solidFill>
                <a:ea typeface="宋体" pitchFamily="2" charset="-122"/>
              </a:rPr>
              <a:pPr algn="r">
                <a:lnSpc>
                  <a:spcPct val="90000"/>
                </a:lnSpc>
              </a:pPr>
              <a:t>2016年10月25日星期二</a:t>
            </a:fld>
            <a:endParaRPr lang="en-US" altLang="en-US" sz="900">
              <a:solidFill>
                <a:schemeClr val="bg1"/>
              </a:solidFill>
            </a:endParaRPr>
          </a:p>
        </p:txBody>
      </p:sp>
      <p:sp>
        <p:nvSpPr>
          <p:cNvPr id="9" name="Oval 6"/>
          <p:cNvSpPr>
            <a:spLocks noChangeArrowheads="1"/>
          </p:cNvSpPr>
          <p:nvPr/>
        </p:nvSpPr>
        <p:spPr bwMode="auto">
          <a:xfrm>
            <a:off x="3214678" y="3143248"/>
            <a:ext cx="1285884" cy="428628"/>
          </a:xfrm>
          <a:prstGeom prst="rect">
            <a:avLst/>
          </a:prstGeom>
          <a:noFill/>
          <a:ln w="28575">
            <a:solidFill>
              <a:srgbClr val="FF6600"/>
            </a:solidFill>
            <a:round/>
            <a:headEnd/>
            <a:tailEnd/>
          </a:ln>
        </p:spPr>
        <p:txBody>
          <a:bodyPr wrap="none" anchor="ctr"/>
          <a:lstStyle/>
          <a:p>
            <a:pPr algn="ctr">
              <a:lnSpc>
                <a:spcPct val="90000"/>
              </a:lnSpc>
            </a:pPr>
            <a:endParaRPr lang="zh-CN" altLang="en-US">
              <a:latin typeface="Calibri" pitchFamily="34" charset="0"/>
              <a:ea typeface="宋体" pitchFamily="2" charset="-122"/>
            </a:endParaRPr>
          </a:p>
        </p:txBody>
      </p:sp>
      <p:sp>
        <p:nvSpPr>
          <p:cNvPr id="7" name="Rectangle 6"/>
          <p:cNvSpPr>
            <a:spLocks noChangeArrowheads="1"/>
          </p:cNvSpPr>
          <p:nvPr/>
        </p:nvSpPr>
        <p:spPr bwMode="auto">
          <a:xfrm>
            <a:off x="357158" y="4000504"/>
            <a:ext cx="7929618" cy="785818"/>
          </a:xfrm>
          <a:prstGeom prst="rect">
            <a:avLst/>
          </a:prstGeom>
          <a:noFill/>
          <a:ln w="28575">
            <a:solidFill>
              <a:srgbClr val="FF6600"/>
            </a:solidFill>
            <a:round/>
            <a:headEnd/>
            <a:tailEnd/>
          </a:ln>
        </p:spPr>
        <p:txBody>
          <a:bodyPr wrap="none" anchor="ctr"/>
          <a:lstStyle/>
          <a:p>
            <a:pPr algn="ctr">
              <a:lnSpc>
                <a:spcPct val="90000"/>
              </a:lnSpc>
            </a:pPr>
            <a:endParaRPr lang="zh-CN" altLang="en-US">
              <a:latin typeface="Calibri" pitchFamily="34" charset="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1000" tmFilter="0, 0; .2, .5; .8, .5; 1, 0"/>
                                        <p:tgtEl>
                                          <p:spTgt spid="7"/>
                                        </p:tgtEl>
                                      </p:cBhvr>
                                    </p:animEffect>
                                    <p:animScale>
                                      <p:cBhvr>
                                        <p:cTn id="11"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0" y="357188"/>
            <a:ext cx="9191625" cy="6143625"/>
          </a:xfrm>
          <a:prstGeom prst="rect">
            <a:avLst/>
          </a:prstGeom>
          <a:noFill/>
          <a:ln w="9525">
            <a:noFill/>
            <a:miter lim="800000"/>
            <a:headEnd/>
            <a:tailEnd/>
          </a:ln>
          <a:effectLst/>
        </p:spPr>
      </p:pic>
      <p:sp>
        <p:nvSpPr>
          <p:cNvPr id="91139" name="灯片编号占位符 4"/>
          <p:cNvSpPr>
            <a:spLocks noGrp="1"/>
          </p:cNvSpPr>
          <p:nvPr>
            <p:ph type="sldNum" sz="quarter" idx="11"/>
          </p:nvPr>
        </p:nvSpPr>
        <p:spPr>
          <a:xfrm>
            <a:off x="3124200" y="6397625"/>
            <a:ext cx="5172075" cy="231775"/>
          </a:xfrm>
          <a:noFill/>
        </p:spPr>
        <p:txBody>
          <a:bodyPr lIns="0" rIns="0"/>
          <a:lstStyle/>
          <a:p>
            <a:pPr algn="l"/>
            <a:fld id="{8838DCB3-CBFE-4169-A2B0-7D5FF8C192E4}" type="slidenum">
              <a:rPr lang="en-US" altLang="en-US" smtClean="0">
                <a:latin typeface="Arial" pitchFamily="34" charset="0"/>
              </a:rPr>
              <a:pPr algn="l"/>
              <a:t>104</a:t>
            </a:fld>
            <a:endParaRPr lang="en-US" altLang="en-US" smtClean="0">
              <a:latin typeface="Arial" pitchFamily="34" charset="0"/>
            </a:endParaRPr>
          </a:p>
        </p:txBody>
      </p:sp>
      <p:sp>
        <p:nvSpPr>
          <p:cNvPr id="91140" name="日期占位符 3"/>
          <p:cNvSpPr>
            <a:spLocks noGrp="1"/>
          </p:cNvSpPr>
          <p:nvPr>
            <p:ph type="dt" sz="quarter" idx="4294967295"/>
          </p:nvPr>
        </p:nvSpPr>
        <p:spPr bwMode="auto">
          <a:xfrm>
            <a:off x="3971925" y="6394450"/>
            <a:ext cx="5172075" cy="231775"/>
          </a:xfrm>
          <a:prstGeom prst="rect">
            <a:avLst/>
          </a:prstGeom>
          <a:noFill/>
          <a:ln>
            <a:miter lim="800000"/>
            <a:headEnd/>
            <a:tailEnd/>
          </a:ln>
        </p:spPr>
        <p:txBody>
          <a:bodyPr lIns="0" rIns="0"/>
          <a:lstStyle/>
          <a:p>
            <a:pPr algn="r">
              <a:lnSpc>
                <a:spcPct val="90000"/>
              </a:lnSpc>
            </a:pPr>
            <a:fld id="{FAC0B491-0CDE-4E74-BD8E-4E8CFCF1C986}" type="datetime3">
              <a:rPr lang="zh-CN" altLang="en-US" sz="900">
                <a:solidFill>
                  <a:schemeClr val="bg1"/>
                </a:solidFill>
                <a:ea typeface="宋体" pitchFamily="2" charset="-122"/>
              </a:rPr>
              <a:pPr algn="r">
                <a:lnSpc>
                  <a:spcPct val="90000"/>
                </a:lnSpc>
              </a:pPr>
              <a:t>2016年10月25日星期二</a:t>
            </a:fld>
            <a:endParaRPr lang="en-US" altLang="en-US" sz="900">
              <a:solidFill>
                <a:schemeClr val="bg1"/>
              </a:solidFill>
            </a:endParaRPr>
          </a:p>
        </p:txBody>
      </p:sp>
      <p:sp>
        <p:nvSpPr>
          <p:cNvPr id="9" name="圆角矩形 21"/>
          <p:cNvSpPr>
            <a:spLocks noChangeArrowheads="1"/>
          </p:cNvSpPr>
          <p:nvPr/>
        </p:nvSpPr>
        <p:spPr bwMode="auto">
          <a:xfrm>
            <a:off x="142844" y="1428736"/>
            <a:ext cx="1534968" cy="660042"/>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2" cstate="print"/>
          <a:srcRect/>
          <a:stretch>
            <a:fillRect/>
          </a:stretch>
        </p:blipFill>
        <p:spPr bwMode="auto">
          <a:xfrm>
            <a:off x="0" y="142852"/>
            <a:ext cx="9267825" cy="6162675"/>
          </a:xfrm>
          <a:prstGeom prst="rect">
            <a:avLst/>
          </a:prstGeom>
          <a:noFill/>
          <a:ln w="9525">
            <a:noFill/>
            <a:miter lim="800000"/>
            <a:headEnd/>
            <a:tailEnd/>
          </a:ln>
          <a:effectLst/>
        </p:spPr>
      </p:pic>
      <p:sp>
        <p:nvSpPr>
          <p:cNvPr id="92162" name="Slide Number Placeholder 3"/>
          <p:cNvSpPr>
            <a:spLocks noGrp="1"/>
          </p:cNvSpPr>
          <p:nvPr>
            <p:ph type="sldNum" sz="quarter" idx="11"/>
          </p:nvPr>
        </p:nvSpPr>
        <p:spPr>
          <a:xfrm>
            <a:off x="457200" y="6356350"/>
            <a:ext cx="2133600" cy="365125"/>
          </a:xfrm>
          <a:noFill/>
        </p:spPr>
        <p:txBody>
          <a:bodyPr/>
          <a:lstStyle/>
          <a:p>
            <a:pPr algn="l"/>
            <a:fld id="{83DDB271-EEA1-4D23-8B3E-640953BC060D}" type="slidenum">
              <a:rPr lang="en-US" altLang="zh-CN" smtClean="0">
                <a:latin typeface="Arial" pitchFamily="34" charset="0"/>
              </a:rPr>
              <a:pPr algn="l"/>
              <a:t>105</a:t>
            </a:fld>
            <a:endParaRPr lang="en-US" altLang="zh-CN" smtClean="0">
              <a:latin typeface="Arial" pitchFamily="34" charset="0"/>
            </a:endParaRPr>
          </a:p>
        </p:txBody>
      </p:sp>
      <p:sp>
        <p:nvSpPr>
          <p:cNvPr id="6" name="圆角矩形 17"/>
          <p:cNvSpPr>
            <a:spLocks noChangeArrowheads="1"/>
          </p:cNvSpPr>
          <p:nvPr/>
        </p:nvSpPr>
        <p:spPr bwMode="auto">
          <a:xfrm>
            <a:off x="2285984" y="1214422"/>
            <a:ext cx="1714511" cy="357189"/>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latin typeface="Calibri" pitchFamily="34" charset="0"/>
              <a:ea typeface="宋体" pitchFamily="2" charset="-122"/>
            </a:endParaRPr>
          </a:p>
        </p:txBody>
      </p:sp>
      <p:pic>
        <p:nvPicPr>
          <p:cNvPr id="8" name="Picture 2"/>
          <p:cNvPicPr>
            <a:picLocks noChangeAspect="1" noChangeArrowheads="1"/>
          </p:cNvPicPr>
          <p:nvPr/>
        </p:nvPicPr>
        <p:blipFill>
          <a:blip r:embed="rId3" cstate="print"/>
          <a:srcRect/>
          <a:stretch>
            <a:fillRect/>
          </a:stretch>
        </p:blipFill>
        <p:spPr bwMode="auto">
          <a:xfrm>
            <a:off x="2411760" y="1556792"/>
            <a:ext cx="2103437" cy="2881313"/>
          </a:xfrm>
          <a:prstGeom prst="rect">
            <a:avLst/>
          </a:prstGeom>
          <a:noFill/>
          <a:ln w="9525">
            <a:noFill/>
            <a:miter lim="800000"/>
            <a:headEnd/>
            <a:tailEnd/>
          </a:ln>
        </p:spPr>
      </p:pic>
      <p:sp>
        <p:nvSpPr>
          <p:cNvPr id="9" name="圆角矩形 21"/>
          <p:cNvSpPr>
            <a:spLocks noChangeArrowheads="1"/>
          </p:cNvSpPr>
          <p:nvPr/>
        </p:nvSpPr>
        <p:spPr bwMode="auto">
          <a:xfrm>
            <a:off x="2411760" y="2782342"/>
            <a:ext cx="1871662" cy="358775"/>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微软雅黑" pitchFamily="34" charset="-122"/>
                <a:ea typeface="微软雅黑" pitchFamily="34" charset="-122"/>
              </a:rPr>
              <a:t>检索 </a:t>
            </a:r>
            <a:r>
              <a:rPr lang="en-US" altLang="zh-CN" sz="3200" dirty="0" smtClean="0">
                <a:latin typeface="微软雅黑" pitchFamily="34" charset="-122"/>
                <a:ea typeface="微软雅黑" pitchFamily="34" charset="-122"/>
              </a:rPr>
              <a:t>&amp; </a:t>
            </a:r>
            <a:r>
              <a:rPr lang="zh-CN" altLang="en-US" sz="3200" dirty="0" smtClean="0">
                <a:latin typeface="微软雅黑" pitchFamily="34" charset="-122"/>
                <a:ea typeface="微软雅黑" pitchFamily="34" charset="-122"/>
              </a:rPr>
              <a:t>分析</a:t>
            </a:r>
            <a:r>
              <a:rPr lang="zh-CN" altLang="en-US" sz="3200" dirty="0" smtClean="0"/>
              <a:t> </a:t>
            </a:r>
            <a:r>
              <a:rPr lang="en-US" altLang="zh-CN" sz="3200" dirty="0" smtClean="0"/>
              <a:t>Tips</a:t>
            </a:r>
            <a:endParaRPr lang="zh-CN" altLang="en-US" sz="3200" dirty="0"/>
          </a:p>
        </p:txBody>
      </p:sp>
      <p:sp>
        <p:nvSpPr>
          <p:cNvPr id="3" name="内容占位符 2"/>
          <p:cNvSpPr>
            <a:spLocks noGrp="1"/>
          </p:cNvSpPr>
          <p:nvPr>
            <p:ph idx="1"/>
          </p:nvPr>
        </p:nvSpPr>
        <p:spPr/>
        <p:txBody>
          <a:bodyPr/>
          <a:lstStyle/>
          <a:p>
            <a:r>
              <a:rPr lang="zh-CN" altLang="en-US" dirty="0" smtClean="0">
                <a:latin typeface="微软雅黑" pitchFamily="34" charset="-122"/>
                <a:ea typeface="微软雅黑" pitchFamily="34" charset="-122"/>
              </a:rPr>
              <a:t>“</a:t>
            </a:r>
            <a:r>
              <a:rPr lang="zh-CN" altLang="en-US" b="1" dirty="0" smtClean="0">
                <a:solidFill>
                  <a:schemeClr val="tx2"/>
                </a:solidFill>
                <a:latin typeface="微软雅黑" pitchFamily="34" charset="-122"/>
                <a:ea typeface="微软雅黑" pitchFamily="34" charset="-122"/>
              </a:rPr>
              <a:t>被引频次降序</a:t>
            </a:r>
            <a:r>
              <a:rPr lang="zh-CN" altLang="en-US" dirty="0" smtClean="0">
                <a:latin typeface="微软雅黑" pitchFamily="34" charset="-122"/>
                <a:ea typeface="微软雅黑" pitchFamily="34" charset="-122"/>
              </a:rPr>
              <a:t>”找到高影响力文献</a:t>
            </a:r>
            <a:endParaRPr lang="en-US" altLang="zh-CN" dirty="0" smtClean="0">
              <a:latin typeface="微软雅黑" pitchFamily="34" charset="-122"/>
              <a:ea typeface="微软雅黑" pitchFamily="34" charset="-122"/>
            </a:endParaRPr>
          </a:p>
          <a:p>
            <a:r>
              <a:rPr lang="zh-CN" altLang="en-US" b="1" dirty="0" smtClean="0">
                <a:solidFill>
                  <a:schemeClr val="tx2"/>
                </a:solidFill>
                <a:latin typeface="微软雅黑" pitchFamily="34" charset="-122"/>
                <a:ea typeface="微软雅黑" pitchFamily="34" charset="-122"/>
              </a:rPr>
              <a:t>“</a:t>
            </a:r>
            <a:r>
              <a:rPr lang="en-US" altLang="zh-CN" b="1" dirty="0" smtClean="0">
                <a:solidFill>
                  <a:schemeClr val="tx2"/>
                </a:solidFill>
                <a:latin typeface="微软雅黑" pitchFamily="34" charset="-122"/>
                <a:ea typeface="微软雅黑" pitchFamily="34" charset="-122"/>
              </a:rPr>
              <a:t>ESI</a:t>
            </a:r>
            <a:r>
              <a:rPr lang="zh-CN" altLang="en-US" b="1" dirty="0" smtClean="0">
                <a:solidFill>
                  <a:schemeClr val="tx2"/>
                </a:solidFill>
                <a:latin typeface="微软雅黑" pitchFamily="34" charset="-122"/>
                <a:ea typeface="微软雅黑" pitchFamily="34" charset="-122"/>
              </a:rPr>
              <a:t>高水平论文”</a:t>
            </a:r>
            <a:r>
              <a:rPr lang="zh-CN" altLang="en-US" dirty="0" smtClean="0">
                <a:latin typeface="微软雅黑" pitchFamily="34" charset="-122"/>
                <a:ea typeface="微软雅黑" pitchFamily="34" charset="-122"/>
              </a:rPr>
              <a:t>锁定高水平文章</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a:t>
            </a:r>
            <a:r>
              <a:rPr lang="zh-CN" altLang="en-US" b="1" dirty="0" smtClean="0">
                <a:solidFill>
                  <a:schemeClr val="tx2"/>
                </a:solidFill>
                <a:latin typeface="微软雅黑" pitchFamily="34" charset="-122"/>
                <a:ea typeface="微软雅黑" pitchFamily="34" charset="-122"/>
              </a:rPr>
              <a:t>引文网络</a:t>
            </a:r>
            <a:r>
              <a:rPr lang="zh-CN" altLang="en-US" dirty="0" smtClean="0">
                <a:latin typeface="微软雅黑" pitchFamily="34" charset="-122"/>
                <a:ea typeface="微软雅黑" pitchFamily="34" charset="-122"/>
              </a:rPr>
              <a:t>”三维度把握课题</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a:t>
            </a:r>
            <a:r>
              <a:rPr lang="zh-CN" altLang="en-US" b="1" dirty="0" smtClean="0">
                <a:solidFill>
                  <a:schemeClr val="tx2"/>
                </a:solidFill>
                <a:latin typeface="微软雅黑" pitchFamily="34" charset="-122"/>
                <a:ea typeface="微软雅黑" pitchFamily="34" charset="-122"/>
              </a:rPr>
              <a:t>使用次数</a:t>
            </a:r>
            <a:r>
              <a:rPr lang="zh-CN" altLang="en-US" dirty="0" smtClean="0">
                <a:latin typeface="微软雅黑" pitchFamily="34" charset="-122"/>
                <a:ea typeface="微软雅黑" pitchFamily="34" charset="-122"/>
              </a:rPr>
              <a:t>”反映读者兴趣</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a:t>
            </a:r>
            <a:r>
              <a:rPr lang="zh-CN" altLang="en-US" b="1" dirty="0" smtClean="0">
                <a:solidFill>
                  <a:schemeClr val="tx2"/>
                </a:solidFill>
                <a:latin typeface="微软雅黑" pitchFamily="34" charset="-122"/>
                <a:ea typeface="微软雅黑" pitchFamily="34" charset="-122"/>
              </a:rPr>
              <a:t>分析检索结果</a:t>
            </a:r>
            <a:r>
              <a:rPr lang="zh-CN" altLang="en-US" dirty="0" smtClean="0">
                <a:latin typeface="微软雅黑" pitchFamily="34" charset="-122"/>
                <a:ea typeface="微软雅黑" pitchFamily="34" charset="-122"/>
              </a:rPr>
              <a:t>”分析文献信息价值</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a:t>
            </a:r>
            <a:r>
              <a:rPr lang="zh-CN" altLang="en-US" b="1" dirty="0" smtClean="0">
                <a:solidFill>
                  <a:schemeClr val="tx2"/>
                </a:solidFill>
                <a:latin typeface="微软雅黑" pitchFamily="34" charset="-122"/>
                <a:ea typeface="微软雅黑" pitchFamily="34" charset="-122"/>
              </a:rPr>
              <a:t>引文报告</a:t>
            </a:r>
            <a:r>
              <a:rPr lang="zh-CN" altLang="en-US" dirty="0" smtClean="0">
                <a:latin typeface="微软雅黑" pitchFamily="34" charset="-122"/>
                <a:ea typeface="微软雅黑" pitchFamily="34" charset="-122"/>
              </a:rPr>
              <a:t>”把握课题趋势</a:t>
            </a:r>
            <a:endParaRPr lang="en-US" altLang="zh-CN" dirty="0" smtClean="0">
              <a:latin typeface="微软雅黑" pitchFamily="34" charset="-122"/>
              <a:ea typeface="微软雅黑" pitchFamily="34" charset="-122"/>
            </a:endParaRPr>
          </a:p>
          <a:p>
            <a:r>
              <a:rPr lang="zh-CN" altLang="en-US" dirty="0" smtClean="0">
                <a:latin typeface="微软雅黑" pitchFamily="34" charset="-122"/>
                <a:ea typeface="微软雅黑" pitchFamily="34" charset="-122"/>
              </a:rPr>
              <a:t>“</a:t>
            </a:r>
            <a:r>
              <a:rPr lang="zh-CN" altLang="en-US" b="1" dirty="0" smtClean="0">
                <a:solidFill>
                  <a:schemeClr val="tx2"/>
                </a:solidFill>
                <a:latin typeface="微软雅黑" pitchFamily="34" charset="-122"/>
                <a:ea typeface="微软雅黑" pitchFamily="34" charset="-122"/>
              </a:rPr>
              <a:t>被引参考文献检索</a:t>
            </a:r>
            <a:r>
              <a:rPr lang="zh-CN" altLang="en-US" dirty="0" smtClean="0">
                <a:latin typeface="微软雅黑" pitchFamily="34" charset="-122"/>
                <a:ea typeface="微软雅黑" pitchFamily="34" charset="-122"/>
              </a:rPr>
              <a:t>”从一篇文献出发了解课题</a:t>
            </a:r>
            <a:endParaRPr lang="en-US" altLang="zh-CN" dirty="0" smtClean="0">
              <a:latin typeface="微软雅黑" pitchFamily="34" charset="-122"/>
              <a:ea typeface="微软雅黑" pitchFamily="34" charset="-122"/>
            </a:endParaRPr>
          </a:p>
          <a:p>
            <a:endParaRPr lang="en-US" altLang="zh-CN" dirty="0" smtClean="0">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2"/>
          <p:cNvSpPr>
            <a:spLocks noGrp="1"/>
          </p:cNvSpPr>
          <p:nvPr>
            <p:ph type="sldNum" sz="quarter" idx="11"/>
          </p:nvPr>
        </p:nvSpPr>
        <p:spPr>
          <a:noFill/>
        </p:spPr>
        <p:txBody>
          <a:bodyPr/>
          <a:lstStyle/>
          <a:p>
            <a:fld id="{3FC35E0E-E212-4EA2-B4F4-B16169ED93D6}" type="slidenum">
              <a:rPr lang="en-US" altLang="en-US" smtClean="0">
                <a:latin typeface="Arial" pitchFamily="34" charset="0"/>
              </a:rPr>
              <a:pPr/>
              <a:t>107</a:t>
            </a:fld>
            <a:endParaRPr lang="en-US" altLang="en-US" smtClean="0">
              <a:latin typeface="Arial" pitchFamily="34" charset="0"/>
            </a:endParaRPr>
          </a:p>
        </p:txBody>
      </p:sp>
      <p:sp>
        <p:nvSpPr>
          <p:cNvPr id="98307" name="Rectangle 3"/>
          <p:cNvSpPr>
            <a:spLocks noChangeArrowheads="1"/>
          </p:cNvSpPr>
          <p:nvPr/>
        </p:nvSpPr>
        <p:spPr bwMode="auto">
          <a:xfrm>
            <a:off x="754063" y="839788"/>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98308" name="Rectangle 4"/>
          <p:cNvSpPr>
            <a:spLocks noChangeArrowheads="1"/>
          </p:cNvSpPr>
          <p:nvPr/>
        </p:nvSpPr>
        <p:spPr bwMode="auto">
          <a:xfrm>
            <a:off x="754063" y="1271588"/>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25" name="Rectangle 24"/>
          <p:cNvSpPr/>
          <p:nvPr/>
        </p:nvSpPr>
        <p:spPr>
          <a:xfrm>
            <a:off x="2843808" y="4005064"/>
            <a:ext cx="5256584" cy="272382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dirty="0">
                <a:solidFill>
                  <a:srgbClr val="FFFFFF"/>
                </a:solidFill>
                <a:latin typeface="微软雅黑" pitchFamily="34" charset="-122"/>
                <a:ea typeface="微软雅黑" pitchFamily="34" charset="-122"/>
              </a:rPr>
              <a:t>管理</a:t>
            </a:r>
            <a:endParaRPr lang="en-US" altLang="zh-CN" sz="2400" b="1" dirty="0">
              <a:solidFill>
                <a:srgbClr val="FFFFFF"/>
              </a:solidFill>
              <a:latin typeface="微软雅黑" pitchFamily="34" charset="-122"/>
              <a:ea typeface="微软雅黑" pitchFamily="34" charset="-122"/>
            </a:endParaRPr>
          </a:p>
          <a:p>
            <a:pPr>
              <a:lnSpc>
                <a:spcPct val="150000"/>
              </a:lnSpc>
              <a:defRPr/>
            </a:pPr>
            <a:r>
              <a:rPr lang="en-US" altLang="zh-CN" dirty="0">
                <a:solidFill>
                  <a:srgbClr val="FFFFFF"/>
                </a:solidFill>
                <a:latin typeface="微软雅黑" pitchFamily="34" charset="-122"/>
                <a:ea typeface="微软雅黑" pitchFamily="34" charset="-122"/>
              </a:rPr>
              <a:t>- </a:t>
            </a:r>
            <a:r>
              <a:rPr lang="zh-CN" altLang="en-US" b="1" dirty="0">
                <a:solidFill>
                  <a:srgbClr val="FFFFFF"/>
                </a:solidFill>
                <a:latin typeface="微软雅黑" pitchFamily="34" charset="-122"/>
                <a:ea typeface="微软雅黑" pitchFamily="34" charset="-122"/>
              </a:rPr>
              <a:t>跟踪最新研究进展</a:t>
            </a:r>
            <a:endParaRPr lang="en-US" altLang="zh-CN" b="1" dirty="0">
              <a:solidFill>
                <a:srgbClr val="FFFFFF"/>
              </a:solidFill>
              <a:latin typeface="微软雅黑" pitchFamily="34" charset="-122"/>
              <a:ea typeface="微软雅黑" pitchFamily="34" charset="-122"/>
            </a:endParaRPr>
          </a:p>
          <a:p>
            <a:pPr>
              <a:lnSpc>
                <a:spcPct val="150000"/>
              </a:lnSpc>
              <a:buFont typeface="Wingdings" pitchFamily="2" charset="2"/>
              <a:buChar char="Ø"/>
              <a:defRPr/>
            </a:pPr>
            <a:r>
              <a:rPr lang="zh-CN" altLang="en-US" dirty="0">
                <a:solidFill>
                  <a:srgbClr val="FFFFFF"/>
                </a:solidFill>
                <a:latin typeface="微软雅黑" pitchFamily="34" charset="-122"/>
                <a:ea typeface="微软雅黑" pitchFamily="34" charset="-122"/>
              </a:rPr>
              <a:t>定题跟踪</a:t>
            </a:r>
            <a:endParaRPr lang="en-US" altLang="zh-CN" dirty="0">
              <a:solidFill>
                <a:srgbClr val="FFFFFF"/>
              </a:solidFill>
              <a:latin typeface="微软雅黑" pitchFamily="34" charset="-122"/>
              <a:ea typeface="微软雅黑" pitchFamily="34" charset="-122"/>
            </a:endParaRPr>
          </a:p>
          <a:p>
            <a:pPr>
              <a:lnSpc>
                <a:spcPct val="150000"/>
              </a:lnSpc>
              <a:buFont typeface="Wingdings" pitchFamily="2" charset="2"/>
              <a:buChar char="Ø"/>
              <a:defRPr/>
            </a:pPr>
            <a:r>
              <a:rPr lang="zh-CN" altLang="en-US" dirty="0">
                <a:solidFill>
                  <a:srgbClr val="FFFFFF"/>
                </a:solidFill>
                <a:latin typeface="微软雅黑" pitchFamily="34" charset="-122"/>
                <a:ea typeface="微软雅黑" pitchFamily="34" charset="-122"/>
              </a:rPr>
              <a:t>引文跟踪</a:t>
            </a:r>
            <a:endParaRPr lang="en-US" altLang="zh-CN" dirty="0">
              <a:solidFill>
                <a:srgbClr val="FFFFFF"/>
              </a:solidFill>
              <a:latin typeface="微软雅黑" pitchFamily="34" charset="-122"/>
              <a:ea typeface="微软雅黑" pitchFamily="34" charset="-122"/>
            </a:endParaRPr>
          </a:p>
          <a:p>
            <a:pPr>
              <a:lnSpc>
                <a:spcPct val="150000"/>
              </a:lnSpc>
              <a:defRPr/>
            </a:pPr>
            <a:r>
              <a:rPr lang="en-US" altLang="zh-CN" b="1" dirty="0">
                <a:solidFill>
                  <a:srgbClr val="FFFFFF"/>
                </a:solidFill>
                <a:latin typeface="微软雅黑" pitchFamily="34" charset="-122"/>
                <a:ea typeface="微软雅黑" pitchFamily="34" charset="-122"/>
              </a:rPr>
              <a:t>- </a:t>
            </a:r>
            <a:r>
              <a:rPr lang="zh-CN" altLang="en-US" b="1" dirty="0">
                <a:solidFill>
                  <a:srgbClr val="FFFFFF"/>
                </a:solidFill>
                <a:latin typeface="微软雅黑" pitchFamily="34" charset="-122"/>
                <a:ea typeface="微软雅黑" pitchFamily="34" charset="-122"/>
              </a:rPr>
              <a:t>高质量论文的收藏和管理</a:t>
            </a:r>
            <a:endParaRPr lang="en-US" altLang="zh-CN" b="1" dirty="0">
              <a:solidFill>
                <a:srgbClr val="FFFFFF"/>
              </a:solidFill>
              <a:latin typeface="微软雅黑" pitchFamily="34" charset="-122"/>
              <a:ea typeface="微软雅黑" pitchFamily="34" charset="-122"/>
            </a:endParaRPr>
          </a:p>
          <a:p>
            <a:pPr>
              <a:lnSpc>
                <a:spcPct val="150000"/>
              </a:lnSpc>
              <a:buFont typeface="Wingdings" pitchFamily="2" charset="2"/>
              <a:buChar char="Ø"/>
              <a:defRPr/>
            </a:pPr>
            <a:r>
              <a:rPr lang="zh-CN" altLang="en-US" dirty="0">
                <a:solidFill>
                  <a:srgbClr val="FFFFFF"/>
                </a:solidFill>
                <a:latin typeface="微软雅黑" pitchFamily="34" charset="-122"/>
                <a:ea typeface="微软雅黑" pitchFamily="34" charset="-122"/>
              </a:rPr>
              <a:t>对参考文献进行分类、统一管理收藏及联合检索</a:t>
            </a:r>
          </a:p>
        </p:txBody>
      </p:sp>
      <p:grpSp>
        <p:nvGrpSpPr>
          <p:cNvPr id="98312" name="Group 44"/>
          <p:cNvGrpSpPr>
            <a:grpSpLocks/>
          </p:cNvGrpSpPr>
          <p:nvPr/>
        </p:nvGrpSpPr>
        <p:grpSpPr bwMode="auto">
          <a:xfrm>
            <a:off x="-46038" y="1104900"/>
            <a:ext cx="2657476" cy="3646488"/>
            <a:chOff x="-46038" y="1452484"/>
            <a:chExt cx="2657745" cy="3645314"/>
          </a:xfrm>
        </p:grpSpPr>
        <p:sp>
          <p:nvSpPr>
            <p:cNvPr id="65"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66"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71"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72"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68" name="TextBox 67"/>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cs typeface="Arial" pitchFamily="34" charset="0"/>
                </a:rPr>
                <a:t>检索</a:t>
              </a:r>
            </a:p>
          </p:txBody>
        </p:sp>
        <p:sp>
          <p:nvSpPr>
            <p:cNvPr id="69"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0"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98313" name="Group 48"/>
          <p:cNvGrpSpPr>
            <a:grpSpLocks/>
          </p:cNvGrpSpPr>
          <p:nvPr/>
        </p:nvGrpSpPr>
        <p:grpSpPr bwMode="auto">
          <a:xfrm>
            <a:off x="1716088" y="836613"/>
            <a:ext cx="3381375" cy="2063750"/>
            <a:chOff x="1715478" y="1183662"/>
            <a:chExt cx="3382537" cy="2063691"/>
          </a:xfrm>
        </p:grpSpPr>
        <p:sp>
          <p:nvSpPr>
            <p:cNvPr id="58"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5"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63"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64"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60" name="TextBox 59"/>
            <p:cNvSpPr txBox="1"/>
            <p:nvPr/>
          </p:nvSpPr>
          <p:spPr>
            <a:xfrm>
              <a:off x="1740887" y="1715459"/>
              <a:ext cx="1831016" cy="523860"/>
            </a:xfrm>
            <a:prstGeom prst="rect">
              <a:avLst/>
            </a:prstGeom>
            <a:noFill/>
          </p:spPr>
          <p:txBody>
            <a:bodyPr>
              <a:spAutoFit/>
            </a:bodyPr>
            <a:lstStyle/>
            <a:p>
              <a:pPr algn="ctr">
                <a:defRPr/>
              </a:pPr>
              <a:r>
                <a:rPr lang="zh-CN" altLang="en-US" sz="2800" b="1">
                  <a:solidFill>
                    <a:srgbClr val="4F6228"/>
                  </a:solidFill>
                  <a:effectLst>
                    <a:outerShdw blurRad="38100" dist="38100" dir="2700000" algn="tl">
                      <a:srgbClr val="C0C0C0"/>
                    </a:outerShdw>
                  </a:effectLst>
                  <a:latin typeface="Adidas Unity"/>
                  <a:ea typeface="微软雅黑" pitchFamily="34" charset="-122"/>
                  <a:cs typeface="Arial" pitchFamily="34" charset="0"/>
                </a:rPr>
                <a:t>分析</a:t>
              </a:r>
            </a:p>
          </p:txBody>
        </p:sp>
        <p:sp>
          <p:nvSpPr>
            <p:cNvPr id="61"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2"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51" name="矩形 1"/>
          <p:cNvSpPr/>
          <p:nvPr/>
        </p:nvSpPr>
        <p:spPr bwMode="auto">
          <a:xfrm rot="17931665">
            <a:off x="3362325" y="1608138"/>
            <a:ext cx="3355975" cy="1358900"/>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6" name="组合 40"/>
          <p:cNvGrpSpPr/>
          <p:nvPr/>
        </p:nvGrpSpPr>
        <p:grpSpPr bwMode="auto">
          <a:xfrm rot="20763007">
            <a:off x="3659490" y="2420993"/>
            <a:ext cx="1881979" cy="1622788"/>
            <a:chOff x="3059832" y="1341549"/>
            <a:chExt cx="1499349" cy="1292542"/>
          </a:xfrm>
          <a:effectLst>
            <a:outerShdw blurRad="50800" dist="139700" dir="5400000" algn="t" rotWithShape="0">
              <a:prstClr val="black">
                <a:alpha val="16000"/>
              </a:prstClr>
            </a:outerShdw>
          </a:effectLst>
        </p:grpSpPr>
        <p:sp>
          <p:nvSpPr>
            <p:cNvPr id="56"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57"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53" name="TextBox 52"/>
          <p:cNvSpPr txBox="1"/>
          <p:nvPr/>
        </p:nvSpPr>
        <p:spPr bwMode="auto">
          <a:xfrm>
            <a:off x="3683000" y="2898775"/>
            <a:ext cx="1831975" cy="523875"/>
          </a:xfrm>
          <a:prstGeom prst="rect">
            <a:avLst/>
          </a:prstGeom>
          <a:noFill/>
        </p:spPr>
        <p:txBody>
          <a:bodyPr>
            <a:spAutoFit/>
          </a:bodyPr>
          <a:lstStyle/>
          <a:p>
            <a:pPr algn="ctr">
              <a:defRPr/>
            </a:pPr>
            <a:r>
              <a:rPr lang="zh-CN" altLang="en-US" sz="2800" b="1">
                <a:solidFill>
                  <a:srgbClr val="E46C0A"/>
                </a:solidFill>
                <a:effectLst>
                  <a:outerShdw blurRad="38100" dist="38100" dir="2700000" algn="tl">
                    <a:srgbClr val="C0C0C0"/>
                  </a:outerShdw>
                </a:effectLst>
                <a:latin typeface="Adidas Unity"/>
                <a:ea typeface="微软雅黑" pitchFamily="34" charset="-122"/>
                <a:cs typeface="Arial" pitchFamily="34" charset="0"/>
              </a:rPr>
              <a:t>管理</a:t>
            </a:r>
          </a:p>
        </p:txBody>
      </p:sp>
      <p:sp>
        <p:nvSpPr>
          <p:cNvPr id="54" name="燕尾形 57"/>
          <p:cNvSpPr/>
          <p:nvPr/>
        </p:nvSpPr>
        <p:spPr bwMode="auto">
          <a:xfrm rot="17639965">
            <a:off x="4929188" y="1625600"/>
            <a:ext cx="384175" cy="4032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5" name="燕尾形 56"/>
          <p:cNvSpPr/>
          <p:nvPr/>
        </p:nvSpPr>
        <p:spPr bwMode="auto">
          <a:xfrm rot="7064877">
            <a:off x="4725194" y="1994694"/>
            <a:ext cx="403225" cy="427037"/>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98319" name="Group 46"/>
          <p:cNvGrpSpPr>
            <a:grpSpLocks/>
          </p:cNvGrpSpPr>
          <p:nvPr/>
        </p:nvGrpSpPr>
        <p:grpSpPr bwMode="auto">
          <a:xfrm>
            <a:off x="5027613" y="260350"/>
            <a:ext cx="2970212" cy="2305050"/>
            <a:chOff x="5027846" y="607598"/>
            <a:chExt cx="2970615" cy="2305071"/>
          </a:xfrm>
        </p:grpSpPr>
        <p:sp>
          <p:nvSpPr>
            <p:cNvPr id="44"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8"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49"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50"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46" name="TextBox 45"/>
            <p:cNvSpPr txBox="1"/>
            <p:nvPr/>
          </p:nvSpPr>
          <p:spPr>
            <a:xfrm>
              <a:off x="5067538" y="1121953"/>
              <a:ext cx="1832224" cy="523880"/>
            </a:xfrm>
            <a:prstGeom prst="rect">
              <a:avLst/>
            </a:prstGeom>
            <a:noFill/>
          </p:spPr>
          <p:txBody>
            <a:bodyPr>
              <a:spAutoFit/>
            </a:bodyPr>
            <a:lstStyle/>
            <a:p>
              <a:pPr algn="ctr">
                <a:defRPr/>
              </a:pPr>
              <a:r>
                <a:rPr lang="zh-CN" altLang="en-US" sz="2800" b="1">
                  <a:solidFill>
                    <a:srgbClr val="D19705"/>
                  </a:solidFill>
                  <a:effectLst>
                    <a:outerShdw blurRad="38100" dist="38100" dir="2700000" algn="tl">
                      <a:srgbClr val="C0C0C0"/>
                    </a:outerShdw>
                  </a:effectLst>
                  <a:latin typeface="Adidas Unity"/>
                  <a:ea typeface="微软雅黑" pitchFamily="34" charset="-122"/>
                  <a:cs typeface="Arial" pitchFamily="34" charset="0"/>
                </a:rPr>
                <a:t>写作</a:t>
              </a:r>
            </a:p>
          </p:txBody>
        </p:sp>
        <p:sp>
          <p:nvSpPr>
            <p:cNvPr id="47"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8"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98320" name="Group 45"/>
          <p:cNvGrpSpPr>
            <a:grpSpLocks/>
          </p:cNvGrpSpPr>
          <p:nvPr/>
        </p:nvGrpSpPr>
        <p:grpSpPr bwMode="auto">
          <a:xfrm>
            <a:off x="7091363" y="1296988"/>
            <a:ext cx="2359025" cy="1939925"/>
            <a:chOff x="7092280" y="1643849"/>
            <a:chExt cx="2358634" cy="1940168"/>
          </a:xfrm>
        </p:grpSpPr>
        <p:sp>
          <p:nvSpPr>
            <p:cNvPr id="40"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1"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2"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3" name="TextBox 42"/>
            <p:cNvSpPr txBox="1"/>
            <p:nvPr/>
          </p:nvSpPr>
          <p:spPr>
            <a:xfrm>
              <a:off x="7092280" y="2348787"/>
              <a:ext cx="1831671" cy="523941"/>
            </a:xfrm>
            <a:prstGeom prst="rect">
              <a:avLst/>
            </a:prstGeom>
            <a:noFill/>
          </p:spPr>
          <p:txBody>
            <a:bodyPr>
              <a:spAutoFit/>
            </a:bodyPr>
            <a:lstStyle/>
            <a:p>
              <a:pPr algn="ctr">
                <a:defRPr/>
              </a:pPr>
              <a:r>
                <a:rPr lang="zh-CN" altLang="en-US" sz="2800" b="1">
                  <a:solidFill>
                    <a:srgbClr val="C00000"/>
                  </a:solidFill>
                  <a:effectLst>
                    <a:outerShdw blurRad="38100" dist="38100" dir="2700000" algn="tl">
                      <a:srgbClr val="C0C0C0"/>
                    </a:outerShdw>
                  </a:effectLst>
                  <a:latin typeface="Adidas Unity"/>
                  <a:ea typeface="微软雅黑" pitchFamily="34" charset="-122"/>
                  <a:cs typeface="Arial" pitchFamily="34" charset="0"/>
                </a:rPr>
                <a:t>投稿</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53"/>
                                        </p:tgtEl>
                                      </p:cBhvr>
                                      <p:to x="80000" y="100000"/>
                                    </p:animScale>
                                    <p:anim by="(#ppt_w*0.10)" calcmode="lin" valueType="num">
                                      <p:cBhvr>
                                        <p:cTn id="7" dur="250" autoRev="1" fill="hold">
                                          <p:stCondLst>
                                            <p:cond delay="0"/>
                                          </p:stCondLst>
                                        </p:cTn>
                                        <p:tgtEl>
                                          <p:spTgt spid="53"/>
                                        </p:tgtEl>
                                        <p:attrNameLst>
                                          <p:attrName>ppt_x</p:attrName>
                                        </p:attrNameLst>
                                      </p:cBhvr>
                                    </p:anim>
                                    <p:anim by="(-#ppt_w*0.10)" calcmode="lin" valueType="num">
                                      <p:cBhvr>
                                        <p:cTn id="8" dur="250" autoRev="1" fill="hold">
                                          <p:stCondLst>
                                            <p:cond delay="0"/>
                                          </p:stCondLst>
                                        </p:cTn>
                                        <p:tgtEl>
                                          <p:spTgt spid="53"/>
                                        </p:tgtEl>
                                        <p:attrNameLst>
                                          <p:attrName>ppt_y</p:attrName>
                                        </p:attrNameLst>
                                      </p:cBhvr>
                                    </p:anim>
                                    <p:animRot by="-480000">
                                      <p:cBhvr>
                                        <p:cTn id="9" dur="250" autoRev="1" fill="hold">
                                          <p:stCondLst>
                                            <p:cond delay="0"/>
                                          </p:stCondLst>
                                        </p:cTn>
                                        <p:tgtEl>
                                          <p:spTgt spid="53"/>
                                        </p:tgtEl>
                                        <p:attrNameLst>
                                          <p:attrName>r</p:attrName>
                                        </p:attrNameLst>
                                      </p:cBhvr>
                                    </p:animRot>
                                  </p:childTnLst>
                                </p:cTn>
                              </p:par>
                              <p:par>
                                <p:cTn id="10" presetID="1"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灯片编号占位符 1"/>
          <p:cNvSpPr>
            <a:spLocks noGrp="1"/>
          </p:cNvSpPr>
          <p:nvPr>
            <p:ph type="sldNum" sz="quarter" idx="11"/>
          </p:nvPr>
        </p:nvSpPr>
        <p:spPr>
          <a:noFill/>
        </p:spPr>
        <p:txBody>
          <a:bodyPr/>
          <a:lstStyle/>
          <a:p>
            <a:fld id="{D9385F5C-46AD-4716-9274-4086EFB073ED}" type="slidenum">
              <a:rPr lang="en-US" altLang="zh-CN" smtClean="0">
                <a:latin typeface="Arial" pitchFamily="34" charset="0"/>
              </a:rPr>
              <a:pPr/>
              <a:t>108</a:t>
            </a:fld>
            <a:endParaRPr lang="en-US" altLang="zh-CN" smtClean="0">
              <a:latin typeface="Arial" pitchFamily="34" charset="0"/>
            </a:endParaRPr>
          </a:p>
        </p:txBody>
      </p:sp>
      <p:sp>
        <p:nvSpPr>
          <p:cNvPr id="99331" name="Rectangle 3"/>
          <p:cNvSpPr>
            <a:spLocks noGrp="1" noChangeArrowheads="1"/>
          </p:cNvSpPr>
          <p:nvPr>
            <p:ph type="title"/>
          </p:nvPr>
        </p:nvSpPr>
        <p:spPr>
          <a:xfrm>
            <a:off x="900113" y="836613"/>
            <a:ext cx="6440487" cy="485775"/>
          </a:xfrm>
        </p:spPr>
        <p:txBody>
          <a:bodyPr/>
          <a:lstStyle/>
          <a:p>
            <a:pPr eaLnBrk="1" hangingPunct="1"/>
            <a:r>
              <a:rPr lang="zh-CN" altLang="en-US" smtClean="0">
                <a:latin typeface="微软雅黑" pitchFamily="34" charset="-122"/>
                <a:ea typeface="微软雅黑" pitchFamily="34" charset="-122"/>
              </a:rPr>
              <a:t>利用</a:t>
            </a:r>
            <a:r>
              <a:rPr lang="en-US" altLang="zh-CN" smtClean="0">
                <a:latin typeface="微软雅黑" pitchFamily="34" charset="-122"/>
                <a:ea typeface="微软雅黑" pitchFamily="34" charset="-122"/>
              </a:rPr>
              <a:t>Web of Science</a:t>
            </a:r>
            <a:r>
              <a:rPr lang="zh-CN" altLang="en-US" smtClean="0">
                <a:latin typeface="微软雅黑" pitchFamily="34" charset="-122"/>
                <a:ea typeface="微软雅黑" pitchFamily="34" charset="-122"/>
              </a:rPr>
              <a:t>跟踪最新研究进展</a:t>
            </a:r>
          </a:p>
        </p:txBody>
      </p:sp>
      <p:sp>
        <p:nvSpPr>
          <p:cNvPr id="99332" name="内容占位符 5"/>
          <p:cNvSpPr>
            <a:spLocks noGrp="1"/>
          </p:cNvSpPr>
          <p:nvPr>
            <p:ph idx="1"/>
          </p:nvPr>
        </p:nvSpPr>
        <p:spPr>
          <a:xfrm>
            <a:off x="857224" y="1785926"/>
            <a:ext cx="7369175" cy="1930400"/>
          </a:xfrm>
        </p:spPr>
        <p:txBody>
          <a:bodyPr/>
          <a:lstStyle/>
          <a:p>
            <a:pPr eaLnBrk="1" hangingPunct="1"/>
            <a:r>
              <a:rPr lang="zh-CN" altLang="en-US" sz="2800" dirty="0" smtClean="0">
                <a:latin typeface="黑体" pitchFamily="49" charset="-122"/>
                <a:ea typeface="黑体" pitchFamily="49" charset="-122"/>
              </a:rPr>
              <a:t>怎样利用</a:t>
            </a:r>
            <a:r>
              <a:rPr lang="en-US" altLang="zh-CN" sz="2800" dirty="0" smtClean="0">
                <a:latin typeface="黑体" pitchFamily="49" charset="-122"/>
                <a:ea typeface="黑体" pitchFamily="49" charset="-122"/>
              </a:rPr>
              <a:t>Web of Science</a:t>
            </a:r>
            <a:r>
              <a:rPr lang="en-US" altLang="zh-CN" sz="2800" baseline="30000" dirty="0" smtClean="0">
                <a:latin typeface="黑体" pitchFamily="49" charset="-122"/>
                <a:ea typeface="黑体" pitchFamily="49" charset="-122"/>
              </a:rPr>
              <a:t>TM</a:t>
            </a:r>
            <a:r>
              <a:rPr lang="zh-CN" altLang="en-US" sz="2800" dirty="0" smtClean="0">
                <a:latin typeface="黑体" pitchFamily="49" charset="-122"/>
                <a:ea typeface="黑体" pitchFamily="49" charset="-122"/>
              </a:rPr>
              <a:t>将有关课题的最新文献信息自动发送到您的</a:t>
            </a:r>
            <a:r>
              <a:rPr lang="en-US" altLang="zh-CN" sz="2800" dirty="0" smtClean="0">
                <a:latin typeface="黑体" pitchFamily="49" charset="-122"/>
                <a:ea typeface="黑体" pitchFamily="49" charset="-122"/>
              </a:rPr>
              <a:t>Email</a:t>
            </a:r>
            <a:r>
              <a:rPr lang="zh-CN" altLang="en-US" sz="2800" dirty="0" smtClean="0">
                <a:latin typeface="黑体" pitchFamily="49" charset="-122"/>
                <a:ea typeface="黑体" pitchFamily="49" charset="-122"/>
              </a:rPr>
              <a:t>邮箱</a:t>
            </a:r>
            <a:r>
              <a:rPr lang="en-US" altLang="zh-CN" sz="2800" dirty="0" smtClean="0">
                <a:latin typeface="黑体" pitchFamily="49" charset="-122"/>
                <a:ea typeface="黑体" pitchFamily="49" charset="-122"/>
              </a:rPr>
              <a:t>?</a:t>
            </a:r>
          </a:p>
          <a:p>
            <a:pPr eaLnBrk="1" hangingPunct="1"/>
            <a:endParaRPr lang="en-US" altLang="zh-CN" sz="2800" dirty="0" smtClean="0">
              <a:latin typeface="黑体" pitchFamily="49" charset="-122"/>
              <a:ea typeface="黑体" pitchFamily="49" charset="-122"/>
            </a:endParaRPr>
          </a:p>
          <a:p>
            <a:pPr lvl="1" eaLnBrk="1" hangingPunct="1"/>
            <a:r>
              <a:rPr lang="en-US" altLang="zh-CN" sz="2800" dirty="0" smtClean="0">
                <a:latin typeface="黑体" pitchFamily="49" charset="-122"/>
                <a:ea typeface="黑体" pitchFamily="49" charset="-122"/>
              </a:rPr>
              <a:t> </a:t>
            </a:r>
            <a:r>
              <a:rPr lang="zh-CN" altLang="en-US" sz="2800" dirty="0" smtClean="0">
                <a:latin typeface="黑体" pitchFamily="49" charset="-122"/>
                <a:ea typeface="黑体" pitchFamily="49" charset="-122"/>
              </a:rPr>
              <a:t>定题跟踪 </a:t>
            </a:r>
          </a:p>
          <a:p>
            <a:pPr lvl="1" eaLnBrk="1" hangingPunct="1"/>
            <a:r>
              <a:rPr lang="zh-CN" altLang="en-US" sz="2800" dirty="0" smtClean="0">
                <a:latin typeface="黑体" pitchFamily="49" charset="-122"/>
                <a:ea typeface="黑体" pitchFamily="49" charset="-122"/>
              </a:rPr>
              <a:t> 引文跟踪</a:t>
            </a:r>
          </a:p>
          <a:p>
            <a:pPr eaLnBrk="1" hangingPunct="1"/>
            <a:endParaRPr lang="zh-CN" altLang="en-US" dirty="0" smtClean="0">
              <a:ea typeface="SimHei" pitchFamily="49" charset="-122"/>
            </a:endParaRPr>
          </a:p>
        </p:txBody>
      </p:sp>
      <p:pic>
        <p:nvPicPr>
          <p:cNvPr id="160771" name="Picture 3" descr="C:\Users\U6025425\AppData\Local\Microsoft\Windows\Temporary Internet Files\Content.IE5\9F2857VD\MP900385349[1].jpg"/>
          <p:cNvPicPr>
            <a:picLocks noChangeAspect="1" noChangeArrowheads="1"/>
          </p:cNvPicPr>
          <p:nvPr/>
        </p:nvPicPr>
        <p:blipFill>
          <a:blip r:embed="rId3" cstate="print"/>
          <a:srcRect/>
          <a:stretch>
            <a:fillRect/>
          </a:stretch>
        </p:blipFill>
        <p:spPr bwMode="auto">
          <a:xfrm>
            <a:off x="4857752" y="3714752"/>
            <a:ext cx="3168352" cy="226310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txBox="1">
            <a:spLocks noChangeArrowheads="1"/>
          </p:cNvSpPr>
          <p:nvPr/>
        </p:nvSpPr>
        <p:spPr bwMode="auto">
          <a:xfrm>
            <a:off x="0" y="228600"/>
            <a:ext cx="9144000" cy="522288"/>
          </a:xfrm>
          <a:prstGeom prst="rect">
            <a:avLst/>
          </a:prstGeom>
          <a:noFill/>
          <a:ln w="9525">
            <a:noFill/>
            <a:miter lim="800000"/>
            <a:headEnd/>
            <a:tailEnd/>
          </a:ln>
        </p:spPr>
        <p:txBody>
          <a:bodyPr anchor="ctr"/>
          <a:lstStyle/>
          <a:p>
            <a:pPr>
              <a:lnSpc>
                <a:spcPct val="90000"/>
              </a:lnSpc>
            </a:pPr>
            <a:r>
              <a:rPr lang="zh-CN" altLang="en-US" sz="3200" dirty="0">
                <a:solidFill>
                  <a:schemeClr val="tx2"/>
                </a:solidFill>
                <a:latin typeface="微软雅黑" pitchFamily="34" charset="-122"/>
                <a:ea typeface="微软雅黑" pitchFamily="34" charset="-122"/>
              </a:rPr>
              <a:t>保存检索历史</a:t>
            </a:r>
            <a:r>
              <a:rPr lang="en-US" altLang="zh-CN" sz="3200" dirty="0">
                <a:solidFill>
                  <a:schemeClr val="tx2"/>
                </a:solidFill>
                <a:latin typeface="微软雅黑" pitchFamily="34" charset="-122"/>
                <a:ea typeface="微软雅黑" pitchFamily="34" charset="-122"/>
              </a:rPr>
              <a:t>,</a:t>
            </a:r>
            <a:r>
              <a:rPr lang="zh-CN" altLang="en-US" sz="3200" dirty="0">
                <a:solidFill>
                  <a:schemeClr val="tx2"/>
                </a:solidFill>
                <a:latin typeface="微软雅黑" pitchFamily="34" charset="-122"/>
                <a:ea typeface="微软雅黑" pitchFamily="34" charset="-122"/>
              </a:rPr>
              <a:t>创建定题跟踪</a:t>
            </a:r>
          </a:p>
        </p:txBody>
      </p:sp>
      <p:pic>
        <p:nvPicPr>
          <p:cNvPr id="100355" name="Picture 4" descr="C:\Users\u0168419\Desktop\应用中心截屏_2014-01-19T08-54-03.802Z.png"/>
          <p:cNvPicPr>
            <a:picLocks noChangeAspect="1" noChangeArrowheads="1"/>
          </p:cNvPicPr>
          <p:nvPr/>
        </p:nvPicPr>
        <p:blipFill>
          <a:blip r:embed="rId2" cstate="print"/>
          <a:srcRect/>
          <a:stretch>
            <a:fillRect/>
          </a:stretch>
        </p:blipFill>
        <p:spPr bwMode="auto">
          <a:xfrm>
            <a:off x="0" y="714375"/>
            <a:ext cx="9144000" cy="8294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Arial" pitchFamily="34" charset="0"/>
              </a:rPr>
              <a:pPr/>
              <a:t>11</a:t>
            </a:fld>
            <a:endParaRPr lang="en-US" altLang="en-US" smtClean="0">
              <a:latin typeface="Arial" pitchFamily="34" charset="0"/>
            </a:endParaRPr>
          </a:p>
        </p:txBody>
      </p:sp>
      <p:sp>
        <p:nvSpPr>
          <p:cNvPr id="25603"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latin typeface="Microsoft YaHei" pitchFamily="34" charset="-122"/>
              <a:ea typeface="Microsoft YaHei" pitchFamily="34" charset="-122"/>
            </a:endParaRPr>
          </a:p>
        </p:txBody>
      </p:sp>
      <p:grpSp>
        <p:nvGrpSpPr>
          <p:cNvPr id="2" name="Group 77"/>
          <p:cNvGrpSpPr>
            <a:grpSpLocks/>
          </p:cNvGrpSpPr>
          <p:nvPr/>
        </p:nvGrpSpPr>
        <p:grpSpPr bwMode="auto">
          <a:xfrm>
            <a:off x="6929454" y="0"/>
            <a:ext cx="1935163" cy="5273675"/>
            <a:chOff x="2501886" y="0"/>
            <a:chExt cx="1934945" cy="5273912"/>
          </a:xfrm>
        </p:grpSpPr>
        <p:grpSp>
          <p:nvGrpSpPr>
            <p:cNvPr id="3" name="组合 43"/>
            <p:cNvGrpSpPr>
              <a:grpSpLocks/>
            </p:cNvGrpSpPr>
            <p:nvPr/>
          </p:nvGrpSpPr>
          <p:grpSpPr bwMode="auto">
            <a:xfrm>
              <a:off x="2501886" y="0"/>
              <a:ext cx="1934945" cy="5273912"/>
              <a:chOff x="323527" y="1"/>
              <a:chExt cx="1934945" cy="5273912"/>
            </a:xfrm>
          </p:grpSpPr>
          <p:pic>
            <p:nvPicPr>
              <p:cNvPr id="25621" name="图片 44"/>
              <p:cNvPicPr>
                <a:picLocks noChangeAspect="1"/>
              </p:cNvPicPr>
              <p:nvPr/>
            </p:nvPicPr>
            <p:blipFill>
              <a:blip r:embed="rId4" cstate="print"/>
              <a:srcRect/>
              <a:stretch>
                <a:fillRect/>
              </a:stretch>
            </p:blipFill>
            <p:spPr bwMode="auto">
              <a:xfrm>
                <a:off x="323527" y="1159082"/>
                <a:ext cx="1934945" cy="4114831"/>
              </a:xfrm>
              <a:prstGeom prst="rect">
                <a:avLst/>
              </a:prstGeom>
              <a:noFill/>
              <a:ln w="9525">
                <a:noFill/>
                <a:miter lim="800000"/>
                <a:headEnd/>
                <a:tailEnd/>
              </a:ln>
            </p:spPr>
          </p:pic>
          <p:sp>
            <p:nvSpPr>
              <p:cNvPr id="50" name="圆角矩形 7"/>
              <p:cNvSpPr/>
              <p:nvPr/>
            </p:nvSpPr>
            <p:spPr>
              <a:xfrm>
                <a:off x="1121951" y="1"/>
                <a:ext cx="338099"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4" name="组合 46"/>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54" name="椭圆 49"/>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55" name="椭圆 50"/>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grpSp>
        <p:sp>
          <p:nvSpPr>
            <p:cNvPr id="74" name="TextBox 73"/>
            <p:cNvSpPr txBox="1"/>
            <p:nvPr/>
          </p:nvSpPr>
          <p:spPr>
            <a:xfrm flipH="1">
              <a:off x="3060624" y="3030674"/>
              <a:ext cx="1366684" cy="830299"/>
            </a:xfrm>
            <a:prstGeom prst="rect">
              <a:avLst/>
            </a:prstGeom>
            <a:noFill/>
          </p:spPr>
          <p:txBody>
            <a:bodyPr anchor="ctr">
              <a:spAutoFit/>
            </a:bodyPr>
            <a:lstStyle/>
            <a:p>
              <a:pPr algn="ctr">
                <a:lnSpc>
                  <a:spcPct val="80000"/>
                </a:lnSpc>
                <a:defRPr/>
              </a:pPr>
              <a:r>
                <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Quality</a:t>
              </a:r>
              <a:endParaRPr lang="en-GB"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质量</a:t>
              </a:r>
              <a:endParaRPr lang="en-US" altLang="ja-JP"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pic>
        <p:nvPicPr>
          <p:cNvPr id="51" name="Picture 16" descr="C:\Users\U6025425\AppData\Local\Microsoft\Windows\Temporary Internet Files\Content.IE5\9F2857VD\MC910217009[1].png"/>
          <p:cNvPicPr>
            <a:picLocks noChangeAspect="1" noChangeArrowheads="1"/>
          </p:cNvPicPr>
          <p:nvPr/>
        </p:nvPicPr>
        <p:blipFill>
          <a:blip r:embed="rId5" cstate="print"/>
          <a:srcRect/>
          <a:stretch>
            <a:fillRect/>
          </a:stretch>
        </p:blipFill>
        <p:spPr bwMode="auto">
          <a:xfrm>
            <a:off x="1446176" y="3579812"/>
            <a:ext cx="3171825" cy="3278188"/>
          </a:xfrm>
          <a:prstGeom prst="rect">
            <a:avLst/>
          </a:prstGeom>
          <a:noFill/>
          <a:ln w="9525">
            <a:noFill/>
            <a:miter lim="800000"/>
            <a:headEnd/>
            <a:tailEnd/>
          </a:ln>
        </p:spPr>
      </p:pic>
      <p:grpSp>
        <p:nvGrpSpPr>
          <p:cNvPr id="5" name="Group 19"/>
          <p:cNvGrpSpPr>
            <a:grpSpLocks/>
          </p:cNvGrpSpPr>
          <p:nvPr/>
        </p:nvGrpSpPr>
        <p:grpSpPr bwMode="auto">
          <a:xfrm>
            <a:off x="1301713" y="387350"/>
            <a:ext cx="4732338" cy="4416425"/>
            <a:chOff x="2771800" y="956894"/>
            <a:chExt cx="4732964" cy="4416322"/>
          </a:xfrm>
        </p:grpSpPr>
        <p:pic>
          <p:nvPicPr>
            <p:cNvPr id="53" name="图片 13"/>
            <p:cNvPicPr>
              <a:picLocks noChangeAspect="1"/>
            </p:cNvPicPr>
            <p:nvPr/>
          </p:nvPicPr>
          <p:blipFill>
            <a:blip r:embed="rId6" cstate="print"/>
            <a:srcRect/>
            <a:stretch>
              <a:fillRect/>
            </a:stretch>
          </p:blipFill>
          <p:spPr bwMode="auto">
            <a:xfrm flipH="1">
              <a:off x="2771800" y="956894"/>
              <a:ext cx="4732964" cy="4416322"/>
            </a:xfrm>
            <a:prstGeom prst="rect">
              <a:avLst/>
            </a:prstGeom>
            <a:noFill/>
            <a:ln w="9525">
              <a:noFill/>
              <a:miter lim="800000"/>
              <a:headEnd/>
              <a:tailEnd/>
            </a:ln>
          </p:spPr>
        </p:pic>
        <p:sp>
          <p:nvSpPr>
            <p:cNvPr id="56" name="TextBox 55"/>
            <p:cNvSpPr txBox="1">
              <a:spLocks noChangeArrowheads="1"/>
            </p:cNvSpPr>
            <p:nvPr/>
          </p:nvSpPr>
          <p:spPr bwMode="auto">
            <a:xfrm rot="417575">
              <a:off x="3459279" y="2025256"/>
              <a:ext cx="3024587" cy="830244"/>
            </a:xfrm>
            <a:prstGeom prst="rect">
              <a:avLst/>
            </a:prstGeom>
            <a:noFill/>
            <a:ln w="9525">
              <a:noFill/>
              <a:miter lim="800000"/>
              <a:headEnd/>
              <a:tailEnd/>
            </a:ln>
          </p:spPr>
          <p:txBody>
            <a:bodyPr>
              <a:spAutoFit/>
            </a:bodyPr>
            <a:lstStyle/>
            <a:p>
              <a:pPr algn="ctr">
                <a:defRPr/>
              </a:pPr>
              <a:r>
                <a:rPr lang="zh-CN" altLang="en-US" sz="2400" b="1">
                  <a:solidFill>
                    <a:srgbClr val="FFFFFF"/>
                  </a:solidFill>
                  <a:effectLst>
                    <a:outerShdw blurRad="38100" dist="38100" dir="2700000" algn="tl">
                      <a:srgbClr val="C0C0C0"/>
                    </a:outerShdw>
                  </a:effectLst>
                  <a:latin typeface="Microsoft YaHei" pitchFamily="34" charset="-122"/>
                  <a:ea typeface="Microsoft YaHei" pitchFamily="34" charset="-122"/>
                </a:rPr>
                <a:t>期刊、会议、专利、科技报告、图书等</a:t>
              </a:r>
              <a:r>
                <a:rPr lang="en-US" altLang="zh-CN" sz="2400" b="1">
                  <a:solidFill>
                    <a:srgbClr val="FFFFFF"/>
                  </a:solidFill>
                  <a:effectLst>
                    <a:outerShdw blurRad="38100" dist="38100" dir="2700000" algn="tl">
                      <a:srgbClr val="C0C0C0"/>
                    </a:outerShdw>
                  </a:effectLst>
                  <a:latin typeface="Microsoft YaHei" pitchFamily="34" charset="-122"/>
                  <a:ea typeface="Microsoft YaHei" pitchFamily="34" charset="-122"/>
                </a:rPr>
                <a:t>…</a:t>
              </a:r>
              <a:endParaRPr lang="zh-CN" altLang="en-US" sz="2400" b="1">
                <a:solidFill>
                  <a:srgbClr val="FFFFFF"/>
                </a:solidFill>
                <a:effectLst>
                  <a:outerShdw blurRad="38100" dist="38100" dir="2700000" algn="tl">
                    <a:srgbClr val="C0C0C0"/>
                  </a:outerShdw>
                </a:effectLst>
                <a:latin typeface="Microsoft YaHei" pitchFamily="34" charset="-122"/>
                <a:ea typeface="Microsoft YaHei" pitchFamily="34" charset="-122"/>
              </a:endParaRPr>
            </a:p>
          </p:txBody>
        </p:sp>
      </p:grpSp>
      <p:grpSp>
        <p:nvGrpSpPr>
          <p:cNvPr id="6" name="Group 22"/>
          <p:cNvGrpSpPr>
            <a:grpSpLocks/>
          </p:cNvGrpSpPr>
          <p:nvPr/>
        </p:nvGrpSpPr>
        <p:grpSpPr bwMode="auto">
          <a:xfrm>
            <a:off x="1662076" y="1419225"/>
            <a:ext cx="3024187" cy="2506662"/>
            <a:chOff x="3131840" y="2132856"/>
            <a:chExt cx="3024336" cy="2506761"/>
          </a:xfrm>
        </p:grpSpPr>
        <p:pic>
          <p:nvPicPr>
            <p:cNvPr id="59" name="图片 12"/>
            <p:cNvPicPr>
              <a:picLocks noChangeAspect="1"/>
            </p:cNvPicPr>
            <p:nvPr/>
          </p:nvPicPr>
          <p:blipFill>
            <a:blip r:embed="rId7" cstate="print"/>
            <a:srcRect/>
            <a:stretch>
              <a:fillRect/>
            </a:stretch>
          </p:blipFill>
          <p:spPr bwMode="auto">
            <a:xfrm>
              <a:off x="3131840" y="2132856"/>
              <a:ext cx="3024336" cy="2506761"/>
            </a:xfrm>
            <a:prstGeom prst="rect">
              <a:avLst/>
            </a:prstGeom>
            <a:noFill/>
            <a:ln w="9525">
              <a:noFill/>
              <a:miter lim="800000"/>
              <a:headEnd/>
              <a:tailEnd/>
            </a:ln>
          </p:spPr>
        </p:pic>
        <p:sp>
          <p:nvSpPr>
            <p:cNvPr id="60" name="TextBox 59"/>
            <p:cNvSpPr txBox="1">
              <a:spLocks noChangeArrowheads="1"/>
            </p:cNvSpPr>
            <p:nvPr/>
          </p:nvSpPr>
          <p:spPr bwMode="auto">
            <a:xfrm>
              <a:off x="3636690" y="2888536"/>
              <a:ext cx="2232135" cy="1476433"/>
            </a:xfrm>
            <a:prstGeom prst="rect">
              <a:avLst/>
            </a:prstGeom>
            <a:noFill/>
            <a:ln w="9525">
              <a:noFill/>
              <a:miter lim="800000"/>
              <a:headEnd/>
              <a:tailEnd/>
            </a:ln>
          </p:spPr>
          <p:txBody>
            <a:bodyPr>
              <a:spAutoFit/>
            </a:bodyPr>
            <a:lstStyle/>
            <a:p>
              <a:pPr algn="ctr"/>
              <a:r>
                <a:rPr lang="zh-CN" altLang="en-US" b="1" dirty="0">
                  <a:solidFill>
                    <a:srgbClr val="262626"/>
                  </a:solidFill>
                  <a:effectLst>
                    <a:outerShdw blurRad="38100" dist="38100" dir="2700000" algn="tl">
                      <a:srgbClr val="C0C0C0"/>
                    </a:outerShdw>
                  </a:effectLst>
                  <a:latin typeface="Microsoft YaHei" pitchFamily="34" charset="-122"/>
                  <a:ea typeface="Microsoft YaHei" pitchFamily="34" charset="-122"/>
                </a:rPr>
                <a:t>筛选全球优质学术资源</a:t>
              </a:r>
              <a:endParaRPr lang="en-US" altLang="zh-CN" b="1" dirty="0">
                <a:solidFill>
                  <a:srgbClr val="262626"/>
                </a:solidFill>
                <a:effectLst>
                  <a:outerShdw blurRad="38100" dist="38100" dir="2700000" algn="tl">
                    <a:srgbClr val="C0C0C0"/>
                  </a:outerShdw>
                </a:effectLst>
                <a:latin typeface="Microsoft YaHei" pitchFamily="34" charset="-122"/>
                <a:ea typeface="Microsoft YaHei" pitchFamily="34" charset="-122"/>
              </a:endParaRPr>
            </a:p>
            <a:p>
              <a:pPr algn="ctr"/>
              <a:r>
                <a:rPr lang="en-US" altLang="zh-CN" b="1" dirty="0">
                  <a:solidFill>
                    <a:srgbClr val="262626"/>
                  </a:solidFill>
                  <a:effectLst>
                    <a:outerShdw blurRad="38100" dist="38100" dir="2700000" algn="tl">
                      <a:srgbClr val="C0C0C0"/>
                    </a:outerShdw>
                  </a:effectLst>
                  <a:latin typeface="Microsoft YaHei" pitchFamily="34" charset="-122"/>
                  <a:ea typeface="Microsoft YaHei" pitchFamily="34" charset="-122"/>
                </a:rPr>
                <a:t>Web of Science</a:t>
              </a:r>
            </a:p>
            <a:p>
              <a:pPr algn="ctr"/>
              <a:r>
                <a:rPr lang="en-US" altLang="zh-CN" b="1" dirty="0">
                  <a:solidFill>
                    <a:srgbClr val="262626"/>
                  </a:solidFill>
                  <a:effectLst>
                    <a:outerShdw blurRad="38100" dist="38100" dir="2700000" algn="tl">
                      <a:srgbClr val="C0C0C0"/>
                    </a:outerShdw>
                  </a:effectLst>
                  <a:latin typeface="Microsoft YaHei" pitchFamily="34" charset="-122"/>
                  <a:ea typeface="Microsoft YaHei" pitchFamily="34" charset="-122"/>
                </a:rPr>
                <a:t>Core Collection</a:t>
              </a:r>
              <a:endParaRPr lang="zh-CN" altLang="en-US" b="1" dirty="0">
                <a:solidFill>
                  <a:srgbClr val="262626"/>
                </a:solidFill>
                <a:effectLst>
                  <a:outerShdw blurRad="38100" dist="38100" dir="2700000" algn="tl">
                    <a:srgbClr val="C0C0C0"/>
                  </a:outerShdw>
                </a:effectLst>
                <a:latin typeface="Microsoft YaHei" pitchFamily="34" charset="-122"/>
                <a:ea typeface="Microsoft YaHei" pitchFamily="34" charset="-122"/>
              </a:endParaRPr>
            </a:p>
            <a:p>
              <a:pPr algn="ctr"/>
              <a:endParaRPr lang="en-US" altLang="zh-CN" b="1" dirty="0">
                <a:solidFill>
                  <a:srgbClr val="FF0000"/>
                </a:solidFill>
                <a:latin typeface="Microsoft YaHei" pitchFamily="34" charset="-122"/>
                <a:ea typeface="Microsoft YaHei" pitchFamily="34" charset="-122"/>
              </a:endParaRPr>
            </a:p>
          </p:txBody>
        </p:sp>
      </p:grpSp>
      <p:sp>
        <p:nvSpPr>
          <p:cNvPr id="61" name="TextBox 60"/>
          <p:cNvSpPr txBox="1"/>
          <p:nvPr/>
        </p:nvSpPr>
        <p:spPr>
          <a:xfrm>
            <a:off x="1949810" y="5133726"/>
            <a:ext cx="1224136" cy="830997"/>
          </a:xfrm>
          <a:prstGeom prst="rect">
            <a:avLst/>
          </a:prstGeom>
          <a:noFill/>
          <a:scene3d>
            <a:camera prst="isometricLeftDown"/>
            <a:lightRig rig="threePt" dir="t"/>
          </a:scene3d>
        </p:spPr>
        <p:txBody>
          <a:bodyPr>
            <a:spAutoFit/>
          </a:bodyPr>
          <a:lstStyle/>
          <a:p>
            <a:pPr>
              <a:defRPr/>
            </a:pPr>
            <a:r>
              <a:rPr lang="en-US" sz="24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Web of</a:t>
            </a:r>
          </a:p>
        </p:txBody>
      </p:sp>
      <p:sp>
        <p:nvSpPr>
          <p:cNvPr id="64" name="TextBox 63"/>
          <p:cNvSpPr txBox="1"/>
          <p:nvPr/>
        </p:nvSpPr>
        <p:spPr>
          <a:xfrm rot="518001">
            <a:off x="2934556" y="5120224"/>
            <a:ext cx="1584176" cy="492443"/>
          </a:xfrm>
          <a:prstGeom prst="rect">
            <a:avLst/>
          </a:prstGeom>
          <a:noFill/>
          <a:scene3d>
            <a:camera prst="isometricRightUp"/>
            <a:lightRig rig="threePt" dir="t"/>
          </a:scene3d>
        </p:spPr>
        <p:txBody>
          <a:bodyPr>
            <a:spAutoFit/>
          </a:bodyPr>
          <a:lstStyle/>
          <a:p>
            <a:pPr>
              <a:defRPr/>
            </a:pPr>
            <a:r>
              <a:rPr lang="en-US" sz="2600" b="1" dirty="0">
                <a:solidFill>
                  <a:schemeClr val="bg1"/>
                </a:solidFill>
                <a:effectLst>
                  <a:outerShdw blurRad="38100" dist="38100" dir="2700000" algn="tl">
                    <a:srgbClr val="000000">
                      <a:alpha val="43137"/>
                    </a:srgbClr>
                  </a:outerShdw>
                </a:effectLst>
                <a:latin typeface="Microsoft YaHei" pitchFamily="34" charset="-122"/>
                <a:ea typeface="Microsoft YaHei" pitchFamily="34" charset="-122"/>
              </a:rPr>
              <a:t>Science</a:t>
            </a:r>
          </a:p>
        </p:txBody>
      </p:sp>
      <p:sp>
        <p:nvSpPr>
          <p:cNvPr id="65" name="Slide Number Placeholder 13"/>
          <p:cNvSpPr txBox="1">
            <a:spLocks/>
          </p:cNvSpPr>
          <p:nvPr/>
        </p:nvSpPr>
        <p:spPr bwMode="auto">
          <a:xfrm>
            <a:off x="6954801" y="5824537"/>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smtClean="0">
              <a:ln>
                <a:noFill/>
              </a:ln>
              <a:solidFill>
                <a:srgbClr val="4B4B4B"/>
              </a:solidFill>
              <a:effectLst/>
              <a:uLnTx/>
              <a:uFillTx/>
              <a:latin typeface="Microsoft YaHei" pitchFamily="34" charset="-122"/>
              <a:ea typeface="Microsoft YaHei" pitchFamily="34" charset="-122"/>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22" presetClass="exit" presetSubtype="1" fill="hold" nodeType="afterEffect">
                                  <p:stCondLst>
                                    <p:cond delay="0"/>
                                  </p:stCondLst>
                                  <p:childTnLst>
                                    <p:animEffect transition="out" filter="wipe(up)">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3"/>
          <p:cNvSpPr>
            <a:spLocks noGrp="1"/>
          </p:cNvSpPr>
          <p:nvPr>
            <p:ph type="sldNum" sz="quarter" idx="11"/>
          </p:nvPr>
        </p:nvSpPr>
        <p:spPr>
          <a:noFill/>
        </p:spPr>
        <p:txBody>
          <a:bodyPr/>
          <a:lstStyle/>
          <a:p>
            <a:fld id="{79F62687-400A-42FE-A6D9-CB7877BE2C92}" type="slidenum">
              <a:rPr lang="en-US" altLang="en-US" smtClean="0">
                <a:latin typeface="Arial" pitchFamily="34" charset="0"/>
              </a:rPr>
              <a:pPr/>
              <a:t>110</a:t>
            </a:fld>
            <a:endParaRPr lang="en-US" altLang="en-US" smtClean="0">
              <a:latin typeface="Arial" pitchFamily="34" charset="0"/>
            </a:endParaRPr>
          </a:p>
        </p:txBody>
      </p:sp>
      <p:pic>
        <p:nvPicPr>
          <p:cNvPr id="101379" name="Picture 4" descr="检索results.JPG"/>
          <p:cNvPicPr>
            <a:picLocks noChangeAspect="1"/>
          </p:cNvPicPr>
          <p:nvPr/>
        </p:nvPicPr>
        <p:blipFill>
          <a:blip r:embed="rId2" cstate="print"/>
          <a:srcRect/>
          <a:stretch>
            <a:fillRect/>
          </a:stretch>
        </p:blipFill>
        <p:spPr bwMode="auto">
          <a:xfrm>
            <a:off x="0" y="836613"/>
            <a:ext cx="9144000" cy="4968875"/>
          </a:xfrm>
          <a:prstGeom prst="rect">
            <a:avLst/>
          </a:prstGeom>
          <a:noFill/>
          <a:ln w="9525">
            <a:noFill/>
            <a:miter lim="800000"/>
            <a:headEnd/>
            <a:tailEnd/>
          </a:ln>
        </p:spPr>
      </p:pic>
      <p:sp>
        <p:nvSpPr>
          <p:cNvPr id="6" name="圆角矩形 10"/>
          <p:cNvSpPr>
            <a:spLocks noChangeArrowheads="1"/>
          </p:cNvSpPr>
          <p:nvPr/>
        </p:nvSpPr>
        <p:spPr bwMode="auto">
          <a:xfrm>
            <a:off x="179388" y="2997200"/>
            <a:ext cx="1071562" cy="28892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ea typeface="宋体" pitchFamily="2" charset="-122"/>
            </a:endParaRPr>
          </a:p>
        </p:txBody>
      </p:sp>
      <p:sp>
        <p:nvSpPr>
          <p:cNvPr id="7" name="TextBox 6"/>
          <p:cNvSpPr txBox="1"/>
          <p:nvPr/>
        </p:nvSpPr>
        <p:spPr>
          <a:xfrm>
            <a:off x="2051720" y="2636912"/>
            <a:ext cx="6167136" cy="76944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zh-CN" altLang="en-US" sz="2200">
                <a:solidFill>
                  <a:schemeClr val="bg1"/>
                </a:solidFill>
                <a:latin typeface="微软雅黑" pitchFamily="34" charset="-122"/>
                <a:ea typeface="微软雅黑" pitchFamily="34" charset="-122"/>
              </a:rPr>
              <a:t>“定题跟踪”：可实时跟踪某课题、某作者、</a:t>
            </a:r>
            <a:r>
              <a:rPr lang="en-US" altLang="zh-CN" sz="2200">
                <a:solidFill>
                  <a:schemeClr val="bg1"/>
                </a:solidFill>
                <a:latin typeface="微软雅黑" pitchFamily="34" charset="-122"/>
                <a:ea typeface="微软雅黑" pitchFamily="34" charset="-122"/>
              </a:rPr>
              <a:t> </a:t>
            </a:r>
            <a:r>
              <a:rPr lang="zh-CN" altLang="en-US" sz="2200">
                <a:solidFill>
                  <a:schemeClr val="bg1"/>
                </a:solidFill>
                <a:latin typeface="微软雅黑" pitchFamily="34" charset="-122"/>
                <a:ea typeface="微软雅黑" pitchFamily="34" charset="-122"/>
              </a:rPr>
              <a:t>某机构等的最新研究进展</a:t>
            </a:r>
          </a:p>
        </p:txBody>
      </p:sp>
      <p:pic>
        <p:nvPicPr>
          <p:cNvPr id="8" name="Picture 6"/>
          <p:cNvPicPr>
            <a:picLocks noChangeAspect="1" noChangeArrowheads="1"/>
          </p:cNvPicPr>
          <p:nvPr/>
        </p:nvPicPr>
        <p:blipFill>
          <a:blip r:embed="rId3" cstate="print"/>
          <a:srcRect/>
          <a:stretch>
            <a:fillRect/>
          </a:stretch>
        </p:blipFill>
        <p:spPr bwMode="auto">
          <a:xfrm>
            <a:off x="0" y="3357563"/>
            <a:ext cx="2087563" cy="563562"/>
          </a:xfrm>
          <a:prstGeom prst="rect">
            <a:avLst/>
          </a:prstGeom>
          <a:ln>
            <a:noFill/>
          </a:ln>
          <a:effectLst>
            <a:outerShdw blurRad="292100" dist="139700" dir="2700000" algn="tl" rotWithShape="0">
              <a:srgbClr val="333333">
                <a:alpha val="65000"/>
              </a:srgbClr>
            </a:outerShdw>
          </a:effectLst>
        </p:spPr>
      </p:pic>
      <p:sp>
        <p:nvSpPr>
          <p:cNvPr id="101385" name="Rectangle 3"/>
          <p:cNvSpPr>
            <a:spLocks noChangeArrowheads="1"/>
          </p:cNvSpPr>
          <p:nvPr/>
        </p:nvSpPr>
        <p:spPr bwMode="auto">
          <a:xfrm>
            <a:off x="501650" y="227013"/>
            <a:ext cx="8031163" cy="609600"/>
          </a:xfrm>
          <a:prstGeom prst="rect">
            <a:avLst/>
          </a:prstGeom>
          <a:solidFill>
            <a:schemeClr val="bg1"/>
          </a:solidFill>
          <a:ln w="9525">
            <a:noFill/>
            <a:miter lim="800000"/>
            <a:headEnd/>
            <a:tailEnd/>
          </a:ln>
        </p:spPr>
        <p:txBody>
          <a:bodyPr anchor="ctr"/>
          <a:lstStyle/>
          <a:p>
            <a:r>
              <a:rPr lang="zh-CN" altLang="en-US" sz="3200">
                <a:solidFill>
                  <a:schemeClr val="tx2"/>
                </a:solidFill>
                <a:latin typeface="微软雅黑" pitchFamily="34" charset="-122"/>
                <a:ea typeface="微软雅黑" pitchFamily="34" charset="-122"/>
              </a:rPr>
              <a:t>创建“定题跟踪”－实时跟踪最新研究进展</a:t>
            </a:r>
            <a:endParaRPr lang="en-US" altLang="zh-CN" sz="3200">
              <a:solidFill>
                <a:schemeClr val="tx2"/>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检索results.JPG"/>
          <p:cNvPicPr>
            <a:picLocks noChangeAspect="1"/>
          </p:cNvPicPr>
          <p:nvPr/>
        </p:nvPicPr>
        <p:blipFill>
          <a:blip r:embed="rId2" cstate="print"/>
          <a:srcRect/>
          <a:stretch>
            <a:fillRect/>
          </a:stretch>
        </p:blipFill>
        <p:spPr bwMode="auto">
          <a:xfrm>
            <a:off x="0" y="836613"/>
            <a:ext cx="9144000" cy="4968875"/>
          </a:xfrm>
          <a:prstGeom prst="rect">
            <a:avLst/>
          </a:prstGeom>
          <a:noFill/>
          <a:ln w="9525">
            <a:noFill/>
            <a:miter lim="800000"/>
            <a:headEnd/>
            <a:tailEnd/>
          </a:ln>
        </p:spPr>
      </p:pic>
      <p:pic>
        <p:nvPicPr>
          <p:cNvPr id="102403" name="Content Placeholder 4" descr="保存检索历史.jpg"/>
          <p:cNvPicPr>
            <a:picLocks noGrp="1" noChangeAspect="1"/>
          </p:cNvPicPr>
          <p:nvPr>
            <p:ph idx="1"/>
          </p:nvPr>
        </p:nvPicPr>
        <p:blipFill>
          <a:blip r:embed="rId3" cstate="print"/>
          <a:srcRect/>
          <a:stretch>
            <a:fillRect/>
          </a:stretch>
        </p:blipFill>
        <p:spPr>
          <a:xfrm>
            <a:off x="1042988" y="1412875"/>
            <a:ext cx="7662862" cy="5216525"/>
          </a:xfrm>
        </p:spPr>
      </p:pic>
      <p:sp>
        <p:nvSpPr>
          <p:cNvPr id="102404" name="Slide Number Placeholder 3"/>
          <p:cNvSpPr>
            <a:spLocks noGrp="1"/>
          </p:cNvSpPr>
          <p:nvPr>
            <p:ph type="sldNum" sz="quarter" idx="11"/>
          </p:nvPr>
        </p:nvSpPr>
        <p:spPr>
          <a:xfrm>
            <a:off x="8353425" y="6394450"/>
            <a:ext cx="457200" cy="231775"/>
          </a:xfrm>
          <a:noFill/>
        </p:spPr>
        <p:txBody>
          <a:bodyPr/>
          <a:lstStyle/>
          <a:p>
            <a:fld id="{DAD51EA8-DD83-4D0A-B357-C092C2E2ED5F}" type="slidenum">
              <a:rPr lang="en-US" altLang="en-US" smtClean="0">
                <a:latin typeface="Arial" pitchFamily="34" charset="0"/>
              </a:rPr>
              <a:pPr/>
              <a:t>111</a:t>
            </a:fld>
            <a:endParaRPr lang="en-US" altLang="en-US" smtClean="0">
              <a:latin typeface="Arial" pitchFamily="34" charset="0"/>
            </a:endParaRPr>
          </a:p>
        </p:txBody>
      </p:sp>
      <p:sp>
        <p:nvSpPr>
          <p:cNvPr id="7" name="TextBox 6"/>
          <p:cNvSpPr txBox="1"/>
          <p:nvPr/>
        </p:nvSpPr>
        <p:spPr>
          <a:xfrm>
            <a:off x="3428422" y="357166"/>
            <a:ext cx="5330552" cy="707886"/>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a:spAutoFit/>
          </a:bodyPr>
          <a:lstStyle/>
          <a:p>
            <a:pPr eaLnBrk="0" hangingPunct="0">
              <a:defRPr/>
            </a:pPr>
            <a:r>
              <a:rPr lang="zh-CN" altLang="en-US" sz="2000">
                <a:solidFill>
                  <a:schemeClr val="bg1"/>
                </a:solidFill>
                <a:latin typeface="微软雅黑" pitchFamily="34" charset="-122"/>
                <a:ea typeface="微软雅黑" pitchFamily="34" charset="-122"/>
              </a:rPr>
              <a:t>保存检索历史在服务器或本地计算机上，订制定题服务</a:t>
            </a:r>
            <a:endParaRPr lang="en-US" altLang="zh-CN" sz="2000">
              <a:solidFill>
                <a:schemeClr val="bg1"/>
              </a:solidFill>
              <a:latin typeface="微软雅黑" pitchFamily="34" charset="-122"/>
              <a:ea typeface="微软雅黑" pitchFamily="34" charset="-122"/>
            </a:endParaRPr>
          </a:p>
        </p:txBody>
      </p:sp>
      <p:sp>
        <p:nvSpPr>
          <p:cNvPr id="9" name="圆角矩形 9"/>
          <p:cNvSpPr>
            <a:spLocks noChangeArrowheads="1"/>
          </p:cNvSpPr>
          <p:nvPr/>
        </p:nvSpPr>
        <p:spPr bwMode="auto">
          <a:xfrm>
            <a:off x="2339975" y="2566988"/>
            <a:ext cx="357188" cy="21431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ea typeface="宋体" pitchFamily="2" charset="-122"/>
            </a:endParaRPr>
          </a:p>
        </p:txBody>
      </p:sp>
      <p:sp>
        <p:nvSpPr>
          <p:cNvPr id="10" name="圆角矩形 10"/>
          <p:cNvSpPr>
            <a:spLocks noChangeArrowheads="1"/>
          </p:cNvSpPr>
          <p:nvPr/>
        </p:nvSpPr>
        <p:spPr bwMode="auto">
          <a:xfrm>
            <a:off x="2428875" y="2060575"/>
            <a:ext cx="2430463" cy="225425"/>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ea typeface="宋体" pitchFamily="2" charset="-122"/>
            </a:endParaRPr>
          </a:p>
        </p:txBody>
      </p:sp>
      <p:sp>
        <p:nvSpPr>
          <p:cNvPr id="11" name="圆角矩形 11"/>
          <p:cNvSpPr>
            <a:spLocks noChangeArrowheads="1"/>
          </p:cNvSpPr>
          <p:nvPr/>
        </p:nvSpPr>
        <p:spPr bwMode="auto">
          <a:xfrm>
            <a:off x="2484438" y="2781300"/>
            <a:ext cx="3455987" cy="43180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ea typeface="宋体" pitchFamily="2" charset="-122"/>
            </a:endParaRPr>
          </a:p>
        </p:txBody>
      </p:sp>
      <p:sp>
        <p:nvSpPr>
          <p:cNvPr id="12" name="圆角矩形 12"/>
          <p:cNvSpPr>
            <a:spLocks noChangeArrowheads="1"/>
          </p:cNvSpPr>
          <p:nvPr/>
        </p:nvSpPr>
        <p:spPr bwMode="auto">
          <a:xfrm>
            <a:off x="2771775" y="3933825"/>
            <a:ext cx="1643063" cy="28575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ea typeface="宋体" pitchFamily="2" charset="-122"/>
            </a:endParaRPr>
          </a:p>
        </p:txBody>
      </p:sp>
      <p:grpSp>
        <p:nvGrpSpPr>
          <p:cNvPr id="2" name="Group 15"/>
          <p:cNvGrpSpPr>
            <a:grpSpLocks/>
          </p:cNvGrpSpPr>
          <p:nvPr/>
        </p:nvGrpSpPr>
        <p:grpSpPr bwMode="auto">
          <a:xfrm>
            <a:off x="6516688" y="2060575"/>
            <a:ext cx="2159000" cy="2900363"/>
            <a:chOff x="6732240" y="2276872"/>
            <a:chExt cx="2160240" cy="2900645"/>
          </a:xfrm>
        </p:grpSpPr>
        <p:sp>
          <p:nvSpPr>
            <p:cNvPr id="14" name="Rectangle 13"/>
            <p:cNvSpPr/>
            <p:nvPr/>
          </p:nvSpPr>
          <p:spPr bwMode="auto">
            <a:xfrm>
              <a:off x="6732240" y="2276872"/>
              <a:ext cx="2160240" cy="2808312"/>
            </a:xfrm>
            <a:prstGeom prst="rect">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cs typeface="Arial" pitchFamily="34" charset="0"/>
              </a:endParaRPr>
            </a:p>
          </p:txBody>
        </p:sp>
        <p:sp>
          <p:nvSpPr>
            <p:cNvPr id="15" name="TextBox 14"/>
            <p:cNvSpPr txBox="1"/>
            <p:nvPr/>
          </p:nvSpPr>
          <p:spPr>
            <a:xfrm>
              <a:off x="6732240" y="2407060"/>
              <a:ext cx="2088761" cy="2770457"/>
            </a:xfrm>
            <a:prstGeom prst="rect">
              <a:avLst/>
            </a:prstGeom>
            <a:noFill/>
          </p:spPr>
          <p:txBody>
            <a:bodyPr>
              <a:spAutoFit/>
            </a:bodyPr>
            <a:lstStyle/>
            <a:p>
              <a:pPr>
                <a:lnSpc>
                  <a:spcPct val="150000"/>
                </a:lnSpc>
                <a:defRPr/>
              </a:pPr>
              <a:r>
                <a:rPr lang="zh-CN" altLang="en-US" sz="2400" b="1">
                  <a:solidFill>
                    <a:schemeClr val="bg1"/>
                  </a:solidFill>
                  <a:effectLst>
                    <a:outerShdw blurRad="38100" dist="38100" dir="2700000" algn="tl">
                      <a:srgbClr val="C0C0C0"/>
                    </a:outerShdw>
                  </a:effectLst>
                  <a:latin typeface="微软雅黑" pitchFamily="34" charset="-122"/>
                  <a:ea typeface="微软雅黑" pitchFamily="34" charset="-122"/>
                  <a:cs typeface="Arial" pitchFamily="34" charset="0"/>
                </a:rPr>
                <a:t>设定选项：</a:t>
              </a:r>
              <a:endParaRPr lang="en-US" altLang="zh-CN" sz="2400" b="1">
                <a:solidFill>
                  <a:schemeClr val="bg1"/>
                </a:solidFill>
                <a:effectLst>
                  <a:outerShdw blurRad="38100" dist="38100" dir="2700000" algn="tl">
                    <a:srgbClr val="C0C0C0"/>
                  </a:outerShdw>
                </a:effectLst>
                <a:latin typeface="微软雅黑" pitchFamily="34" charset="-122"/>
                <a:ea typeface="微软雅黑" pitchFamily="34" charset="-122"/>
                <a:cs typeface="Arial" pitchFamily="34" charset="0"/>
              </a:endParaRPr>
            </a:p>
            <a:p>
              <a:pPr>
                <a:lnSpc>
                  <a:spcPct val="150000"/>
                </a:lnSpc>
                <a:buFontTx/>
                <a:buChar char="-"/>
                <a:defRPr/>
              </a:pPr>
              <a:r>
                <a:rPr lang="zh-CN" altLang="en-US" sz="2000">
                  <a:solidFill>
                    <a:schemeClr val="bg1"/>
                  </a:solidFill>
                  <a:latin typeface="微软雅黑" pitchFamily="34" charset="-122"/>
                  <a:ea typeface="微软雅黑" pitchFamily="34" charset="-122"/>
                  <a:cs typeface="Arial" pitchFamily="34" charset="0"/>
                </a:rPr>
                <a:t>检索历史名称</a:t>
              </a:r>
              <a:endParaRPr lang="en-US" altLang="zh-CN" sz="2000">
                <a:solidFill>
                  <a:schemeClr val="bg1"/>
                </a:solidFill>
                <a:latin typeface="微软雅黑" pitchFamily="34" charset="-122"/>
                <a:ea typeface="微软雅黑" pitchFamily="34" charset="-122"/>
                <a:cs typeface="Arial" pitchFamily="34" charset="0"/>
              </a:endParaRPr>
            </a:p>
            <a:p>
              <a:pPr>
                <a:lnSpc>
                  <a:spcPct val="150000"/>
                </a:lnSpc>
                <a:buFontTx/>
                <a:buChar char="-"/>
                <a:defRPr/>
              </a:pPr>
              <a:r>
                <a:rPr lang="en-US" sz="2000">
                  <a:solidFill>
                    <a:schemeClr val="bg1"/>
                  </a:solidFill>
                  <a:latin typeface="微软雅黑" pitchFamily="34" charset="-122"/>
                  <a:ea typeface="微软雅黑" pitchFamily="34" charset="-122"/>
                  <a:cs typeface="Arial" pitchFamily="34" charset="0"/>
                </a:rPr>
                <a:t> </a:t>
              </a:r>
              <a:r>
                <a:rPr lang="zh-CN" altLang="en-US" sz="2000">
                  <a:solidFill>
                    <a:schemeClr val="bg1"/>
                  </a:solidFill>
                  <a:latin typeface="微软雅黑" pitchFamily="34" charset="-122"/>
                  <a:ea typeface="微软雅黑" pitchFamily="34" charset="-122"/>
                  <a:cs typeface="Arial" pitchFamily="34" charset="0"/>
                </a:rPr>
                <a:t>电子邮箱</a:t>
              </a:r>
              <a:endParaRPr lang="en-US" altLang="zh-CN" sz="2000">
                <a:solidFill>
                  <a:schemeClr val="bg1"/>
                </a:solidFill>
                <a:latin typeface="微软雅黑" pitchFamily="34" charset="-122"/>
                <a:ea typeface="微软雅黑" pitchFamily="34" charset="-122"/>
                <a:cs typeface="Arial" pitchFamily="34" charset="0"/>
              </a:endParaRPr>
            </a:p>
            <a:p>
              <a:pPr>
                <a:lnSpc>
                  <a:spcPct val="150000"/>
                </a:lnSpc>
                <a:buFontTx/>
                <a:buChar char="-"/>
                <a:defRPr/>
              </a:pPr>
              <a:r>
                <a:rPr lang="zh-CN" altLang="en-US" sz="2000">
                  <a:solidFill>
                    <a:schemeClr val="bg1"/>
                  </a:solidFill>
                  <a:latin typeface="微软雅黑" pitchFamily="34" charset="-122"/>
                  <a:ea typeface="微软雅黑" pitchFamily="34" charset="-122"/>
                  <a:cs typeface="Arial" pitchFamily="34" charset="0"/>
                </a:rPr>
                <a:t>定制类型及格式</a:t>
              </a:r>
              <a:endParaRPr lang="en-US" altLang="zh-CN" sz="2000">
                <a:solidFill>
                  <a:schemeClr val="bg1"/>
                </a:solidFill>
                <a:latin typeface="微软雅黑" pitchFamily="34" charset="-122"/>
                <a:ea typeface="微软雅黑" pitchFamily="34" charset="-122"/>
                <a:cs typeface="Arial" pitchFamily="34" charset="0"/>
              </a:endParaRPr>
            </a:p>
            <a:p>
              <a:pPr>
                <a:lnSpc>
                  <a:spcPct val="150000"/>
                </a:lnSpc>
                <a:buFontTx/>
                <a:buChar char="-"/>
                <a:defRPr/>
              </a:pPr>
              <a:r>
                <a:rPr lang="zh-CN" altLang="en-US" sz="2000">
                  <a:solidFill>
                    <a:schemeClr val="bg1"/>
                  </a:solidFill>
                  <a:latin typeface="微软雅黑" pitchFamily="34" charset="-122"/>
                  <a:ea typeface="微软雅黑" pitchFamily="34" charset="-122"/>
                  <a:cs typeface="Arial" pitchFamily="34" charset="0"/>
                </a:rPr>
                <a:t>频率</a:t>
              </a:r>
              <a:endParaRPr lang="en-US" altLang="zh-CN" sz="2000">
                <a:solidFill>
                  <a:schemeClr val="bg1"/>
                </a:solidFill>
                <a:latin typeface="微软雅黑" pitchFamily="34" charset="-122"/>
                <a:ea typeface="微软雅黑" pitchFamily="34" charset="-122"/>
                <a:cs typeface="Arial" pitchFamily="34" charset="0"/>
              </a:endParaRPr>
            </a:p>
            <a:p>
              <a:pPr>
                <a:defRPr/>
              </a:pPr>
              <a:endParaRPr lang="en-US">
                <a:solidFill>
                  <a:schemeClr val="bg1"/>
                </a:solidFill>
                <a:ea typeface="微软雅黑" pitchFamily="34" charset="-122"/>
                <a:cs typeface="Arial" pitchFamily="34" charset="0"/>
              </a:endParaRPr>
            </a:p>
          </p:txBody>
        </p:sp>
      </p:grpSp>
      <p:pic>
        <p:nvPicPr>
          <p:cNvPr id="16" name="Picture 5"/>
          <p:cNvPicPr>
            <a:picLocks noChangeAspect="1" noChangeArrowheads="1"/>
          </p:cNvPicPr>
          <p:nvPr/>
        </p:nvPicPr>
        <p:blipFill>
          <a:blip r:embed="rId4" cstate="print"/>
          <a:srcRect/>
          <a:stretch>
            <a:fillRect/>
          </a:stretch>
        </p:blipFill>
        <p:spPr bwMode="auto">
          <a:xfrm rot="19733810">
            <a:off x="3465513" y="5132388"/>
            <a:ext cx="719137" cy="931862"/>
          </a:xfrm>
          <a:prstGeom prst="rect">
            <a:avLst/>
          </a:prstGeom>
          <a:ln>
            <a:noFill/>
          </a:ln>
          <a:effectLst>
            <a:outerShdw blurRad="292100" dist="139700" dir="2700000" algn="tl" rotWithShape="0">
              <a:srgbClr val="333333">
                <a:alpha val="65000"/>
              </a:srgbClr>
            </a:outerShdw>
          </a:effectLst>
        </p:spPr>
      </p:pic>
      <p:pic>
        <p:nvPicPr>
          <p:cNvPr id="17" name="Picture 6"/>
          <p:cNvPicPr>
            <a:picLocks noChangeAspect="1" noChangeArrowheads="1"/>
          </p:cNvPicPr>
          <p:nvPr/>
        </p:nvPicPr>
        <p:blipFill>
          <a:blip r:embed="rId5" cstate="print"/>
          <a:srcRect/>
          <a:stretch>
            <a:fillRect/>
          </a:stretch>
        </p:blipFill>
        <p:spPr bwMode="auto">
          <a:xfrm rot="-1860000">
            <a:off x="3463925" y="5132388"/>
            <a:ext cx="720725" cy="9318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Content Placeholder 5" descr="最高引文.JPG"/>
          <p:cNvPicPr>
            <a:picLocks noGrp="1" noChangeAspect="1"/>
          </p:cNvPicPr>
          <p:nvPr>
            <p:ph idx="1"/>
          </p:nvPr>
        </p:nvPicPr>
        <p:blipFill>
          <a:blip r:embed="rId3" cstate="print"/>
          <a:srcRect/>
          <a:stretch>
            <a:fillRect/>
          </a:stretch>
        </p:blipFill>
        <p:spPr>
          <a:xfrm>
            <a:off x="0" y="1052513"/>
            <a:ext cx="9144000" cy="5040312"/>
          </a:xfrm>
        </p:spPr>
      </p:pic>
      <p:sp>
        <p:nvSpPr>
          <p:cNvPr id="104451" name="Slide Number Placeholder 3"/>
          <p:cNvSpPr>
            <a:spLocks noGrp="1"/>
          </p:cNvSpPr>
          <p:nvPr>
            <p:ph type="sldNum" sz="quarter" idx="11"/>
          </p:nvPr>
        </p:nvSpPr>
        <p:spPr>
          <a:noFill/>
        </p:spPr>
        <p:txBody>
          <a:bodyPr/>
          <a:lstStyle/>
          <a:p>
            <a:fld id="{9626C8F6-AE42-43F0-AE6C-1E6CE5B06DDE}" type="slidenum">
              <a:rPr lang="en-US" altLang="en-US" smtClean="0">
                <a:latin typeface="Arial" pitchFamily="34" charset="0"/>
              </a:rPr>
              <a:pPr/>
              <a:t>112</a:t>
            </a:fld>
            <a:endParaRPr lang="en-US" altLang="en-US" smtClean="0">
              <a:latin typeface="Arial" pitchFamily="34" charset="0"/>
            </a:endParaRPr>
          </a:p>
        </p:txBody>
      </p:sp>
      <p:sp>
        <p:nvSpPr>
          <p:cNvPr id="104452" name="Rectangle 3"/>
          <p:cNvSpPr>
            <a:spLocks noChangeArrowheads="1"/>
          </p:cNvSpPr>
          <p:nvPr/>
        </p:nvSpPr>
        <p:spPr bwMode="auto">
          <a:xfrm>
            <a:off x="684213" y="371475"/>
            <a:ext cx="8031162" cy="609600"/>
          </a:xfrm>
          <a:prstGeom prst="rect">
            <a:avLst/>
          </a:prstGeom>
          <a:solidFill>
            <a:schemeClr val="bg1"/>
          </a:solidFill>
          <a:ln w="9525">
            <a:noFill/>
            <a:miter lim="800000"/>
            <a:headEnd/>
            <a:tailEnd/>
          </a:ln>
        </p:spPr>
        <p:txBody>
          <a:bodyPr anchor="ctr"/>
          <a:lstStyle/>
          <a:p>
            <a:r>
              <a:rPr lang="zh-CN" altLang="en-US" sz="3200">
                <a:solidFill>
                  <a:schemeClr val="tx2"/>
                </a:solidFill>
                <a:latin typeface="微软雅黑" pitchFamily="34" charset="-122"/>
                <a:ea typeface="微软雅黑" pitchFamily="34" charset="-122"/>
              </a:rPr>
              <a:t>创建“引文跟踪”－随时掌握最新研究进展</a:t>
            </a:r>
            <a:endParaRPr lang="en-US" altLang="zh-CN" sz="3200">
              <a:solidFill>
                <a:schemeClr val="tx2"/>
              </a:solidFill>
              <a:latin typeface="微软雅黑" pitchFamily="34" charset="-122"/>
              <a:ea typeface="微软雅黑" pitchFamily="34" charset="-122"/>
            </a:endParaRPr>
          </a:p>
        </p:txBody>
      </p:sp>
      <p:sp>
        <p:nvSpPr>
          <p:cNvPr id="7" name="圆角矩形 26"/>
          <p:cNvSpPr>
            <a:spLocks noChangeArrowheads="1"/>
          </p:cNvSpPr>
          <p:nvPr/>
        </p:nvSpPr>
        <p:spPr bwMode="auto">
          <a:xfrm>
            <a:off x="7308850" y="3933825"/>
            <a:ext cx="1008063" cy="21590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ea typeface="宋体" pitchFamily="2" charset="-122"/>
            </a:endParaRPr>
          </a:p>
        </p:txBody>
      </p:sp>
      <p:pic>
        <p:nvPicPr>
          <p:cNvPr id="8" name="Picture 7" descr="创建引文跟踪.jpg"/>
          <p:cNvPicPr>
            <a:picLocks noChangeAspect="1"/>
          </p:cNvPicPr>
          <p:nvPr/>
        </p:nvPicPr>
        <p:blipFill>
          <a:blip r:embed="rId4" cstate="print"/>
          <a:stretch>
            <a:fillRect/>
          </a:stretch>
        </p:blipFill>
        <p:spPr>
          <a:xfrm>
            <a:off x="900113" y="2205038"/>
            <a:ext cx="6181725" cy="3600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1"/>
          <p:cNvSpPr>
            <a:spLocks noGrp="1"/>
          </p:cNvSpPr>
          <p:nvPr>
            <p:ph type="title"/>
          </p:nvPr>
        </p:nvSpPr>
        <p:spPr>
          <a:xfrm>
            <a:off x="900113" y="647700"/>
            <a:ext cx="7369175" cy="693738"/>
          </a:xfrm>
        </p:spPr>
        <p:txBody>
          <a:bodyPr/>
          <a:lstStyle/>
          <a:p>
            <a:pPr eaLnBrk="1" hangingPunct="1"/>
            <a:r>
              <a:rPr lang="zh-CN" altLang="en-US" sz="3200" smtClean="0">
                <a:latin typeface="微软雅黑" pitchFamily="34" charset="-122"/>
                <a:ea typeface="微软雅黑" pitchFamily="34" charset="-122"/>
              </a:rPr>
              <a:t>如何有效地管理文献？</a:t>
            </a:r>
          </a:p>
        </p:txBody>
      </p:sp>
      <p:sp>
        <p:nvSpPr>
          <p:cNvPr id="105475" name="灯片编号占位符 3"/>
          <p:cNvSpPr>
            <a:spLocks noGrp="1"/>
          </p:cNvSpPr>
          <p:nvPr>
            <p:ph type="sldNum" sz="quarter" idx="11"/>
          </p:nvPr>
        </p:nvSpPr>
        <p:spPr>
          <a:noFill/>
        </p:spPr>
        <p:txBody>
          <a:bodyPr/>
          <a:lstStyle/>
          <a:p>
            <a:fld id="{30C11829-D9C2-471E-BD4D-D833BEFD2A2E}" type="slidenum">
              <a:rPr lang="en-US" altLang="zh-CN" smtClean="0">
                <a:latin typeface="Arial" pitchFamily="34" charset="0"/>
              </a:rPr>
              <a:pPr/>
              <a:t>113</a:t>
            </a:fld>
            <a:endParaRPr lang="en-US" altLang="zh-CN" smtClean="0">
              <a:latin typeface="Arial" pitchFamily="34" charset="0"/>
            </a:endParaRPr>
          </a:p>
        </p:txBody>
      </p:sp>
      <p:sp>
        <p:nvSpPr>
          <p:cNvPr id="105476" name="内容占位符 4"/>
          <p:cNvSpPr>
            <a:spLocks noGrp="1"/>
          </p:cNvSpPr>
          <p:nvPr>
            <p:ph idx="1"/>
          </p:nvPr>
        </p:nvSpPr>
        <p:spPr/>
        <p:txBody>
          <a:bodyPr/>
          <a:lstStyle/>
          <a:p>
            <a:pPr eaLnBrk="1" hangingPunct="1"/>
            <a:endParaRPr lang="zh-CN" altLang="en-US" smtClean="0">
              <a:ea typeface="宋体" pitchFamily="2" charset="-122"/>
            </a:endParaRPr>
          </a:p>
        </p:txBody>
      </p:sp>
      <p:pic>
        <p:nvPicPr>
          <p:cNvPr id="105477" name="Picture 7" descr="filesmanagement.jpg"/>
          <p:cNvPicPr>
            <a:picLocks noChangeAspect="1"/>
          </p:cNvPicPr>
          <p:nvPr/>
        </p:nvPicPr>
        <p:blipFill>
          <a:blip r:embed="rId3" cstate="print"/>
          <a:srcRect/>
          <a:stretch>
            <a:fillRect/>
          </a:stretch>
        </p:blipFill>
        <p:spPr bwMode="auto">
          <a:xfrm>
            <a:off x="250825" y="1484313"/>
            <a:ext cx="8748713" cy="4540250"/>
          </a:xfrm>
          <a:prstGeom prst="rect">
            <a:avLst/>
          </a:prstGeom>
          <a:noFill/>
          <a:ln w="9525">
            <a:noFill/>
            <a:miter lim="800000"/>
            <a:headEnd/>
            <a:tailEnd/>
          </a:ln>
        </p:spPr>
      </p:pic>
      <p:sp>
        <p:nvSpPr>
          <p:cNvPr id="105478" name="TextBox 5"/>
          <p:cNvSpPr txBox="1">
            <a:spLocks noChangeArrowheads="1"/>
          </p:cNvSpPr>
          <p:nvPr/>
        </p:nvSpPr>
        <p:spPr bwMode="auto">
          <a:xfrm>
            <a:off x="6948488" y="6021388"/>
            <a:ext cx="2016125" cy="276225"/>
          </a:xfrm>
          <a:prstGeom prst="rect">
            <a:avLst/>
          </a:prstGeom>
          <a:noFill/>
          <a:ln w="9525">
            <a:noFill/>
            <a:miter lim="800000"/>
            <a:headEnd/>
            <a:tailEnd/>
          </a:ln>
        </p:spPr>
        <p:txBody>
          <a:bodyPr>
            <a:spAutoFit/>
          </a:bodyPr>
          <a:lstStyle/>
          <a:p>
            <a:pPr algn="r"/>
            <a:r>
              <a:rPr lang="en-US" sz="1200">
                <a:latin typeface="Knowledge Light Italic" pitchFamily="34" charset="0"/>
              </a:rPr>
              <a:t>Wallpaperseries.com</a:t>
            </a: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1"/>
          </p:nvPr>
        </p:nvSpPr>
        <p:spPr>
          <a:noFill/>
        </p:spPr>
        <p:txBody>
          <a:bodyPr/>
          <a:lstStyle/>
          <a:p>
            <a:fld id="{87480B23-F9F7-442E-BA53-02421CE11396}" type="slidenum">
              <a:rPr lang="en-US" altLang="en-US" smtClean="0">
                <a:latin typeface="Arial" pitchFamily="34" charset="0"/>
              </a:rPr>
              <a:pPr/>
              <a:t>114</a:t>
            </a:fld>
            <a:endParaRPr lang="en-US" altLang="en-US" smtClean="0">
              <a:latin typeface="Arial" pitchFamily="34" charset="0"/>
            </a:endParaRPr>
          </a:p>
        </p:txBody>
      </p:sp>
      <p:pic>
        <p:nvPicPr>
          <p:cNvPr id="106499" name="Picture 4" descr="保存检索式和跟踪.jpg"/>
          <p:cNvPicPr>
            <a:picLocks noChangeAspect="1"/>
          </p:cNvPicPr>
          <p:nvPr/>
        </p:nvPicPr>
        <p:blipFill>
          <a:blip r:embed="rId3" cstate="print"/>
          <a:srcRect/>
          <a:stretch>
            <a:fillRect/>
          </a:stretch>
        </p:blipFill>
        <p:spPr bwMode="auto">
          <a:xfrm>
            <a:off x="0" y="1196975"/>
            <a:ext cx="9144000" cy="4752975"/>
          </a:xfrm>
          <a:prstGeom prst="rect">
            <a:avLst/>
          </a:prstGeom>
          <a:noFill/>
          <a:ln w="9525">
            <a:noFill/>
            <a:miter lim="800000"/>
            <a:headEnd/>
            <a:tailEnd/>
          </a:ln>
        </p:spPr>
      </p:pic>
      <p:sp>
        <p:nvSpPr>
          <p:cNvPr id="106500" name="标题 1"/>
          <p:cNvSpPr>
            <a:spLocks noGrp="1"/>
          </p:cNvSpPr>
          <p:nvPr>
            <p:ph type="title"/>
          </p:nvPr>
        </p:nvSpPr>
        <p:spPr>
          <a:xfrm>
            <a:off x="900113" y="260350"/>
            <a:ext cx="7369175" cy="693738"/>
          </a:xfrm>
        </p:spPr>
        <p:txBody>
          <a:bodyPr/>
          <a:lstStyle/>
          <a:p>
            <a:pPr eaLnBrk="1" hangingPunct="1"/>
            <a:r>
              <a:rPr lang="zh-CN" altLang="en-US" sz="3200" smtClean="0">
                <a:latin typeface="微软雅黑" pitchFamily="34" charset="-122"/>
                <a:ea typeface="微软雅黑" pitchFamily="34" charset="-122"/>
              </a:rPr>
              <a:t>文献管理工具</a:t>
            </a:r>
            <a:r>
              <a:rPr lang="en-US" altLang="zh-CN" sz="3200" smtClean="0">
                <a:latin typeface="微软雅黑" pitchFamily="34" charset="-122"/>
                <a:ea typeface="微软雅黑" pitchFamily="34" charset="-122"/>
              </a:rPr>
              <a:t>——EndNote</a:t>
            </a:r>
            <a:r>
              <a:rPr lang="en-US" altLang="zh-CN" sz="3200" baseline="30000" smtClean="0">
                <a:latin typeface="微软雅黑" pitchFamily="34" charset="-122"/>
                <a:ea typeface="微软雅黑" pitchFamily="34" charset="-122"/>
              </a:rPr>
              <a:t>®</a:t>
            </a:r>
            <a:r>
              <a:rPr lang="en-US" altLang="zh-CN" sz="3200" smtClean="0">
                <a:latin typeface="微软雅黑" pitchFamily="34" charset="-122"/>
                <a:ea typeface="微软雅黑" pitchFamily="34" charset="-122"/>
              </a:rPr>
              <a:t> online</a:t>
            </a:r>
            <a:endParaRPr lang="zh-CN" altLang="en-US" sz="3200" smtClean="0">
              <a:latin typeface="微软雅黑" pitchFamily="34" charset="-122"/>
              <a:ea typeface="微软雅黑" pitchFamily="34" charset="-122"/>
            </a:endParaRPr>
          </a:p>
        </p:txBody>
      </p:sp>
      <p:pic>
        <p:nvPicPr>
          <p:cNvPr id="19" name="Picture 5"/>
          <p:cNvPicPr>
            <a:picLocks noChangeAspect="1" noChangeArrowheads="1"/>
          </p:cNvPicPr>
          <p:nvPr/>
        </p:nvPicPr>
        <p:blipFill>
          <a:blip r:embed="rId4" cstate="print"/>
          <a:srcRect/>
          <a:stretch>
            <a:fillRect/>
          </a:stretch>
        </p:blipFill>
        <p:spPr bwMode="auto">
          <a:xfrm rot="19733810">
            <a:off x="4184650" y="1171575"/>
            <a:ext cx="720725" cy="931863"/>
          </a:xfrm>
          <a:prstGeom prst="rect">
            <a:avLst/>
          </a:prstGeom>
          <a:ln>
            <a:noFill/>
          </a:ln>
          <a:effectLst>
            <a:outerShdw blurRad="292100" dist="139700" dir="2700000" algn="tl" rotWithShape="0">
              <a:srgbClr val="333333">
                <a:alpha val="65000"/>
              </a:srgbClr>
            </a:outerShdw>
          </a:effectLst>
        </p:spPr>
      </p:pic>
      <p:pic>
        <p:nvPicPr>
          <p:cNvPr id="20" name="Picture 6"/>
          <p:cNvPicPr>
            <a:picLocks noChangeAspect="1" noChangeArrowheads="1"/>
          </p:cNvPicPr>
          <p:nvPr/>
        </p:nvPicPr>
        <p:blipFill>
          <a:blip r:embed="rId5" cstate="print"/>
          <a:srcRect/>
          <a:stretch>
            <a:fillRect/>
          </a:stretch>
        </p:blipFill>
        <p:spPr bwMode="auto">
          <a:xfrm rot="-1860000">
            <a:off x="4184650" y="1171575"/>
            <a:ext cx="719138" cy="931863"/>
          </a:xfrm>
          <a:prstGeom prst="rect">
            <a:avLst/>
          </a:prstGeom>
          <a:noFill/>
          <a:ln w="9525">
            <a:noFill/>
            <a:miter lim="800000"/>
            <a:headEnd/>
            <a:tailEnd/>
          </a:ln>
        </p:spPr>
      </p:pic>
      <p:pic>
        <p:nvPicPr>
          <p:cNvPr id="21" name="Picture 6"/>
          <p:cNvPicPr>
            <a:picLocks noChangeAspect="1" noChangeArrowheads="1"/>
          </p:cNvPicPr>
          <p:nvPr/>
        </p:nvPicPr>
        <p:blipFill>
          <a:blip r:embed="rId5" cstate="print"/>
          <a:srcRect/>
          <a:stretch>
            <a:fillRect/>
          </a:stretch>
        </p:blipFill>
        <p:spPr bwMode="auto">
          <a:xfrm rot="-1860000">
            <a:off x="6848475" y="3116263"/>
            <a:ext cx="720725" cy="9318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par>
                          <p:cTn id="18" fill="hold">
                            <p:stCondLst>
                              <p:cond delay="1500"/>
                            </p:stCondLst>
                            <p:childTnLst>
                              <p:par>
                                <p:cTn id="19" presetID="49" presetClass="path" presetSubtype="0" accel="50000" decel="50000" fill="hold" nodeType="afterEffect">
                                  <p:stCondLst>
                                    <p:cond delay="1000"/>
                                  </p:stCondLst>
                                  <p:childTnLst>
                                    <p:animMotion origin="layout" path="M 1.38889E-6 2.59259E-6 L 0.29427 0.2824 " pathEditMode="relative" rAng="0" ptsTypes="AA">
                                      <p:cBhvr>
                                        <p:cTn id="20" dur="1000" fill="hold"/>
                                        <p:tgtEl>
                                          <p:spTgt spid="19"/>
                                        </p:tgtEl>
                                        <p:attrNameLst>
                                          <p:attrName>ppt_x</p:attrName>
                                          <p:attrName>ppt_y</p:attrName>
                                        </p:attrNameLst>
                                      </p:cBhvr>
                                      <p:rCtr x="147" y="141"/>
                                    </p:animMotion>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3500"/>
                            </p:stCondLst>
                            <p:childTnLst>
                              <p:par>
                                <p:cTn id="25" presetID="35" presetClass="emph" presetSubtype="0" fill="hold" nodeType="afterEffect">
                                  <p:stCondLst>
                                    <p:cond delay="0"/>
                                  </p:stCondLst>
                                  <p:childTnLst>
                                    <p:anim calcmode="discrete" valueType="str">
                                      <p:cBhvr>
                                        <p:cTn id="26" dur="500" fill="hold"/>
                                        <p:tgtEl>
                                          <p:spTgt spid="21"/>
                                        </p:tgtEl>
                                        <p:attrNameLst>
                                          <p:attrName>style.visibility</p:attrName>
                                        </p:attrNameLst>
                                      </p:cBhvr>
                                      <p:tavLst>
                                        <p:tav tm="0">
                                          <p:val>
                                            <p:strVal val="hidden"/>
                                          </p:val>
                                        </p:tav>
                                        <p:tav tm="50000">
                                          <p:val>
                                            <p:strVal val="visible"/>
                                          </p:val>
                                        </p:tav>
                                      </p:tavLst>
                                    </p:anim>
                                  </p:childTnLst>
                                </p:cTn>
                              </p:par>
                            </p:childTnLst>
                          </p:cTn>
                        </p:par>
                        <p:par>
                          <p:cTn id="27" fill="hold">
                            <p:stCondLst>
                              <p:cond delay="4000"/>
                            </p:stCondLst>
                            <p:childTnLst>
                              <p:par>
                                <p:cTn id="28" presetID="1" presetClass="exit" presetSubtype="0" fill="hold" nodeType="afterEffect">
                                  <p:stCondLst>
                                    <p:cond delay="0"/>
                                  </p:stCondLst>
                                  <p:childTnLst>
                                    <p:set>
                                      <p:cBhvr>
                                        <p:cTn id="2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nvPr>
        </p:nvSpPr>
        <p:spPr/>
        <p:txBody>
          <a:bodyPr/>
          <a:lstStyle/>
          <a:p>
            <a:pPr eaLnBrk="1" hangingPunct="1"/>
            <a:endParaRPr lang="en-US" smtClean="0"/>
          </a:p>
        </p:txBody>
      </p:sp>
      <p:sp>
        <p:nvSpPr>
          <p:cNvPr id="107523" name="Slide Number Placeholder 3"/>
          <p:cNvSpPr>
            <a:spLocks noGrp="1"/>
          </p:cNvSpPr>
          <p:nvPr>
            <p:ph type="sldNum" sz="quarter" idx="11"/>
          </p:nvPr>
        </p:nvSpPr>
        <p:spPr>
          <a:noFill/>
        </p:spPr>
        <p:txBody>
          <a:bodyPr/>
          <a:lstStyle/>
          <a:p>
            <a:fld id="{412457E8-092A-455C-9D4D-83FCD15E0936}" type="slidenum">
              <a:rPr lang="en-US" altLang="en-US" smtClean="0">
                <a:latin typeface="Arial" pitchFamily="34" charset="0"/>
              </a:rPr>
              <a:pPr/>
              <a:t>115</a:t>
            </a:fld>
            <a:endParaRPr lang="en-US" altLang="en-US" smtClean="0">
              <a:latin typeface="Arial" pitchFamily="34" charset="0"/>
            </a:endParaRPr>
          </a:p>
        </p:txBody>
      </p:sp>
      <p:sp>
        <p:nvSpPr>
          <p:cNvPr id="107524" name="标题 1"/>
          <p:cNvSpPr>
            <a:spLocks noGrp="1"/>
          </p:cNvSpPr>
          <p:nvPr>
            <p:ph type="title"/>
          </p:nvPr>
        </p:nvSpPr>
        <p:spPr>
          <a:xfrm>
            <a:off x="928662" y="428604"/>
            <a:ext cx="7369175" cy="550860"/>
          </a:xfrm>
        </p:spPr>
        <p:txBody>
          <a:bodyPr/>
          <a:lstStyle/>
          <a:p>
            <a:pPr eaLnBrk="1" hangingPunct="1"/>
            <a:r>
              <a:rPr lang="zh-CN" altLang="en-US" sz="3200" dirty="0" smtClean="0">
                <a:latin typeface="微软雅黑" pitchFamily="34" charset="-122"/>
                <a:ea typeface="微软雅黑" pitchFamily="34" charset="-122"/>
              </a:rPr>
              <a:t>文献管理工具</a:t>
            </a:r>
            <a:r>
              <a:rPr lang="en-US" altLang="zh-CN" sz="3200" dirty="0" smtClean="0">
                <a:latin typeface="微软雅黑" pitchFamily="34" charset="-122"/>
                <a:ea typeface="微软雅黑" pitchFamily="34" charset="-122"/>
              </a:rPr>
              <a:t>——</a:t>
            </a:r>
            <a:r>
              <a:rPr lang="en-US" altLang="zh-CN" sz="3200" dirty="0" err="1" smtClean="0">
                <a:latin typeface="微软雅黑" pitchFamily="34" charset="-122"/>
                <a:ea typeface="微软雅黑" pitchFamily="34" charset="-122"/>
              </a:rPr>
              <a:t>EndNote</a:t>
            </a:r>
            <a:r>
              <a:rPr lang="en-US" altLang="zh-CN" sz="3200" baseline="30000" dirty="0" smtClean="0">
                <a:latin typeface="微软雅黑" pitchFamily="34" charset="-122"/>
                <a:ea typeface="微软雅黑" pitchFamily="34" charset="-122"/>
              </a:rPr>
              <a:t>®</a:t>
            </a:r>
            <a:r>
              <a:rPr lang="en-US" altLang="zh-CN" sz="3200" dirty="0" smtClean="0">
                <a:latin typeface="微软雅黑" pitchFamily="34" charset="-122"/>
                <a:ea typeface="微软雅黑" pitchFamily="34" charset="-122"/>
              </a:rPr>
              <a:t> online</a:t>
            </a:r>
            <a:endParaRPr lang="zh-CN" altLang="en-US" sz="3200" dirty="0" smtClean="0">
              <a:latin typeface="微软雅黑" pitchFamily="34" charset="-122"/>
              <a:ea typeface="微软雅黑" pitchFamily="34" charset="-122"/>
            </a:endParaRPr>
          </a:p>
        </p:txBody>
      </p:sp>
      <p:pic>
        <p:nvPicPr>
          <p:cNvPr id="6" name="Picture 5" descr="检索results.JPG"/>
          <p:cNvPicPr>
            <a:picLocks noChangeAspect="1"/>
          </p:cNvPicPr>
          <p:nvPr/>
        </p:nvPicPr>
        <p:blipFill>
          <a:blip r:embed="rId2" cstate="print"/>
          <a:srcRect/>
          <a:stretch>
            <a:fillRect/>
          </a:stretch>
        </p:blipFill>
        <p:spPr bwMode="auto">
          <a:xfrm>
            <a:off x="0" y="1384300"/>
            <a:ext cx="9144000" cy="4997450"/>
          </a:xfrm>
          <a:prstGeom prst="rect">
            <a:avLst/>
          </a:prstGeom>
          <a:noFill/>
          <a:ln w="9525">
            <a:noFill/>
            <a:miter lim="800000"/>
            <a:headEnd/>
            <a:tailEnd/>
          </a:ln>
        </p:spPr>
      </p:pic>
      <p:sp>
        <p:nvSpPr>
          <p:cNvPr id="7" name="圆角矩形 21"/>
          <p:cNvSpPr>
            <a:spLocks noChangeArrowheads="1"/>
          </p:cNvSpPr>
          <p:nvPr/>
        </p:nvSpPr>
        <p:spPr bwMode="auto">
          <a:xfrm>
            <a:off x="2268538" y="3689350"/>
            <a:ext cx="498475" cy="24479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pic>
        <p:nvPicPr>
          <p:cNvPr id="8" name="Picture 7" descr="C:\Program Files (x86)\Microsoft Office\MEDIA\OFFICE12\Bullets\BD21301_.gif"/>
          <p:cNvPicPr>
            <a:picLocks noChangeAspect="1" noChangeArrowheads="1"/>
          </p:cNvPicPr>
          <p:nvPr/>
        </p:nvPicPr>
        <p:blipFill>
          <a:blip r:embed="rId3" cstate="print"/>
          <a:srcRect/>
          <a:stretch>
            <a:fillRect/>
          </a:stretch>
        </p:blipFill>
        <p:spPr bwMode="auto">
          <a:xfrm>
            <a:off x="2360613" y="3852863"/>
            <a:ext cx="123825" cy="123825"/>
          </a:xfrm>
          <a:prstGeom prst="rect">
            <a:avLst/>
          </a:prstGeom>
          <a:noFill/>
          <a:ln w="9525">
            <a:noFill/>
            <a:miter lim="800000"/>
            <a:headEnd/>
            <a:tailEnd/>
          </a:ln>
        </p:spPr>
      </p:pic>
      <p:pic>
        <p:nvPicPr>
          <p:cNvPr id="9" name="Picture 8" descr="C:\Program Files (x86)\Microsoft Office\MEDIA\OFFICE12\Bullets\BD21301_.gif"/>
          <p:cNvPicPr>
            <a:picLocks noChangeAspect="1" noChangeArrowheads="1"/>
          </p:cNvPicPr>
          <p:nvPr/>
        </p:nvPicPr>
        <p:blipFill>
          <a:blip r:embed="rId3" cstate="print"/>
          <a:srcRect/>
          <a:stretch>
            <a:fillRect/>
          </a:stretch>
        </p:blipFill>
        <p:spPr bwMode="auto">
          <a:xfrm>
            <a:off x="2339975" y="4860925"/>
            <a:ext cx="123825" cy="123825"/>
          </a:xfrm>
          <a:prstGeom prst="rect">
            <a:avLst/>
          </a:prstGeom>
          <a:noFill/>
          <a:ln w="9525">
            <a:noFill/>
            <a:miter lim="800000"/>
            <a:headEnd/>
            <a:tailEnd/>
          </a:ln>
        </p:spPr>
      </p:pic>
      <p:pic>
        <p:nvPicPr>
          <p:cNvPr id="10" name="Picture 9" descr="C:\Program Files (x86)\Microsoft Office\MEDIA\OFFICE12\Bullets\BD21301_.gif"/>
          <p:cNvPicPr>
            <a:picLocks noChangeAspect="1" noChangeArrowheads="1"/>
          </p:cNvPicPr>
          <p:nvPr/>
        </p:nvPicPr>
        <p:blipFill>
          <a:blip r:embed="rId3" cstate="print"/>
          <a:srcRect/>
          <a:stretch>
            <a:fillRect/>
          </a:stretch>
        </p:blipFill>
        <p:spPr bwMode="auto">
          <a:xfrm>
            <a:off x="2360613" y="5724525"/>
            <a:ext cx="123825" cy="123825"/>
          </a:xfrm>
          <a:prstGeom prst="rect">
            <a:avLst/>
          </a:prstGeom>
          <a:noFill/>
          <a:ln w="9525">
            <a:noFill/>
            <a:miter lim="800000"/>
            <a:headEnd/>
            <a:tailEnd/>
          </a:ln>
        </p:spPr>
      </p:pic>
      <p:pic>
        <p:nvPicPr>
          <p:cNvPr id="11" name="Picture 10" descr="endnotebaocun.jpg"/>
          <p:cNvPicPr>
            <a:picLocks noChangeAspect="1"/>
          </p:cNvPicPr>
          <p:nvPr/>
        </p:nvPicPr>
        <p:blipFill>
          <a:blip r:embed="rId4" cstate="print"/>
          <a:stretch>
            <a:fillRect/>
          </a:stretch>
        </p:blipFill>
        <p:spPr>
          <a:xfrm>
            <a:off x="3851275" y="3616325"/>
            <a:ext cx="1762125" cy="1333500"/>
          </a:xfrm>
          <a:prstGeom prst="rect">
            <a:avLst/>
          </a:prstGeom>
          <a:ln>
            <a:noFill/>
          </a:ln>
          <a:effectLst>
            <a:outerShdw blurRad="292100" dist="139700" dir="2700000" algn="tl" rotWithShape="0">
              <a:srgbClr val="333333">
                <a:alpha val="65000"/>
              </a:srgbClr>
            </a:outerShdw>
          </a:effectLst>
        </p:spPr>
      </p:pic>
      <p:sp>
        <p:nvSpPr>
          <p:cNvPr id="12" name="圆角矩形 21"/>
          <p:cNvSpPr>
            <a:spLocks noChangeArrowheads="1"/>
          </p:cNvSpPr>
          <p:nvPr/>
        </p:nvSpPr>
        <p:spPr bwMode="auto">
          <a:xfrm>
            <a:off x="3924300" y="3616325"/>
            <a:ext cx="1439863"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pic>
        <p:nvPicPr>
          <p:cNvPr id="13" name="Picture 12" descr="点击ENDNOTE.jpg"/>
          <p:cNvPicPr>
            <a:picLocks noChangeAspect="1"/>
          </p:cNvPicPr>
          <p:nvPr/>
        </p:nvPicPr>
        <p:blipFill>
          <a:blip r:embed="rId5" cstate="print"/>
          <a:stretch>
            <a:fillRect/>
          </a:stretch>
        </p:blipFill>
        <p:spPr>
          <a:xfrm>
            <a:off x="7019925" y="2708275"/>
            <a:ext cx="1689100" cy="1511300"/>
          </a:xfrm>
          <a:prstGeom prst="rect">
            <a:avLst/>
          </a:prstGeom>
          <a:ln>
            <a:noFill/>
          </a:ln>
          <a:effectLst>
            <a:outerShdw blurRad="292100" dist="139700" dir="2700000" algn="tl" rotWithShape="0">
              <a:srgbClr val="333333">
                <a:alpha val="65000"/>
              </a:srgbClr>
            </a:outerShdw>
          </a:effectLst>
        </p:spPr>
      </p:pic>
      <p:pic>
        <p:nvPicPr>
          <p:cNvPr id="14" name="Picture 5"/>
          <p:cNvPicPr>
            <a:picLocks noChangeAspect="1" noChangeArrowheads="1"/>
          </p:cNvPicPr>
          <p:nvPr/>
        </p:nvPicPr>
        <p:blipFill>
          <a:blip r:embed="rId6" cstate="print"/>
          <a:srcRect/>
          <a:stretch>
            <a:fillRect/>
          </a:stretch>
        </p:blipFill>
        <p:spPr bwMode="auto">
          <a:xfrm rot="19733810">
            <a:off x="7353300" y="2366963"/>
            <a:ext cx="719138"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7" cstate="print"/>
          <a:srcRect/>
          <a:stretch>
            <a:fillRect/>
          </a:stretch>
        </p:blipFill>
        <p:spPr bwMode="auto">
          <a:xfrm rot="-1860000">
            <a:off x="7353300" y="2395538"/>
            <a:ext cx="719138" cy="931862"/>
          </a:xfrm>
          <a:prstGeom prst="rect">
            <a:avLst/>
          </a:prstGeom>
          <a:noFill/>
          <a:ln w="9525">
            <a:noFill/>
            <a:miter lim="800000"/>
            <a:headEnd/>
            <a:tailEnd/>
          </a:ln>
        </p:spPr>
      </p:pic>
      <p:pic>
        <p:nvPicPr>
          <p:cNvPr id="16" name="Picture 5"/>
          <p:cNvPicPr>
            <a:picLocks noChangeAspect="1" noChangeArrowheads="1"/>
          </p:cNvPicPr>
          <p:nvPr/>
        </p:nvPicPr>
        <p:blipFill>
          <a:blip r:embed="rId6" cstate="print"/>
          <a:srcRect/>
          <a:stretch>
            <a:fillRect/>
          </a:stretch>
        </p:blipFill>
        <p:spPr bwMode="auto">
          <a:xfrm rot="19733810">
            <a:off x="4689475" y="3619500"/>
            <a:ext cx="719138" cy="931863"/>
          </a:xfrm>
          <a:prstGeom prst="rect">
            <a:avLst/>
          </a:prstGeom>
          <a:ln>
            <a:noFill/>
          </a:ln>
          <a:effectLst>
            <a:outerShdw blurRad="292100" dist="139700" dir="2700000" algn="tl" rotWithShape="0">
              <a:srgbClr val="333333">
                <a:alpha val="65000"/>
              </a:srgbClr>
            </a:outerShdw>
          </a:effectLst>
        </p:spPr>
      </p:pic>
      <p:pic>
        <p:nvPicPr>
          <p:cNvPr id="17" name="Picture 6"/>
          <p:cNvPicPr>
            <a:picLocks noChangeAspect="1" noChangeArrowheads="1"/>
          </p:cNvPicPr>
          <p:nvPr/>
        </p:nvPicPr>
        <p:blipFill>
          <a:blip r:embed="rId7" cstate="print"/>
          <a:srcRect/>
          <a:stretch>
            <a:fillRect/>
          </a:stretch>
        </p:blipFill>
        <p:spPr bwMode="auto">
          <a:xfrm rot="-1860000">
            <a:off x="4687888" y="3619500"/>
            <a:ext cx="720725" cy="931863"/>
          </a:xfrm>
          <a:prstGeom prst="rect">
            <a:avLst/>
          </a:prstGeom>
          <a:noFill/>
          <a:ln w="9525">
            <a:noFill/>
            <a:miter lim="800000"/>
            <a:headEnd/>
            <a:tailEnd/>
          </a:ln>
        </p:spPr>
      </p:pic>
      <p:pic>
        <p:nvPicPr>
          <p:cNvPr id="18" name="Picture 6"/>
          <p:cNvPicPr>
            <a:picLocks noChangeAspect="1" noChangeArrowheads="1"/>
          </p:cNvPicPr>
          <p:nvPr/>
        </p:nvPicPr>
        <p:blipFill>
          <a:blip r:embed="rId7" cstate="print"/>
          <a:srcRect/>
          <a:stretch>
            <a:fillRect/>
          </a:stretch>
        </p:blipFill>
        <p:spPr bwMode="auto">
          <a:xfrm rot="-1860000">
            <a:off x="7929563" y="3332163"/>
            <a:ext cx="719137" cy="9318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Top)">
                                      <p:cBhvr>
                                        <p:cTn id="24" dur="500"/>
                                        <p:tgtEl>
                                          <p:spTgt spid="11"/>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lide(fromBottom)">
                                      <p:cBhvr>
                                        <p:cTn id="32" dur="500"/>
                                        <p:tgtEl>
                                          <p:spTgt spid="16"/>
                                        </p:tgtEl>
                                      </p:cBhvr>
                                    </p:animEffect>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1500"/>
                            </p:stCondLst>
                            <p:childTnLst>
                              <p:par>
                                <p:cTn id="37" presetID="35" presetClass="emph" presetSubtype="0" fill="hold" nodeType="afterEffect">
                                  <p:stCondLst>
                                    <p:cond delay="0"/>
                                  </p:stCondLst>
                                  <p:childTnLst>
                                    <p:anim calcmode="discrete" valueType="str">
                                      <p:cBhvr>
                                        <p:cTn id="38"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1+#ppt_w/2"/>
                                          </p:val>
                                        </p:tav>
                                        <p:tav tm="100000">
                                          <p:val>
                                            <p:strVal val="#ppt_x"/>
                                          </p:val>
                                        </p:tav>
                                      </p:tavLst>
                                    </p:anim>
                                    <p:anim calcmode="lin" valueType="num">
                                      <p:cBhvr additive="base">
                                        <p:cTn id="53" dur="1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par>
                          <p:cTn id="57" fill="hold">
                            <p:stCondLst>
                              <p:cond delay="1000"/>
                            </p:stCondLst>
                            <p:childTnLst>
                              <p:par>
                                <p:cTn id="58" presetID="35" presetClass="emph" presetSubtype="0" fill="hold" nodeType="afterEffect">
                                  <p:stCondLst>
                                    <p:cond delay="0"/>
                                  </p:stCondLst>
                                  <p:childTnLst>
                                    <p:anim calcmode="discrete" valueType="str">
                                      <p:cBhvr>
                                        <p:cTn id="59" dur="500" fill="hold"/>
                                        <p:tgtEl>
                                          <p:spTgt spid="15"/>
                                        </p:tgtEl>
                                        <p:attrNameLst>
                                          <p:attrName>style.visibility</p:attrName>
                                        </p:attrNameLst>
                                      </p:cBhvr>
                                      <p:tavLst>
                                        <p:tav tm="0">
                                          <p:val>
                                            <p:strVal val="hidden"/>
                                          </p:val>
                                        </p:tav>
                                        <p:tav tm="50000">
                                          <p:val>
                                            <p:strVal val="visible"/>
                                          </p:val>
                                        </p:tav>
                                      </p:tavLst>
                                    </p:anim>
                                  </p:childTnLst>
                                </p:cTn>
                              </p:par>
                            </p:childTnLst>
                          </p:cTn>
                        </p:par>
                        <p:par>
                          <p:cTn id="60" fill="hold">
                            <p:stCondLst>
                              <p:cond delay="1500"/>
                            </p:stCondLst>
                            <p:childTnLst>
                              <p:par>
                                <p:cTn id="61" presetID="1" presetClass="exit" presetSubtype="0" fill="hold" nodeType="after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par>
                          <p:cTn id="63" fill="hold">
                            <p:stCondLst>
                              <p:cond delay="1500"/>
                            </p:stCondLst>
                            <p:childTnLst>
                              <p:par>
                                <p:cTn id="64" presetID="12" presetClass="entr" presetSubtype="1"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slide(fromTop)">
                                      <p:cBhvr>
                                        <p:cTn id="66" dur="500"/>
                                        <p:tgtEl>
                                          <p:spTgt spid="13"/>
                                        </p:tgtEl>
                                      </p:cBhvr>
                                    </p:animEffect>
                                  </p:childTnLst>
                                </p:cTn>
                              </p:par>
                            </p:childTnLst>
                          </p:cTn>
                        </p:par>
                        <p:par>
                          <p:cTn id="67" fill="hold">
                            <p:stCondLst>
                              <p:cond delay="2000"/>
                            </p:stCondLst>
                            <p:childTnLst>
                              <p:par>
                                <p:cTn id="68" presetID="49" presetClass="path" presetSubtype="0" accel="50000" decel="50000" fill="hold" nodeType="afterEffect">
                                  <p:stCondLst>
                                    <p:cond delay="1000"/>
                                  </p:stCondLst>
                                  <p:childTnLst>
                                    <p:animMotion origin="layout" path="M -2.77778E-6 -3.33333E-6 L 0.06615 0.14584 " pathEditMode="relative" rAng="0" ptsTypes="AA">
                                      <p:cBhvr>
                                        <p:cTn id="69" dur="1000" fill="hold"/>
                                        <p:tgtEl>
                                          <p:spTgt spid="14"/>
                                        </p:tgtEl>
                                        <p:attrNameLst>
                                          <p:attrName>ppt_x</p:attrName>
                                          <p:attrName>ppt_y</p:attrName>
                                        </p:attrNameLst>
                                      </p:cBhvr>
                                      <p:rCtr x="33" y="73"/>
                                    </p:animMotion>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par>
                          <p:cTn id="73" fill="hold">
                            <p:stCondLst>
                              <p:cond delay="4000"/>
                            </p:stCondLst>
                            <p:childTnLst>
                              <p:par>
                                <p:cTn id="74" presetID="35" presetClass="emph" presetSubtype="0" fill="hold" nodeType="afterEffect">
                                  <p:stCondLst>
                                    <p:cond delay="0"/>
                                  </p:stCondLst>
                                  <p:childTnLst>
                                    <p:anim calcmode="discrete" valueType="str">
                                      <p:cBhvr>
                                        <p:cTn id="75" dur="500" fill="hold"/>
                                        <p:tgtEl>
                                          <p:spTgt spid="18"/>
                                        </p:tgtEl>
                                        <p:attrNameLst>
                                          <p:attrName>style.visibility</p:attrName>
                                        </p:attrNameLst>
                                      </p:cBhvr>
                                      <p:tavLst>
                                        <p:tav tm="0">
                                          <p:val>
                                            <p:strVal val="hidden"/>
                                          </p:val>
                                        </p:tav>
                                        <p:tav tm="50000">
                                          <p:val>
                                            <p:strVal val="visible"/>
                                          </p:val>
                                        </p:tav>
                                      </p:tavLst>
                                    </p:anim>
                                  </p:childTnLst>
                                </p:cTn>
                              </p:par>
                            </p:childTnLst>
                          </p:cTn>
                        </p:par>
                        <p:par>
                          <p:cTn id="76" fill="hold">
                            <p:stCondLst>
                              <p:cond delay="4500"/>
                            </p:stCondLst>
                            <p:childTnLst>
                              <p:par>
                                <p:cTn id="77" presetID="1" presetClass="exit" presetSubtype="0" fill="hold" nodeType="after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3"/>
          <p:cNvPicPr>
            <a:picLocks noChangeAspect="1" noChangeArrowheads="1"/>
          </p:cNvPicPr>
          <p:nvPr/>
        </p:nvPicPr>
        <p:blipFill>
          <a:blip r:embed="rId4" cstate="print"/>
          <a:srcRect/>
          <a:stretch>
            <a:fillRect/>
          </a:stretch>
        </p:blipFill>
        <p:spPr bwMode="auto">
          <a:xfrm>
            <a:off x="-471488" y="0"/>
            <a:ext cx="9615488" cy="6356350"/>
          </a:xfrm>
          <a:prstGeom prst="rect">
            <a:avLst/>
          </a:prstGeom>
          <a:noFill/>
          <a:ln w="9525">
            <a:noFill/>
            <a:miter lim="800000"/>
            <a:headEnd/>
            <a:tailEnd/>
          </a:ln>
        </p:spPr>
      </p:pic>
      <p:sp>
        <p:nvSpPr>
          <p:cNvPr id="108547" name="灯片编号占位符 4"/>
          <p:cNvSpPr>
            <a:spLocks noGrp="1"/>
          </p:cNvSpPr>
          <p:nvPr>
            <p:ph type="sldNum" sz="quarter" idx="11"/>
          </p:nvPr>
        </p:nvSpPr>
        <p:spPr>
          <a:noFill/>
        </p:spPr>
        <p:txBody>
          <a:bodyPr/>
          <a:lstStyle/>
          <a:p>
            <a:fld id="{DA6C220A-3F9C-4A6D-B3EF-223391E42154}" type="slidenum">
              <a:rPr lang="en-US" altLang="en-US" smtClean="0">
                <a:latin typeface="Arial" pitchFamily="34" charset="0"/>
              </a:rPr>
              <a:pPr/>
              <a:t>116</a:t>
            </a:fld>
            <a:endParaRPr lang="en-US" altLang="en-US" smtClean="0">
              <a:latin typeface="Arial" pitchFamily="34" charset="0"/>
            </a:endParaRPr>
          </a:p>
        </p:txBody>
      </p:sp>
      <p:sp>
        <p:nvSpPr>
          <p:cNvPr id="11" name="Line 10"/>
          <p:cNvSpPr>
            <a:spLocks noChangeShapeType="1"/>
          </p:cNvSpPr>
          <p:nvPr/>
        </p:nvSpPr>
        <p:spPr bwMode="auto">
          <a:xfrm flipH="1">
            <a:off x="971550" y="2636838"/>
            <a:ext cx="935038" cy="20637"/>
          </a:xfrm>
          <a:prstGeom prst="line">
            <a:avLst/>
          </a:prstGeom>
          <a:noFill/>
          <a:ln w="38100">
            <a:solidFill>
              <a:srgbClr val="FF6600"/>
            </a:solidFill>
            <a:round/>
            <a:headEnd/>
            <a:tailEnd type="triangle" w="med" len="med"/>
          </a:ln>
        </p:spPr>
        <p:txBody>
          <a:bodyPr wrap="none" anchor="ctr"/>
          <a:lstStyle/>
          <a:p>
            <a:endParaRPr lang="en-US"/>
          </a:p>
        </p:txBody>
      </p:sp>
      <p:sp>
        <p:nvSpPr>
          <p:cNvPr id="12" name="Text Box 11"/>
          <p:cNvSpPr txBox="1">
            <a:spLocks noChangeArrowheads="1"/>
          </p:cNvSpPr>
          <p:nvPr/>
        </p:nvSpPr>
        <p:spPr bwMode="auto">
          <a:xfrm>
            <a:off x="1691680" y="2276872"/>
            <a:ext cx="2232025" cy="649287"/>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defRPr/>
            </a:pPr>
            <a:r>
              <a:rPr lang="zh-CN" altLang="en-US">
                <a:solidFill>
                  <a:srgbClr val="FFFFFF"/>
                </a:solidFill>
                <a:latin typeface="微软雅黑" pitchFamily="34" charset="-122"/>
                <a:ea typeface="微软雅黑" pitchFamily="34" charset="-122"/>
                <a:cs typeface="Arial" pitchFamily="34" charset="0"/>
              </a:rPr>
              <a:t>有效地组织管理手头的参考文献</a:t>
            </a:r>
          </a:p>
        </p:txBody>
      </p:sp>
      <p:sp>
        <p:nvSpPr>
          <p:cNvPr id="14" name="Text Box 13"/>
          <p:cNvSpPr txBox="1">
            <a:spLocks noChangeArrowheads="1"/>
          </p:cNvSpPr>
          <p:nvPr/>
        </p:nvSpPr>
        <p:spPr bwMode="auto">
          <a:xfrm>
            <a:off x="2195736" y="1268760"/>
            <a:ext cx="1368425" cy="371475"/>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defRPr/>
            </a:pPr>
            <a:r>
              <a:rPr lang="zh-CN" altLang="en-US">
                <a:solidFill>
                  <a:srgbClr val="FFFFFF"/>
                </a:solidFill>
                <a:latin typeface="微软雅黑" pitchFamily="34" charset="-122"/>
                <a:ea typeface="微软雅黑" pitchFamily="34" charset="-122"/>
                <a:cs typeface="Arial" pitchFamily="34" charset="0"/>
              </a:rPr>
              <a:t>快速检索</a:t>
            </a:r>
          </a:p>
        </p:txBody>
      </p:sp>
      <p:sp>
        <p:nvSpPr>
          <p:cNvPr id="15" name="Line 14"/>
          <p:cNvSpPr>
            <a:spLocks noChangeShapeType="1"/>
          </p:cNvSpPr>
          <p:nvPr/>
        </p:nvSpPr>
        <p:spPr bwMode="auto">
          <a:xfrm flipH="1" flipV="1">
            <a:off x="1331913" y="1484313"/>
            <a:ext cx="935037" cy="0"/>
          </a:xfrm>
          <a:prstGeom prst="line">
            <a:avLst/>
          </a:prstGeom>
          <a:noFill/>
          <a:ln w="38100">
            <a:solidFill>
              <a:srgbClr val="FF6600"/>
            </a:solidFill>
            <a:round/>
            <a:headEnd/>
            <a:tailEnd type="triangle" w="med" len="med"/>
          </a:ln>
        </p:spPr>
        <p:txBody>
          <a:bodyPr wrap="none" anchor="ctr"/>
          <a:lstStyle/>
          <a:p>
            <a:endParaRPr lang="en-US"/>
          </a:p>
        </p:txBody>
      </p:sp>
      <p:sp>
        <p:nvSpPr>
          <p:cNvPr id="16" name="矩形 15"/>
          <p:cNvSpPr>
            <a:spLocks noChangeArrowheads="1"/>
          </p:cNvSpPr>
          <p:nvPr/>
        </p:nvSpPr>
        <p:spPr bwMode="auto">
          <a:xfrm>
            <a:off x="107950" y="1196975"/>
            <a:ext cx="1511300" cy="1584325"/>
          </a:xfrm>
          <a:prstGeom prst="rect">
            <a:avLst/>
          </a:prstGeom>
          <a:noFill/>
          <a:ln w="28575" algn="ctr">
            <a:solidFill>
              <a:schemeClr val="tx2"/>
            </a:solidFill>
            <a:round/>
            <a:headEnd/>
            <a:tailEnd/>
          </a:ln>
        </p:spPr>
        <p:txBody>
          <a:bodyPr lIns="0" tIns="0" rIns="182880" bIns="0"/>
          <a:lstStyle/>
          <a:p>
            <a:pPr>
              <a:spcBef>
                <a:spcPct val="50000"/>
              </a:spcBef>
            </a:pPr>
            <a:endParaRPr lang="zh-CN" altLang="en-US" sz="2400">
              <a:ea typeface="宋体" pitchFamily="2" charset="-122"/>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NKI标识.jpg"/>
          <p:cNvPicPr>
            <a:picLocks noChangeAspect="1"/>
          </p:cNvPicPr>
          <p:nvPr/>
        </p:nvPicPr>
        <p:blipFill>
          <a:blip r:embed="rId3" cstate="print"/>
          <a:srcRect/>
          <a:stretch>
            <a:fillRect/>
          </a:stretch>
        </p:blipFill>
        <p:spPr bwMode="auto">
          <a:xfrm>
            <a:off x="-1" y="1428736"/>
            <a:ext cx="11020459" cy="1372700"/>
          </a:xfrm>
          <a:prstGeom prst="rect">
            <a:avLst/>
          </a:prstGeom>
          <a:ln>
            <a:noFill/>
          </a:ln>
          <a:effectLst>
            <a:outerShdw blurRad="292100" dist="139700" dir="2700000" algn="tl" rotWithShape="0">
              <a:srgbClr val="333333">
                <a:alpha val="65000"/>
              </a:srgbClr>
            </a:outerShdw>
          </a:effectLst>
        </p:spPr>
      </p:pic>
      <p:pic>
        <p:nvPicPr>
          <p:cNvPr id="7" name="图片 6" descr="EI标识.jpg"/>
          <p:cNvPicPr>
            <a:picLocks noChangeAspect="1"/>
          </p:cNvPicPr>
          <p:nvPr/>
        </p:nvPicPr>
        <p:blipFill>
          <a:blip r:embed="rId4" cstate="print"/>
          <a:srcRect/>
          <a:stretch>
            <a:fillRect/>
          </a:stretch>
        </p:blipFill>
        <p:spPr bwMode="auto">
          <a:xfrm>
            <a:off x="-1" y="3071810"/>
            <a:ext cx="19132547" cy="1337284"/>
          </a:xfrm>
          <a:prstGeom prst="rect">
            <a:avLst/>
          </a:prstGeom>
          <a:ln>
            <a:noFill/>
          </a:ln>
          <a:effectLst>
            <a:outerShdw blurRad="292100" dist="139700" dir="2700000" algn="tl" rotWithShape="0">
              <a:srgbClr val="333333">
                <a:alpha val="65000"/>
              </a:srgbClr>
            </a:outerShdw>
          </a:effectLst>
        </p:spPr>
      </p:pic>
      <p:sp>
        <p:nvSpPr>
          <p:cNvPr id="4" name="TextBox 3"/>
          <p:cNvSpPr txBox="1">
            <a:spLocks noChangeArrowheads="1"/>
          </p:cNvSpPr>
          <p:nvPr/>
        </p:nvSpPr>
        <p:spPr bwMode="auto">
          <a:xfrm>
            <a:off x="1928794" y="5657850"/>
            <a:ext cx="1981200" cy="1200150"/>
          </a:xfrm>
          <a:prstGeom prst="rect">
            <a:avLst/>
          </a:prstGeom>
          <a:noFill/>
          <a:ln w="9525">
            <a:noFill/>
            <a:miter lim="800000"/>
            <a:headEnd/>
            <a:tailEnd/>
          </a:ln>
        </p:spPr>
        <p:txBody>
          <a:bodyPr wrap="none">
            <a:spAutoFit/>
          </a:bodyPr>
          <a:lstStyle/>
          <a:p>
            <a:r>
              <a:rPr lang="en-US" altLang="zh-CN" sz="7200" dirty="0">
                <a:solidFill>
                  <a:srgbClr val="FF0000"/>
                </a:solidFill>
                <a:ea typeface="宋体" pitchFamily="2" charset="-122"/>
              </a:rPr>
              <a:t>·······</a:t>
            </a:r>
            <a:endParaRPr lang="zh-CN" altLang="en-US" sz="7200" dirty="0">
              <a:solidFill>
                <a:srgbClr val="FF0000"/>
              </a:solidFill>
              <a:ea typeface="宋体" pitchFamily="2" charset="-122"/>
            </a:endParaRPr>
          </a:p>
        </p:txBody>
      </p:sp>
      <p:sp>
        <p:nvSpPr>
          <p:cNvPr id="109573" name="TextBox 4"/>
          <p:cNvSpPr txBox="1">
            <a:spLocks noChangeArrowheads="1"/>
          </p:cNvSpPr>
          <p:nvPr/>
        </p:nvSpPr>
        <p:spPr bwMode="auto">
          <a:xfrm>
            <a:off x="1403350" y="404813"/>
            <a:ext cx="3070225" cy="522287"/>
          </a:xfrm>
          <a:prstGeom prst="rect">
            <a:avLst/>
          </a:prstGeom>
          <a:noFill/>
          <a:ln w="9525">
            <a:noFill/>
            <a:miter lim="800000"/>
            <a:headEnd/>
            <a:tailEnd/>
          </a:ln>
        </p:spPr>
        <p:txBody>
          <a:bodyPr wrap="none">
            <a:spAutoFit/>
          </a:bodyPr>
          <a:lstStyle/>
          <a:p>
            <a:r>
              <a:rPr lang="zh-CN" altLang="en-US" sz="2800">
                <a:solidFill>
                  <a:schemeClr val="tx2"/>
                </a:solidFill>
                <a:latin typeface="微软雅黑" pitchFamily="34" charset="-122"/>
                <a:ea typeface="微软雅黑" pitchFamily="34" charset="-122"/>
              </a:rPr>
              <a:t>第三方资源的导入</a:t>
            </a:r>
          </a:p>
        </p:txBody>
      </p:sp>
      <p:sp>
        <p:nvSpPr>
          <p:cNvPr id="109574" name="Slide Number Placeholder 7"/>
          <p:cNvSpPr>
            <a:spLocks noGrp="1"/>
          </p:cNvSpPr>
          <p:nvPr>
            <p:ph type="sldNum" sz="quarter" idx="11"/>
          </p:nvPr>
        </p:nvSpPr>
        <p:spPr>
          <a:noFill/>
        </p:spPr>
        <p:txBody>
          <a:bodyPr/>
          <a:lstStyle/>
          <a:p>
            <a:fld id="{D07E6534-6D9E-416A-B05C-5FC7C8DA52A3}" type="slidenum">
              <a:rPr lang="en-US" altLang="en-US" smtClean="0">
                <a:latin typeface="Arial" pitchFamily="34" charset="0"/>
              </a:rPr>
              <a:pPr/>
              <a:t>117</a:t>
            </a:fld>
            <a:endParaRPr lang="en-US" altLang="en-US" smtClean="0">
              <a:latin typeface="Arial" pitchFamily="34" charset="0"/>
            </a:endParaRPr>
          </a:p>
        </p:txBody>
      </p:sp>
      <p:pic>
        <p:nvPicPr>
          <p:cNvPr id="172034" name="Picture 2"/>
          <p:cNvPicPr>
            <a:picLocks noChangeAspect="1" noChangeArrowheads="1"/>
          </p:cNvPicPr>
          <p:nvPr/>
        </p:nvPicPr>
        <p:blipFill>
          <a:blip r:embed="rId5" cstate="print"/>
          <a:srcRect/>
          <a:stretch>
            <a:fillRect/>
          </a:stretch>
        </p:blipFill>
        <p:spPr bwMode="auto">
          <a:xfrm>
            <a:off x="0" y="4714884"/>
            <a:ext cx="11503565" cy="96678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0"/>
          <p:cNvSpPr>
            <a:spLocks noChangeArrowheads="1"/>
          </p:cNvSpPr>
          <p:nvPr/>
        </p:nvSpPr>
        <p:spPr bwMode="auto">
          <a:xfrm>
            <a:off x="755650" y="838200"/>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18787" name="Rectangle 20"/>
          <p:cNvSpPr>
            <a:spLocks noChangeArrowheads="1"/>
          </p:cNvSpPr>
          <p:nvPr/>
        </p:nvSpPr>
        <p:spPr bwMode="auto">
          <a:xfrm>
            <a:off x="755650" y="1268413"/>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34" name="Rectangle 33"/>
          <p:cNvSpPr/>
          <p:nvPr/>
        </p:nvSpPr>
        <p:spPr>
          <a:xfrm>
            <a:off x="2843808" y="4494019"/>
            <a:ext cx="5040560" cy="2031325"/>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a:solidFill>
                  <a:srgbClr val="FFFFFF"/>
                </a:solidFill>
                <a:latin typeface="微软雅黑" pitchFamily="34" charset="-122"/>
                <a:ea typeface="微软雅黑" pitchFamily="34" charset="-122"/>
              </a:rPr>
              <a:t>写作</a:t>
            </a:r>
            <a:endParaRPr lang="en-US" altLang="zh-CN" sz="2400" b="1">
              <a:solidFill>
                <a:srgbClr val="FFFFFF"/>
              </a:solidFill>
              <a:latin typeface="微软雅黑" pitchFamily="34" charset="-122"/>
              <a:ea typeface="微软雅黑" pitchFamily="34" charset="-122"/>
            </a:endParaRPr>
          </a:p>
          <a:p>
            <a:pPr>
              <a:lnSpc>
                <a:spcPct val="150000"/>
              </a:lnSpc>
              <a:buFontTx/>
              <a:buChar char="-"/>
              <a:defRPr/>
            </a:pPr>
            <a:r>
              <a:rPr lang="zh-CN" altLang="en-US">
                <a:solidFill>
                  <a:srgbClr val="FFFFFF"/>
                </a:solidFill>
                <a:latin typeface="微软雅黑" pitchFamily="34" charset="-122"/>
                <a:ea typeface="微软雅黑" pitchFamily="34" charset="-122"/>
              </a:rPr>
              <a:t>在写作中插入参考文献</a:t>
            </a:r>
            <a:endParaRPr lang="en-US" altLang="zh-CN">
              <a:solidFill>
                <a:srgbClr val="FFFFFF"/>
              </a:solidFill>
              <a:latin typeface="微软雅黑" pitchFamily="34" charset="-122"/>
              <a:ea typeface="微软雅黑" pitchFamily="34" charset="-122"/>
            </a:endParaRPr>
          </a:p>
          <a:p>
            <a:pPr>
              <a:lnSpc>
                <a:spcPct val="150000"/>
              </a:lnSpc>
              <a:buFontTx/>
              <a:buChar char="-"/>
              <a:defRPr/>
            </a:pPr>
            <a:r>
              <a:rPr lang="zh-CN" altLang="en-US">
                <a:solidFill>
                  <a:srgbClr val="FFFFFF"/>
                </a:solidFill>
                <a:latin typeface="微软雅黑" pitchFamily="34" charset="-122"/>
                <a:ea typeface="微软雅黑" pitchFamily="34" charset="-122"/>
              </a:rPr>
              <a:t>修改参考文献格式</a:t>
            </a:r>
            <a:endParaRPr lang="en-US" altLang="zh-CN" sz="2400" b="1">
              <a:solidFill>
                <a:srgbClr val="FFFFFF"/>
              </a:solidFill>
              <a:latin typeface="微软雅黑" pitchFamily="34" charset="-122"/>
              <a:ea typeface="微软雅黑" pitchFamily="34" charset="-122"/>
            </a:endParaRPr>
          </a:p>
          <a:p>
            <a:pPr>
              <a:lnSpc>
                <a:spcPct val="150000"/>
              </a:lnSpc>
              <a:buFontTx/>
              <a:buChar char="-"/>
              <a:defRPr/>
            </a:pPr>
            <a:endParaRPr lang="en-US" altLang="zh-CN">
              <a:solidFill>
                <a:srgbClr val="FFFFFF"/>
              </a:solidFill>
              <a:latin typeface="微软雅黑" pitchFamily="34" charset="-122"/>
              <a:ea typeface="微软雅黑" pitchFamily="34" charset="-122"/>
            </a:endParaRPr>
          </a:p>
        </p:txBody>
      </p:sp>
      <p:grpSp>
        <p:nvGrpSpPr>
          <p:cNvPr id="118791" name="Group 44"/>
          <p:cNvGrpSpPr>
            <a:grpSpLocks/>
          </p:cNvGrpSpPr>
          <p:nvPr/>
        </p:nvGrpSpPr>
        <p:grpSpPr bwMode="auto">
          <a:xfrm>
            <a:off x="-46038" y="1104900"/>
            <a:ext cx="2657476" cy="3646488"/>
            <a:chOff x="-46038" y="1452484"/>
            <a:chExt cx="2657745" cy="3645314"/>
          </a:xfrm>
        </p:grpSpPr>
        <p:sp>
          <p:nvSpPr>
            <p:cNvPr id="66"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67"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7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7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69" name="TextBox 68"/>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cs typeface="Arial" pitchFamily="34" charset="0"/>
                </a:rPr>
                <a:t>检索</a:t>
              </a:r>
            </a:p>
          </p:txBody>
        </p:sp>
        <p:sp>
          <p:nvSpPr>
            <p:cNvPr id="70"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71"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18792" name="Group 48"/>
          <p:cNvGrpSpPr>
            <a:grpSpLocks/>
          </p:cNvGrpSpPr>
          <p:nvPr/>
        </p:nvGrpSpPr>
        <p:grpSpPr bwMode="auto">
          <a:xfrm>
            <a:off x="1716088" y="836613"/>
            <a:ext cx="3381375" cy="2063750"/>
            <a:chOff x="1715478" y="1183662"/>
            <a:chExt cx="3382537" cy="2063691"/>
          </a:xfrm>
        </p:grpSpPr>
        <p:sp>
          <p:nvSpPr>
            <p:cNvPr id="59"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5"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64"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65"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61" name="TextBox 60"/>
            <p:cNvSpPr txBox="1"/>
            <p:nvPr/>
          </p:nvSpPr>
          <p:spPr>
            <a:xfrm>
              <a:off x="1740887" y="1715459"/>
              <a:ext cx="1831016" cy="523860"/>
            </a:xfrm>
            <a:prstGeom prst="rect">
              <a:avLst/>
            </a:prstGeom>
            <a:noFill/>
          </p:spPr>
          <p:txBody>
            <a:bodyPr>
              <a:spAutoFit/>
            </a:bodyPr>
            <a:lstStyle/>
            <a:p>
              <a:pPr algn="ctr">
                <a:defRPr/>
              </a:pPr>
              <a:r>
                <a:rPr lang="zh-CN" altLang="en-US" sz="2800" b="1">
                  <a:solidFill>
                    <a:srgbClr val="4F6228"/>
                  </a:solidFill>
                  <a:effectLst>
                    <a:outerShdw blurRad="38100" dist="38100" dir="2700000" algn="tl">
                      <a:srgbClr val="C0C0C0"/>
                    </a:outerShdw>
                  </a:effectLst>
                  <a:latin typeface="Adidas Unity"/>
                  <a:ea typeface="微软雅黑" pitchFamily="34" charset="-122"/>
                  <a:cs typeface="Arial" pitchFamily="34" charset="0"/>
                </a:rPr>
                <a:t>分析</a:t>
              </a:r>
            </a:p>
          </p:txBody>
        </p:sp>
        <p:sp>
          <p:nvSpPr>
            <p:cNvPr id="62"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3"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18793" name="Group 47"/>
          <p:cNvGrpSpPr>
            <a:grpSpLocks/>
          </p:cNvGrpSpPr>
          <p:nvPr/>
        </p:nvGrpSpPr>
        <p:grpSpPr bwMode="auto">
          <a:xfrm>
            <a:off x="3659188" y="609600"/>
            <a:ext cx="2060575" cy="3433763"/>
            <a:chOff x="3659695" y="956255"/>
            <a:chExt cx="2060653" cy="3434068"/>
          </a:xfrm>
        </p:grpSpPr>
        <p:sp>
          <p:nvSpPr>
            <p:cNvPr id="52"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7"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57"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58"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54" name="TextBox 53"/>
            <p:cNvSpPr txBox="1"/>
            <p:nvPr/>
          </p:nvSpPr>
          <p:spPr>
            <a:xfrm>
              <a:off x="3683508" y="3245633"/>
              <a:ext cx="1832044" cy="523922"/>
            </a:xfrm>
            <a:prstGeom prst="rect">
              <a:avLst/>
            </a:prstGeom>
            <a:noFill/>
          </p:spPr>
          <p:txBody>
            <a:bodyPr>
              <a:spAutoFit/>
            </a:bodyPr>
            <a:lstStyle/>
            <a:p>
              <a:pPr algn="ctr">
                <a:defRPr/>
              </a:pPr>
              <a:r>
                <a:rPr lang="zh-CN" altLang="en-US" sz="2800" b="1">
                  <a:solidFill>
                    <a:srgbClr val="E46C0A"/>
                  </a:solidFill>
                  <a:effectLst>
                    <a:outerShdw blurRad="38100" dist="38100" dir="2700000" algn="tl">
                      <a:srgbClr val="C0C0C0"/>
                    </a:outerShdw>
                  </a:effectLst>
                  <a:latin typeface="Adidas Unity"/>
                  <a:ea typeface="微软雅黑" pitchFamily="34" charset="-122"/>
                  <a:cs typeface="Arial" pitchFamily="34" charset="0"/>
                </a:rPr>
                <a:t>管理</a:t>
              </a:r>
            </a:p>
          </p:txBody>
        </p:sp>
        <p:sp>
          <p:nvSpPr>
            <p:cNvPr id="55"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6"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45" name="矩形 1"/>
          <p:cNvSpPr/>
          <p:nvPr/>
        </p:nvSpPr>
        <p:spPr bwMode="auto">
          <a:xfrm rot="1810715">
            <a:off x="5924550" y="1206500"/>
            <a:ext cx="2073275" cy="1358900"/>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8" name="组合 43"/>
          <p:cNvGrpSpPr/>
          <p:nvPr/>
        </p:nvGrpSpPr>
        <p:grpSpPr bwMode="auto">
          <a:xfrm rot="20763007">
            <a:off x="5027565" y="260350"/>
            <a:ext cx="1881978" cy="1622788"/>
            <a:chOff x="3059832" y="1341549"/>
            <a:chExt cx="1499349" cy="1292542"/>
          </a:xfrm>
          <a:effectLst>
            <a:outerShdw blurRad="50800" dist="139700" dir="5400000" algn="t" rotWithShape="0">
              <a:prstClr val="black">
                <a:alpha val="20000"/>
              </a:prstClr>
            </a:outerShdw>
          </a:effectLst>
        </p:grpSpPr>
        <p:sp>
          <p:nvSpPr>
            <p:cNvPr id="50"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51"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47" name="TextBox 46"/>
          <p:cNvSpPr txBox="1"/>
          <p:nvPr/>
        </p:nvSpPr>
        <p:spPr bwMode="auto">
          <a:xfrm>
            <a:off x="5067300" y="774700"/>
            <a:ext cx="1831975" cy="523875"/>
          </a:xfrm>
          <a:prstGeom prst="rect">
            <a:avLst/>
          </a:prstGeom>
          <a:noFill/>
        </p:spPr>
        <p:txBody>
          <a:bodyPr>
            <a:spAutoFit/>
          </a:bodyPr>
          <a:lstStyle/>
          <a:p>
            <a:pPr algn="ctr">
              <a:defRPr/>
            </a:pPr>
            <a:r>
              <a:rPr lang="zh-CN" altLang="en-US" sz="2800" b="1">
                <a:solidFill>
                  <a:srgbClr val="D19705"/>
                </a:solidFill>
                <a:effectLst>
                  <a:outerShdw blurRad="38100" dist="38100" dir="2700000" algn="tl">
                    <a:srgbClr val="C0C0C0"/>
                  </a:outerShdw>
                </a:effectLst>
                <a:latin typeface="Adidas Unity"/>
                <a:ea typeface="微软雅黑" pitchFamily="34" charset="-122"/>
                <a:cs typeface="Arial" pitchFamily="34" charset="0"/>
              </a:rPr>
              <a:t>写作</a:t>
            </a:r>
          </a:p>
        </p:txBody>
      </p:sp>
      <p:sp>
        <p:nvSpPr>
          <p:cNvPr id="48" name="燕尾形 57"/>
          <p:cNvSpPr/>
          <p:nvPr/>
        </p:nvSpPr>
        <p:spPr bwMode="auto">
          <a:xfrm rot="1785309">
            <a:off x="6878638" y="1709738"/>
            <a:ext cx="384175" cy="4032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9" name="燕尾形 56"/>
          <p:cNvSpPr/>
          <p:nvPr/>
        </p:nvSpPr>
        <p:spPr bwMode="auto">
          <a:xfrm rot="12853664">
            <a:off x="6529388" y="1501775"/>
            <a:ext cx="403225" cy="427038"/>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18799" name="Group 45"/>
          <p:cNvGrpSpPr>
            <a:grpSpLocks/>
          </p:cNvGrpSpPr>
          <p:nvPr/>
        </p:nvGrpSpPr>
        <p:grpSpPr bwMode="auto">
          <a:xfrm>
            <a:off x="7091363" y="1296988"/>
            <a:ext cx="2359025" cy="1939925"/>
            <a:chOff x="7092280" y="1643849"/>
            <a:chExt cx="2358634" cy="1940168"/>
          </a:xfrm>
        </p:grpSpPr>
        <p:sp>
          <p:nvSpPr>
            <p:cNvPr id="41" name="矩形 1"/>
            <p:cNvSpPr/>
            <p:nvPr/>
          </p:nvSpPr>
          <p:spPr>
            <a:xfrm rot="9627564">
              <a:off x="7404965" y="1643849"/>
              <a:ext cx="2045949" cy="135907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2" name="六边形 38"/>
            <p:cNvSpPr/>
            <p:nvPr/>
          </p:nvSpPr>
          <p:spPr>
            <a:xfrm rot="18378813">
              <a:off x="7094102" y="1831733"/>
              <a:ext cx="1882083" cy="162248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3" name="六边形 39"/>
            <p:cNvSpPr/>
            <p:nvPr/>
          </p:nvSpPr>
          <p:spPr>
            <a:xfrm rot="601184">
              <a:off x="7266876" y="1966151"/>
              <a:ext cx="1515811" cy="1306677"/>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4" name="TextBox 43"/>
            <p:cNvSpPr txBox="1"/>
            <p:nvPr/>
          </p:nvSpPr>
          <p:spPr>
            <a:xfrm>
              <a:off x="7092280" y="2348787"/>
              <a:ext cx="1831671" cy="523941"/>
            </a:xfrm>
            <a:prstGeom prst="rect">
              <a:avLst/>
            </a:prstGeom>
            <a:noFill/>
          </p:spPr>
          <p:txBody>
            <a:bodyPr>
              <a:spAutoFit/>
            </a:bodyPr>
            <a:lstStyle/>
            <a:p>
              <a:pPr algn="ctr">
                <a:defRPr/>
              </a:pPr>
              <a:r>
                <a:rPr lang="zh-CN" altLang="en-US" sz="2800" b="1">
                  <a:solidFill>
                    <a:srgbClr val="C00000"/>
                  </a:solidFill>
                  <a:effectLst>
                    <a:outerShdw blurRad="38100" dist="38100" dir="2700000" algn="tl">
                      <a:srgbClr val="C0C0C0"/>
                    </a:outerShdw>
                  </a:effectLst>
                  <a:latin typeface="Adidas Unity"/>
                  <a:ea typeface="微软雅黑" pitchFamily="34" charset="-122"/>
                  <a:cs typeface="Arial" pitchFamily="34" charset="0"/>
                </a:rPr>
                <a:t>投稿</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47"/>
                                        </p:tgtEl>
                                      </p:cBhvr>
                                      <p:to x="80000" y="100000"/>
                                    </p:animScale>
                                    <p:anim by="(#ppt_w*0.10)" calcmode="lin" valueType="num">
                                      <p:cBhvr>
                                        <p:cTn id="7" dur="250" autoRev="1" fill="hold">
                                          <p:stCondLst>
                                            <p:cond delay="0"/>
                                          </p:stCondLst>
                                        </p:cTn>
                                        <p:tgtEl>
                                          <p:spTgt spid="47"/>
                                        </p:tgtEl>
                                        <p:attrNameLst>
                                          <p:attrName>ppt_x</p:attrName>
                                        </p:attrNameLst>
                                      </p:cBhvr>
                                    </p:anim>
                                    <p:anim by="(-#ppt_w*0.10)" calcmode="lin" valueType="num">
                                      <p:cBhvr>
                                        <p:cTn id="8" dur="250" autoRev="1" fill="hold">
                                          <p:stCondLst>
                                            <p:cond delay="0"/>
                                          </p:stCondLst>
                                        </p:cTn>
                                        <p:tgtEl>
                                          <p:spTgt spid="47"/>
                                        </p:tgtEl>
                                        <p:attrNameLst>
                                          <p:attrName>ppt_y</p:attrName>
                                        </p:attrNameLst>
                                      </p:cBhvr>
                                    </p:anim>
                                    <p:animRot by="-480000">
                                      <p:cBhvr>
                                        <p:cTn id="9" dur="250" autoRev="1" fill="hold">
                                          <p:stCondLst>
                                            <p:cond delay="0"/>
                                          </p:stCondLst>
                                        </p:cTn>
                                        <p:tgtEl>
                                          <p:spTgt spid="47"/>
                                        </p:tgtEl>
                                        <p:attrNameLst>
                                          <p:attrName>r</p:attrName>
                                        </p:attrNameLst>
                                      </p:cBhvr>
                                    </p:animRot>
                                  </p:childTnLst>
                                </p:cTn>
                              </p:par>
                            </p:childTnLst>
                          </p:cTn>
                        </p:par>
                        <p:par>
                          <p:cTn id="10" fill="hold">
                            <p:stCondLst>
                              <p:cond delay="550"/>
                            </p:stCondLst>
                            <p:childTnLst>
                              <p:par>
                                <p:cTn id="11" presetID="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917575" y="303213"/>
            <a:ext cx="7369175" cy="836612"/>
          </a:xfrm>
        </p:spPr>
        <p:txBody>
          <a:bodyPr/>
          <a:lstStyle/>
          <a:p>
            <a:pPr eaLnBrk="1" hangingPunct="1"/>
            <a:r>
              <a:rPr lang="en-US" altLang="zh-CN" b="1" smtClean="0">
                <a:ea typeface="宋体" pitchFamily="2" charset="-122"/>
              </a:rPr>
              <a:t>Reference </a:t>
            </a:r>
            <a:endParaRPr lang="zh-CN" altLang="en-US" b="1" smtClean="0">
              <a:ea typeface="宋体" pitchFamily="2" charset="-122"/>
            </a:endParaRPr>
          </a:p>
        </p:txBody>
      </p:sp>
      <p:grpSp>
        <p:nvGrpSpPr>
          <p:cNvPr id="119811" name="Group 7"/>
          <p:cNvGrpSpPr>
            <a:grpSpLocks/>
          </p:cNvGrpSpPr>
          <p:nvPr/>
        </p:nvGrpSpPr>
        <p:grpSpPr bwMode="auto">
          <a:xfrm>
            <a:off x="990600" y="2054225"/>
            <a:ext cx="3030538" cy="2605088"/>
            <a:chOff x="989921" y="2358561"/>
            <a:chExt cx="3770765" cy="3316523"/>
          </a:xfrm>
        </p:grpSpPr>
        <p:pic>
          <p:nvPicPr>
            <p:cNvPr id="119821" name="Picture 4"/>
            <p:cNvPicPr>
              <a:picLocks noChangeAspect="1" noChangeArrowheads="1"/>
            </p:cNvPicPr>
            <p:nvPr/>
          </p:nvPicPr>
          <p:blipFill>
            <a:blip r:embed="rId3" cstate="print"/>
            <a:srcRect/>
            <a:stretch>
              <a:fillRect/>
            </a:stretch>
          </p:blipFill>
          <p:spPr bwMode="auto">
            <a:xfrm rot="410416">
              <a:off x="2930074" y="2358561"/>
              <a:ext cx="1830612" cy="2430741"/>
            </a:xfrm>
            <a:prstGeom prst="rect">
              <a:avLst/>
            </a:prstGeom>
            <a:noFill/>
            <a:ln w="9525">
              <a:noFill/>
              <a:miter lim="800000"/>
              <a:headEnd/>
              <a:tailEnd/>
            </a:ln>
          </p:spPr>
        </p:pic>
        <p:pic>
          <p:nvPicPr>
            <p:cNvPr id="119822" name="Picture 5"/>
            <p:cNvPicPr>
              <a:picLocks noChangeAspect="1" noChangeArrowheads="1"/>
            </p:cNvPicPr>
            <p:nvPr/>
          </p:nvPicPr>
          <p:blipFill>
            <a:blip r:embed="rId4" cstate="print"/>
            <a:srcRect/>
            <a:stretch>
              <a:fillRect/>
            </a:stretch>
          </p:blipFill>
          <p:spPr bwMode="auto">
            <a:xfrm rot="-388974">
              <a:off x="989921" y="2450645"/>
              <a:ext cx="1891638" cy="2513239"/>
            </a:xfrm>
            <a:prstGeom prst="rect">
              <a:avLst/>
            </a:prstGeom>
            <a:noFill/>
            <a:ln w="9525">
              <a:noFill/>
              <a:miter lim="800000"/>
              <a:headEnd/>
              <a:tailEnd/>
            </a:ln>
          </p:spPr>
        </p:pic>
        <p:pic>
          <p:nvPicPr>
            <p:cNvPr id="119823" name="Picture 3"/>
            <p:cNvPicPr>
              <a:picLocks noChangeAspect="1" noChangeArrowheads="1"/>
            </p:cNvPicPr>
            <p:nvPr/>
          </p:nvPicPr>
          <p:blipFill>
            <a:blip r:embed="rId5" cstate="print"/>
            <a:srcRect/>
            <a:stretch>
              <a:fillRect/>
            </a:stretch>
          </p:blipFill>
          <p:spPr bwMode="auto">
            <a:xfrm>
              <a:off x="1953307" y="3219902"/>
              <a:ext cx="1882889" cy="2455182"/>
            </a:xfrm>
            <a:prstGeom prst="rect">
              <a:avLst/>
            </a:prstGeom>
            <a:noFill/>
            <a:ln w="9525">
              <a:noFill/>
              <a:miter lim="800000"/>
              <a:headEnd/>
              <a:tailEnd/>
            </a:ln>
          </p:spPr>
        </p:pic>
      </p:grpSp>
      <p:sp>
        <p:nvSpPr>
          <p:cNvPr id="9" name="Rectangle 3"/>
          <p:cNvSpPr txBox="1">
            <a:spLocks noChangeArrowheads="1"/>
          </p:cNvSpPr>
          <p:nvPr/>
        </p:nvSpPr>
        <p:spPr bwMode="auto">
          <a:xfrm>
            <a:off x="4295775" y="2097088"/>
            <a:ext cx="4524375" cy="2243137"/>
          </a:xfrm>
          <a:prstGeom prst="rect">
            <a:avLst/>
          </a:prstGeom>
          <a:noFill/>
          <a:ln w="9525">
            <a:noFill/>
            <a:miter lim="800000"/>
            <a:headEnd/>
            <a:tailEnd/>
          </a:ln>
        </p:spPr>
        <p:txBody>
          <a:bodyPr lIns="0" tIns="0" rIns="182880" bIns="0"/>
          <a:lstStyle/>
          <a:p>
            <a:pPr indent="-228600" algn="just" eaLnBrk="0" hangingPunct="0">
              <a:spcBef>
                <a:spcPct val="50000"/>
              </a:spcBef>
              <a:buClr>
                <a:schemeClr val="tx2"/>
              </a:buClr>
              <a:defRPr/>
            </a:pPr>
            <a:r>
              <a:rPr lang="zh-CN" altLang="en-US">
                <a:solidFill>
                  <a:srgbClr val="004363"/>
                </a:solidFill>
                <a:latin typeface="微软雅黑" pitchFamily="34" charset="-122"/>
                <a:ea typeface="微软雅黑" pitchFamily="34" charset="-122"/>
                <a:cs typeface="Arial" pitchFamily="34" charset="0"/>
              </a:rPr>
              <a:t>在</a:t>
            </a:r>
            <a:r>
              <a:rPr lang="en-US" altLang="zh-CN">
                <a:solidFill>
                  <a:srgbClr val="004363"/>
                </a:solidFill>
                <a:latin typeface="微软雅黑" pitchFamily="34" charset="-122"/>
                <a:ea typeface="微软雅黑" pitchFamily="34" charset="-122"/>
                <a:cs typeface="Arial" pitchFamily="34" charset="0"/>
              </a:rPr>
              <a:t>2004</a:t>
            </a:r>
            <a:r>
              <a:rPr lang="zh-CN" altLang="en-US">
                <a:solidFill>
                  <a:srgbClr val="004363"/>
                </a:solidFill>
                <a:latin typeface="微软雅黑" pitchFamily="34" charset="-122"/>
                <a:ea typeface="微软雅黑" pitchFamily="34" charset="-122"/>
                <a:cs typeface="Arial" pitchFamily="34" charset="0"/>
              </a:rPr>
              <a:t>年投向</a:t>
            </a:r>
            <a:r>
              <a:rPr lang="en-US" altLang="zh-CN">
                <a:solidFill>
                  <a:srgbClr val="004363"/>
                </a:solidFill>
                <a:latin typeface="微软雅黑" pitchFamily="34" charset="-122"/>
                <a:ea typeface="微软雅黑" pitchFamily="34" charset="-122"/>
                <a:cs typeface="Arial" pitchFamily="34" charset="0"/>
              </a:rPr>
              <a:t>Nature</a:t>
            </a:r>
            <a:r>
              <a:rPr lang="zh-CN" altLang="en-US">
                <a:solidFill>
                  <a:srgbClr val="004363"/>
                </a:solidFill>
                <a:latin typeface="微软雅黑" pitchFamily="34" charset="-122"/>
                <a:ea typeface="微软雅黑" pitchFamily="34" charset="-122"/>
                <a:cs typeface="Arial" pitchFamily="34" charset="0"/>
              </a:rPr>
              <a:t>的中国文章有</a:t>
            </a:r>
            <a:r>
              <a:rPr lang="en-US" altLang="zh-CN">
                <a:solidFill>
                  <a:srgbClr val="004363"/>
                </a:solidFill>
                <a:latin typeface="微软雅黑" pitchFamily="34" charset="-122"/>
                <a:ea typeface="微软雅黑" pitchFamily="34" charset="-122"/>
                <a:cs typeface="Arial" pitchFamily="34" charset="0"/>
              </a:rPr>
              <a:t>55%,</a:t>
            </a:r>
            <a:r>
              <a:rPr lang="zh-CN" altLang="en-US">
                <a:solidFill>
                  <a:srgbClr val="004363"/>
                </a:solidFill>
                <a:latin typeface="微软雅黑" pitchFamily="34" charset="-122"/>
                <a:ea typeface="微软雅黑" pitchFamily="34" charset="-122"/>
                <a:cs typeface="Arial" pitchFamily="34" charset="0"/>
              </a:rPr>
              <a:t> </a:t>
            </a:r>
            <a:r>
              <a:rPr lang="en-US" altLang="zh-CN">
                <a:solidFill>
                  <a:srgbClr val="004363"/>
                </a:solidFill>
                <a:latin typeface="微软雅黑" pitchFamily="34" charset="-122"/>
                <a:ea typeface="微软雅黑" pitchFamily="34" charset="-122"/>
                <a:cs typeface="Arial" pitchFamily="34" charset="0"/>
              </a:rPr>
              <a:t>2003</a:t>
            </a:r>
            <a:r>
              <a:rPr lang="zh-CN" altLang="en-US">
                <a:solidFill>
                  <a:srgbClr val="004363"/>
                </a:solidFill>
                <a:latin typeface="微软雅黑" pitchFamily="34" charset="-122"/>
                <a:ea typeface="微软雅黑" pitchFamily="34" charset="-122"/>
                <a:cs typeface="Arial" pitchFamily="34" charset="0"/>
              </a:rPr>
              <a:t>年更是高达</a:t>
            </a:r>
            <a:r>
              <a:rPr lang="en-US" altLang="zh-CN">
                <a:solidFill>
                  <a:srgbClr val="004363"/>
                </a:solidFill>
                <a:latin typeface="微软雅黑" pitchFamily="34" charset="-122"/>
                <a:ea typeface="微软雅黑" pitchFamily="34" charset="-122"/>
                <a:cs typeface="Arial" pitchFamily="34" charset="0"/>
              </a:rPr>
              <a:t>62</a:t>
            </a:r>
            <a:r>
              <a:rPr lang="zh-CN" altLang="en-US">
                <a:solidFill>
                  <a:srgbClr val="004363"/>
                </a:solidFill>
                <a:latin typeface="微软雅黑" pitchFamily="34" charset="-122"/>
                <a:ea typeface="微软雅黑" pitchFamily="34" charset="-122"/>
                <a:cs typeface="Arial" pitchFamily="34" charset="0"/>
              </a:rPr>
              <a:t>％，</a:t>
            </a:r>
            <a:r>
              <a:rPr lang="en-US" altLang="zh-CN">
                <a:solidFill>
                  <a:srgbClr val="004363"/>
                </a:solidFill>
                <a:latin typeface="微软雅黑" pitchFamily="34" charset="-122"/>
                <a:ea typeface="微软雅黑" pitchFamily="34" charset="-122"/>
                <a:cs typeface="Arial" pitchFamily="34" charset="0"/>
              </a:rPr>
              <a:t> </a:t>
            </a:r>
            <a:r>
              <a:rPr lang="zh-CN" altLang="en-US">
                <a:solidFill>
                  <a:srgbClr val="004363"/>
                </a:solidFill>
                <a:latin typeface="微软雅黑" pitchFamily="34" charset="-122"/>
                <a:ea typeface="微软雅黑" pitchFamily="34" charset="-122"/>
                <a:cs typeface="Arial" pitchFamily="34" charset="0"/>
              </a:rPr>
              <a:t>未经编委审查，在期刊初审阶段就退稿，很大一部分是格式问题，特别是</a:t>
            </a:r>
            <a:r>
              <a:rPr lang="zh-CN" altLang="en-US">
                <a:solidFill>
                  <a:srgbClr val="FF0000"/>
                </a:solidFill>
                <a:effectLst>
                  <a:outerShdw blurRad="38100" dist="38100" dir="2700000" algn="tl">
                    <a:srgbClr val="C0C0C0"/>
                  </a:outerShdw>
                </a:effectLst>
                <a:latin typeface="微软雅黑" pitchFamily="34" charset="-122"/>
                <a:ea typeface="微软雅黑" pitchFamily="34" charset="-122"/>
                <a:cs typeface="Arial" pitchFamily="34" charset="0"/>
              </a:rPr>
              <a:t>参考文献格式。</a:t>
            </a:r>
          </a:p>
          <a:p>
            <a:pPr indent="-228600" algn="just" eaLnBrk="0" hangingPunct="0">
              <a:spcBef>
                <a:spcPct val="50000"/>
              </a:spcBef>
              <a:buClr>
                <a:schemeClr val="tx2"/>
              </a:buClr>
              <a:defRPr/>
            </a:pPr>
            <a:r>
              <a:rPr lang="zh-CN" altLang="en-US">
                <a:solidFill>
                  <a:srgbClr val="004363"/>
                </a:solidFill>
                <a:latin typeface="微软雅黑" pitchFamily="34" charset="-122"/>
                <a:ea typeface="微软雅黑" pitchFamily="34" charset="-122"/>
                <a:cs typeface="Arial" pitchFamily="34" charset="0"/>
              </a:rPr>
              <a:t>即使是最高水平的期刊，其中也有</a:t>
            </a:r>
            <a:r>
              <a:rPr lang="en-US" altLang="zh-CN">
                <a:solidFill>
                  <a:srgbClr val="004363"/>
                </a:solidFill>
                <a:latin typeface="微软雅黑" pitchFamily="34" charset="-122"/>
                <a:ea typeface="微软雅黑" pitchFamily="34" charset="-122"/>
                <a:cs typeface="Arial" pitchFamily="34" charset="0"/>
              </a:rPr>
              <a:t>30</a:t>
            </a:r>
            <a:r>
              <a:rPr lang="zh-CN" altLang="en-US">
                <a:solidFill>
                  <a:srgbClr val="004363"/>
                </a:solidFill>
                <a:latin typeface="微软雅黑" pitchFamily="34" charset="-122"/>
                <a:ea typeface="微软雅黑" pitchFamily="34" charset="-122"/>
                <a:cs typeface="Arial" pitchFamily="34" charset="0"/>
              </a:rPr>
              <a:t>％的文章有参考文献的错误，这大大降低了文章被引用次数的统计。</a:t>
            </a:r>
          </a:p>
        </p:txBody>
      </p:sp>
      <p:sp>
        <p:nvSpPr>
          <p:cNvPr id="119813" name="Rectangle 3"/>
          <p:cNvSpPr txBox="1">
            <a:spLocks noChangeArrowheads="1"/>
          </p:cNvSpPr>
          <p:nvPr/>
        </p:nvSpPr>
        <p:spPr bwMode="auto">
          <a:xfrm>
            <a:off x="3559175" y="5210175"/>
            <a:ext cx="2536825" cy="928688"/>
          </a:xfrm>
          <a:prstGeom prst="rect">
            <a:avLst/>
          </a:prstGeom>
          <a:noFill/>
          <a:ln w="9525">
            <a:noFill/>
            <a:miter lim="800000"/>
            <a:headEnd/>
            <a:tailEnd/>
          </a:ln>
        </p:spPr>
        <p:txBody>
          <a:bodyPr lIns="0" tIns="0" rIns="182880" bIns="0"/>
          <a:lstStyle/>
          <a:p>
            <a:pPr marL="228600" indent="-228600">
              <a:buClr>
                <a:schemeClr val="tx2"/>
              </a:buClr>
              <a:buFont typeface="Arial" pitchFamily="34" charset="0"/>
              <a:buChar char="•"/>
            </a:pPr>
            <a:r>
              <a:rPr lang="zh-CN" altLang="en-US" sz="1600" b="1" i="1">
                <a:solidFill>
                  <a:schemeClr val="tx2"/>
                </a:solidFill>
                <a:latin typeface="华文仿宋"/>
                <a:ea typeface="华文仿宋"/>
                <a:cs typeface="华文仿宋"/>
              </a:rPr>
              <a:t>不同领域</a:t>
            </a:r>
            <a:endParaRPr lang="en-US" altLang="zh-CN" sz="1600" b="1" i="1">
              <a:solidFill>
                <a:schemeClr val="tx2"/>
              </a:solidFill>
              <a:latin typeface="华文仿宋"/>
              <a:ea typeface="华文仿宋"/>
              <a:cs typeface="华文仿宋"/>
            </a:endParaRPr>
          </a:p>
          <a:p>
            <a:pPr marL="228600" indent="-228600">
              <a:buClr>
                <a:schemeClr val="tx2"/>
              </a:buClr>
              <a:buFont typeface="Arial" pitchFamily="34" charset="0"/>
              <a:buChar char="•"/>
            </a:pPr>
            <a:r>
              <a:rPr lang="zh-CN" altLang="en-US" sz="1600" b="1" i="1">
                <a:solidFill>
                  <a:schemeClr val="tx2"/>
                </a:solidFill>
                <a:latin typeface="华文仿宋"/>
                <a:ea typeface="华文仿宋"/>
                <a:cs typeface="华文仿宋"/>
              </a:rPr>
              <a:t>不同期刊</a:t>
            </a:r>
          </a:p>
          <a:p>
            <a:pPr marL="228600" indent="-228600">
              <a:buClr>
                <a:schemeClr val="tx2"/>
              </a:buClr>
              <a:buFont typeface="Arial" pitchFamily="34" charset="0"/>
              <a:buChar char="•"/>
            </a:pPr>
            <a:r>
              <a:rPr lang="zh-CN" altLang="en-US" sz="1600" b="1" i="1">
                <a:solidFill>
                  <a:schemeClr val="tx2"/>
                </a:solidFill>
                <a:latin typeface="华文仿宋"/>
                <a:ea typeface="华文仿宋"/>
                <a:cs typeface="华文仿宋"/>
              </a:rPr>
              <a:t>不同院校的硕博士论文</a:t>
            </a:r>
            <a:endParaRPr lang="en-US" altLang="zh-CN" sz="1600" b="1" i="1">
              <a:solidFill>
                <a:schemeClr val="tx2"/>
              </a:solidFill>
              <a:ea typeface="宋体" pitchFamily="2" charset="-122"/>
            </a:endParaRPr>
          </a:p>
        </p:txBody>
      </p:sp>
      <p:sp>
        <p:nvSpPr>
          <p:cNvPr id="119814" name="TextBox 12"/>
          <p:cNvSpPr txBox="1">
            <a:spLocks noChangeArrowheads="1"/>
          </p:cNvSpPr>
          <p:nvPr/>
        </p:nvSpPr>
        <p:spPr bwMode="auto">
          <a:xfrm>
            <a:off x="3019425" y="4760913"/>
            <a:ext cx="2954338" cy="369887"/>
          </a:xfrm>
          <a:prstGeom prst="rect">
            <a:avLst/>
          </a:prstGeom>
          <a:noFill/>
          <a:ln w="9525">
            <a:noFill/>
            <a:miter lim="800000"/>
            <a:headEnd/>
            <a:tailEnd/>
          </a:ln>
        </p:spPr>
        <p:txBody>
          <a:bodyPr wrap="none">
            <a:spAutoFit/>
          </a:bodyPr>
          <a:lstStyle/>
          <a:p>
            <a:r>
              <a:rPr lang="zh-CN" altLang="en-US" b="1">
                <a:solidFill>
                  <a:schemeClr val="tx2"/>
                </a:solidFill>
                <a:latin typeface="华文仿宋"/>
                <a:ea typeface="华文仿宋"/>
                <a:cs typeface="华文仿宋"/>
              </a:rPr>
              <a:t>参考文献格式要求不尽相同</a:t>
            </a:r>
            <a:endParaRPr lang="zh-CN" altLang="en-US">
              <a:solidFill>
                <a:schemeClr val="tx2"/>
              </a:solidFill>
              <a:ea typeface="宋体" pitchFamily="2" charset="-122"/>
            </a:endParaRPr>
          </a:p>
        </p:txBody>
      </p:sp>
      <p:sp>
        <p:nvSpPr>
          <p:cNvPr id="14" name="TextBox 13"/>
          <p:cNvSpPr txBox="1">
            <a:spLocks noChangeArrowheads="1"/>
          </p:cNvSpPr>
          <p:nvPr/>
        </p:nvSpPr>
        <p:spPr bwMode="auto">
          <a:xfrm>
            <a:off x="6538913" y="4986338"/>
            <a:ext cx="2217737" cy="400050"/>
          </a:xfrm>
          <a:prstGeom prst="rect">
            <a:avLst/>
          </a:prstGeom>
          <a:solidFill>
            <a:srgbClr val="FFFF00"/>
          </a:solidFill>
          <a:ln w="9525">
            <a:noFill/>
            <a:miter lim="800000"/>
            <a:headEnd/>
            <a:tailEnd/>
          </a:ln>
        </p:spPr>
        <p:txBody>
          <a:bodyPr wrap="none">
            <a:spAutoFit/>
          </a:bodyPr>
          <a:lstStyle/>
          <a:p>
            <a:r>
              <a:rPr lang="en-US" altLang="zh-CN" sz="2000" b="1">
                <a:solidFill>
                  <a:schemeClr val="tx2"/>
                </a:solidFill>
                <a:latin typeface="华文仿宋"/>
                <a:ea typeface="华文仿宋"/>
                <a:cs typeface="华文仿宋"/>
              </a:rPr>
              <a:t>Endnote</a:t>
            </a:r>
            <a:r>
              <a:rPr lang="en-US" altLang="zh-CN" sz="2000" baseline="30000">
                <a:solidFill>
                  <a:schemeClr val="tx2"/>
                </a:solidFill>
                <a:latin typeface="微软雅黑" pitchFamily="34" charset="-122"/>
                <a:ea typeface="微软雅黑" pitchFamily="34" charset="-122"/>
              </a:rPr>
              <a:t> ®</a:t>
            </a:r>
            <a:r>
              <a:rPr lang="en-US" altLang="zh-CN" sz="2000" b="1">
                <a:solidFill>
                  <a:schemeClr val="tx2"/>
                </a:solidFill>
                <a:latin typeface="华文仿宋"/>
                <a:ea typeface="华文仿宋"/>
                <a:cs typeface="华文仿宋"/>
              </a:rPr>
              <a:t> online</a:t>
            </a:r>
          </a:p>
        </p:txBody>
      </p:sp>
      <p:sp>
        <p:nvSpPr>
          <p:cNvPr id="119816" name="TextBox 10"/>
          <p:cNvSpPr txBox="1">
            <a:spLocks noChangeArrowheads="1"/>
          </p:cNvSpPr>
          <p:nvPr/>
        </p:nvSpPr>
        <p:spPr bwMode="auto">
          <a:xfrm>
            <a:off x="6545263" y="4572000"/>
            <a:ext cx="1308100" cy="400050"/>
          </a:xfrm>
          <a:prstGeom prst="rect">
            <a:avLst/>
          </a:prstGeom>
          <a:noFill/>
          <a:ln w="9525">
            <a:noFill/>
            <a:miter lim="800000"/>
            <a:headEnd/>
            <a:tailEnd/>
          </a:ln>
        </p:spPr>
        <p:txBody>
          <a:bodyPr wrap="none">
            <a:spAutoFit/>
          </a:bodyPr>
          <a:lstStyle/>
          <a:p>
            <a:r>
              <a:rPr lang="en-US" altLang="zh-CN" sz="2000" b="1">
                <a:solidFill>
                  <a:schemeClr val="tx2"/>
                </a:solidFill>
                <a:latin typeface="华文仿宋"/>
                <a:ea typeface="华文仿宋"/>
                <a:cs typeface="华文仿宋"/>
              </a:rPr>
              <a:t>Endnote</a:t>
            </a:r>
            <a:r>
              <a:rPr lang="en-US" altLang="zh-CN" sz="2000" baseline="30000">
                <a:solidFill>
                  <a:schemeClr val="tx2"/>
                </a:solidFill>
                <a:latin typeface="微软雅黑" pitchFamily="34" charset="-122"/>
                <a:ea typeface="微软雅黑" pitchFamily="34" charset="-122"/>
              </a:rPr>
              <a:t> ®</a:t>
            </a:r>
            <a:endParaRPr lang="en-US" altLang="zh-CN" sz="2000" b="1">
              <a:solidFill>
                <a:schemeClr val="tx2"/>
              </a:solidFill>
              <a:latin typeface="华文仿宋"/>
              <a:ea typeface="华文仿宋"/>
              <a:cs typeface="华文仿宋"/>
            </a:endParaRPr>
          </a:p>
        </p:txBody>
      </p:sp>
      <p:sp>
        <p:nvSpPr>
          <p:cNvPr id="12" name="Rectangle 11"/>
          <p:cNvSpPr/>
          <p:nvPr/>
        </p:nvSpPr>
        <p:spPr>
          <a:xfrm>
            <a:off x="971600" y="1475492"/>
            <a:ext cx="7344816" cy="369332"/>
          </a:xfrm>
          <a:prstGeom prst="rect">
            <a:avLst/>
          </a:prstGeom>
          <a:solidFill>
            <a:srgbClr val="CC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zh-CN" altLang="en-US" b="1">
                <a:solidFill>
                  <a:schemeClr val="bg1"/>
                </a:solidFill>
                <a:latin typeface="微软雅黑" pitchFamily="34" charset="-122"/>
                <a:ea typeface="微软雅黑" pitchFamily="34" charset="-122"/>
                <a:cs typeface="Arial" pitchFamily="34" charset="0"/>
              </a:rPr>
              <a:t>参考文献格式的正确与否直接关系着我们文章投稿的成功率。</a:t>
            </a:r>
            <a:endParaRPr lang="en-US" altLang="zh-CN" b="1">
              <a:solidFill>
                <a:schemeClr val="bg1"/>
              </a:solidFill>
              <a:latin typeface="微软雅黑" pitchFamily="34" charset="-122"/>
              <a:ea typeface="微软雅黑" pitchFamily="34" charset="-122"/>
              <a:cs typeface="Arial" pitchFamily="34" charset="0"/>
            </a:endParaRPr>
          </a:p>
        </p:txBody>
      </p:sp>
      <p:sp>
        <p:nvSpPr>
          <p:cNvPr id="119820" name="Slide Number Placeholder 12"/>
          <p:cNvSpPr>
            <a:spLocks noGrp="1"/>
          </p:cNvSpPr>
          <p:nvPr>
            <p:ph type="sldNum" sz="quarter" idx="11"/>
          </p:nvPr>
        </p:nvSpPr>
        <p:spPr>
          <a:noFill/>
        </p:spPr>
        <p:txBody>
          <a:bodyPr/>
          <a:lstStyle/>
          <a:p>
            <a:fld id="{8636DE84-F6A4-44BE-AD10-59561FF6CB7C}" type="slidenum">
              <a:rPr lang="en-US" altLang="en-US" smtClean="0">
                <a:latin typeface="Arial" pitchFamily="34" charset="0"/>
              </a:rPr>
              <a:pPr/>
              <a:t>119</a:t>
            </a:fld>
            <a:endParaRPr lang="en-US" altLang="en-US" smtClean="0">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黑体" pitchFamily="49" charset="-122"/>
                <a:ea typeface="黑体" pitchFamily="49" charset="-122"/>
              </a:rPr>
              <a:pPr/>
              <a:t>12</a:t>
            </a:fld>
            <a:endParaRPr lang="en-US" altLang="en-US" smtClean="0">
              <a:latin typeface="黑体" pitchFamily="49" charset="-122"/>
              <a:ea typeface="黑体" pitchFamily="49" charset="-122"/>
            </a:endParaRPr>
          </a:p>
        </p:txBody>
      </p:sp>
      <p:sp>
        <p:nvSpPr>
          <p:cNvPr id="25603"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latin typeface="黑体" pitchFamily="49" charset="-122"/>
              <a:ea typeface="黑体" pitchFamily="49" charset="-122"/>
            </a:endParaRPr>
          </a:p>
        </p:txBody>
      </p:sp>
      <p:grpSp>
        <p:nvGrpSpPr>
          <p:cNvPr id="2" name="Group 78"/>
          <p:cNvGrpSpPr>
            <a:grpSpLocks/>
          </p:cNvGrpSpPr>
          <p:nvPr/>
        </p:nvGrpSpPr>
        <p:grpSpPr bwMode="auto">
          <a:xfrm>
            <a:off x="214282" y="0"/>
            <a:ext cx="1935163" cy="5273675"/>
            <a:chOff x="4464066" y="-1"/>
            <a:chExt cx="1934945" cy="5273912"/>
          </a:xfrm>
        </p:grpSpPr>
        <p:grpSp>
          <p:nvGrpSpPr>
            <p:cNvPr id="3" name="组合 51"/>
            <p:cNvGrpSpPr>
              <a:grpSpLocks/>
            </p:cNvGrpSpPr>
            <p:nvPr/>
          </p:nvGrpSpPr>
          <p:grpSpPr bwMode="auto">
            <a:xfrm>
              <a:off x="4464066" y="-1"/>
              <a:ext cx="1934945" cy="5273912"/>
              <a:chOff x="323528" y="1"/>
              <a:chExt cx="1934945" cy="5273912"/>
            </a:xfrm>
          </p:grpSpPr>
          <p:pic>
            <p:nvPicPr>
              <p:cNvPr id="25616" name="图片 52"/>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58" name="圆角矩形 7"/>
              <p:cNvSpPr/>
              <p:nvPr/>
            </p:nvSpPr>
            <p:spPr>
              <a:xfrm>
                <a:off x="1121951" y="1"/>
                <a:ext cx="338099"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4" name="组合 54"/>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62" name="椭圆 57"/>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63" name="椭圆 58"/>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grpSp>
        <p:sp>
          <p:nvSpPr>
            <p:cNvPr id="75" name="TextBox 74"/>
            <p:cNvSpPr txBox="1"/>
            <p:nvPr/>
          </p:nvSpPr>
          <p:spPr>
            <a:xfrm flipH="1">
              <a:off x="5003755" y="2997334"/>
              <a:ext cx="1368271" cy="830300"/>
            </a:xfrm>
            <a:prstGeom prst="rect">
              <a:avLst/>
            </a:prstGeom>
            <a:noFill/>
          </p:spPr>
          <p:txBody>
            <a:bodyPr anchor="ctr">
              <a:spAutoFit/>
            </a:bodyPr>
            <a:lstStyle/>
            <a:p>
              <a:pPr algn="ctr">
                <a:lnSpc>
                  <a:spcPct val="80000"/>
                </a:lnSpc>
                <a:defRPr/>
              </a:pPr>
              <a:r>
                <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Depth</a:t>
              </a:r>
              <a:endParaRPr lang="en-GB"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深度</a:t>
              </a:r>
              <a:endParaRPr lang="en-US" altLang="ja-JP"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5" name="Group 26"/>
          <p:cNvGrpSpPr>
            <a:grpSpLocks/>
          </p:cNvGrpSpPr>
          <p:nvPr/>
        </p:nvGrpSpPr>
        <p:grpSpPr bwMode="auto">
          <a:xfrm>
            <a:off x="714348" y="4214818"/>
            <a:ext cx="8245475" cy="1955800"/>
            <a:chOff x="971550" y="2698750"/>
            <a:chExt cx="8245475" cy="1955800"/>
          </a:xfrm>
        </p:grpSpPr>
        <p:grpSp>
          <p:nvGrpSpPr>
            <p:cNvPr id="6" name="Group 7"/>
            <p:cNvGrpSpPr>
              <a:grpSpLocks/>
            </p:cNvGrpSpPr>
            <p:nvPr/>
          </p:nvGrpSpPr>
          <p:grpSpPr bwMode="auto">
            <a:xfrm>
              <a:off x="7261225" y="2698750"/>
              <a:ext cx="1955800" cy="1955800"/>
              <a:chOff x="2706" y="762"/>
              <a:chExt cx="1232" cy="1232"/>
            </a:xfrm>
          </p:grpSpPr>
          <p:sp>
            <p:nvSpPr>
              <p:cNvPr id="52" name="Freeform 8"/>
              <p:cNvSpPr>
                <a:spLocks noEditPoints="1"/>
              </p:cNvSpPr>
              <p:nvPr/>
            </p:nvSpPr>
            <p:spPr bwMode="auto">
              <a:xfrm>
                <a:off x="3138" y="1194"/>
                <a:ext cx="368" cy="368"/>
              </a:xfrm>
              <a:custGeom>
                <a:avLst/>
                <a:gdLst>
                  <a:gd name="T0" fmla="*/ 0 w 368"/>
                  <a:gd name="T1" fmla="*/ 184 h 368"/>
                  <a:gd name="T2" fmla="*/ 4 w 368"/>
                  <a:gd name="T3" fmla="*/ 222 h 368"/>
                  <a:gd name="T4" fmla="*/ 14 w 368"/>
                  <a:gd name="T5" fmla="*/ 256 h 368"/>
                  <a:gd name="T6" fmla="*/ 32 w 368"/>
                  <a:gd name="T7" fmla="*/ 286 h 368"/>
                  <a:gd name="T8" fmla="*/ 54 w 368"/>
                  <a:gd name="T9" fmla="*/ 314 h 368"/>
                  <a:gd name="T10" fmla="*/ 82 w 368"/>
                  <a:gd name="T11" fmla="*/ 336 h 368"/>
                  <a:gd name="T12" fmla="*/ 112 w 368"/>
                  <a:gd name="T13" fmla="*/ 354 h 368"/>
                  <a:gd name="T14" fmla="*/ 146 w 368"/>
                  <a:gd name="T15" fmla="*/ 364 h 368"/>
                  <a:gd name="T16" fmla="*/ 184 w 368"/>
                  <a:gd name="T17" fmla="*/ 368 h 368"/>
                  <a:gd name="T18" fmla="*/ 202 w 368"/>
                  <a:gd name="T19" fmla="*/ 368 h 368"/>
                  <a:gd name="T20" fmla="*/ 238 w 368"/>
                  <a:gd name="T21" fmla="*/ 360 h 368"/>
                  <a:gd name="T22" fmla="*/ 272 w 368"/>
                  <a:gd name="T23" fmla="*/ 346 h 368"/>
                  <a:gd name="T24" fmla="*/ 300 w 368"/>
                  <a:gd name="T25" fmla="*/ 326 h 368"/>
                  <a:gd name="T26" fmla="*/ 326 w 368"/>
                  <a:gd name="T27" fmla="*/ 300 h 368"/>
                  <a:gd name="T28" fmla="*/ 346 w 368"/>
                  <a:gd name="T29" fmla="*/ 272 h 368"/>
                  <a:gd name="T30" fmla="*/ 360 w 368"/>
                  <a:gd name="T31" fmla="*/ 238 h 368"/>
                  <a:gd name="T32" fmla="*/ 368 w 368"/>
                  <a:gd name="T33" fmla="*/ 202 h 368"/>
                  <a:gd name="T34" fmla="*/ 368 w 368"/>
                  <a:gd name="T35" fmla="*/ 184 h 368"/>
                  <a:gd name="T36" fmla="*/ 364 w 368"/>
                  <a:gd name="T37" fmla="*/ 146 h 368"/>
                  <a:gd name="T38" fmla="*/ 354 w 368"/>
                  <a:gd name="T39" fmla="*/ 112 h 368"/>
                  <a:gd name="T40" fmla="*/ 336 w 368"/>
                  <a:gd name="T41" fmla="*/ 82 h 368"/>
                  <a:gd name="T42" fmla="*/ 314 w 368"/>
                  <a:gd name="T43" fmla="*/ 54 h 368"/>
                  <a:gd name="T44" fmla="*/ 286 w 368"/>
                  <a:gd name="T45" fmla="*/ 32 h 368"/>
                  <a:gd name="T46" fmla="*/ 256 w 368"/>
                  <a:gd name="T47" fmla="*/ 14 h 368"/>
                  <a:gd name="T48" fmla="*/ 222 w 368"/>
                  <a:gd name="T49" fmla="*/ 4 h 368"/>
                  <a:gd name="T50" fmla="*/ 184 w 368"/>
                  <a:gd name="T51" fmla="*/ 0 h 368"/>
                  <a:gd name="T52" fmla="*/ 166 w 368"/>
                  <a:gd name="T53" fmla="*/ 0 h 368"/>
                  <a:gd name="T54" fmla="*/ 130 w 368"/>
                  <a:gd name="T55" fmla="*/ 8 h 368"/>
                  <a:gd name="T56" fmla="*/ 96 w 368"/>
                  <a:gd name="T57" fmla="*/ 22 h 368"/>
                  <a:gd name="T58" fmla="*/ 68 w 368"/>
                  <a:gd name="T59" fmla="*/ 42 h 368"/>
                  <a:gd name="T60" fmla="*/ 42 w 368"/>
                  <a:gd name="T61" fmla="*/ 68 h 368"/>
                  <a:gd name="T62" fmla="*/ 22 w 368"/>
                  <a:gd name="T63" fmla="*/ 96 h 368"/>
                  <a:gd name="T64" fmla="*/ 8 w 368"/>
                  <a:gd name="T65" fmla="*/ 130 h 368"/>
                  <a:gd name="T66" fmla="*/ 0 w 368"/>
                  <a:gd name="T67" fmla="*/ 166 h 368"/>
                  <a:gd name="T68" fmla="*/ 0 w 368"/>
                  <a:gd name="T69" fmla="*/ 184 h 368"/>
                  <a:gd name="T70" fmla="*/ 80 w 368"/>
                  <a:gd name="T71" fmla="*/ 184 h 368"/>
                  <a:gd name="T72" fmla="*/ 88 w 368"/>
                  <a:gd name="T73" fmla="*/ 144 h 368"/>
                  <a:gd name="T74" fmla="*/ 110 w 368"/>
                  <a:gd name="T75" fmla="*/ 110 h 368"/>
                  <a:gd name="T76" fmla="*/ 144 w 368"/>
                  <a:gd name="T77" fmla="*/ 88 h 368"/>
                  <a:gd name="T78" fmla="*/ 184 w 368"/>
                  <a:gd name="T79" fmla="*/ 80 h 368"/>
                  <a:gd name="T80" fmla="*/ 204 w 368"/>
                  <a:gd name="T81" fmla="*/ 82 h 368"/>
                  <a:gd name="T82" fmla="*/ 242 w 368"/>
                  <a:gd name="T83" fmla="*/ 98 h 368"/>
                  <a:gd name="T84" fmla="*/ 270 w 368"/>
                  <a:gd name="T85" fmla="*/ 126 h 368"/>
                  <a:gd name="T86" fmla="*/ 286 w 368"/>
                  <a:gd name="T87" fmla="*/ 164 h 368"/>
                  <a:gd name="T88" fmla="*/ 288 w 368"/>
                  <a:gd name="T89" fmla="*/ 184 h 368"/>
                  <a:gd name="T90" fmla="*/ 280 w 368"/>
                  <a:gd name="T91" fmla="*/ 224 h 368"/>
                  <a:gd name="T92" fmla="*/ 258 w 368"/>
                  <a:gd name="T93" fmla="*/ 258 h 368"/>
                  <a:gd name="T94" fmla="*/ 224 w 368"/>
                  <a:gd name="T95" fmla="*/ 280 h 368"/>
                  <a:gd name="T96" fmla="*/ 184 w 368"/>
                  <a:gd name="T97" fmla="*/ 288 h 368"/>
                  <a:gd name="T98" fmla="*/ 164 w 368"/>
                  <a:gd name="T99" fmla="*/ 286 h 368"/>
                  <a:gd name="T100" fmla="*/ 126 w 368"/>
                  <a:gd name="T101" fmla="*/ 270 h 368"/>
                  <a:gd name="T102" fmla="*/ 98 w 368"/>
                  <a:gd name="T103" fmla="*/ 242 h 368"/>
                  <a:gd name="T104" fmla="*/ 82 w 368"/>
                  <a:gd name="T105" fmla="*/ 204 h 368"/>
                  <a:gd name="T106" fmla="*/ 80 w 368"/>
                  <a:gd name="T107" fmla="*/ 184 h 3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8"/>
                  <a:gd name="T163" fmla="*/ 0 h 368"/>
                  <a:gd name="T164" fmla="*/ 368 w 368"/>
                  <a:gd name="T165" fmla="*/ 368 h 3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8" h="368">
                    <a:moveTo>
                      <a:pt x="0" y="184"/>
                    </a:moveTo>
                    <a:lnTo>
                      <a:pt x="0" y="184"/>
                    </a:lnTo>
                    <a:lnTo>
                      <a:pt x="0" y="202"/>
                    </a:lnTo>
                    <a:lnTo>
                      <a:pt x="4" y="222"/>
                    </a:lnTo>
                    <a:lnTo>
                      <a:pt x="8" y="238"/>
                    </a:lnTo>
                    <a:lnTo>
                      <a:pt x="14" y="256"/>
                    </a:lnTo>
                    <a:lnTo>
                      <a:pt x="22" y="272"/>
                    </a:lnTo>
                    <a:lnTo>
                      <a:pt x="32" y="286"/>
                    </a:lnTo>
                    <a:lnTo>
                      <a:pt x="42" y="300"/>
                    </a:lnTo>
                    <a:lnTo>
                      <a:pt x="54" y="314"/>
                    </a:lnTo>
                    <a:lnTo>
                      <a:pt x="68" y="326"/>
                    </a:lnTo>
                    <a:lnTo>
                      <a:pt x="82" y="336"/>
                    </a:lnTo>
                    <a:lnTo>
                      <a:pt x="96" y="346"/>
                    </a:lnTo>
                    <a:lnTo>
                      <a:pt x="112" y="354"/>
                    </a:lnTo>
                    <a:lnTo>
                      <a:pt x="130" y="360"/>
                    </a:lnTo>
                    <a:lnTo>
                      <a:pt x="146" y="364"/>
                    </a:lnTo>
                    <a:lnTo>
                      <a:pt x="166" y="368"/>
                    </a:lnTo>
                    <a:lnTo>
                      <a:pt x="184" y="368"/>
                    </a:lnTo>
                    <a:lnTo>
                      <a:pt x="202" y="368"/>
                    </a:lnTo>
                    <a:lnTo>
                      <a:pt x="222" y="364"/>
                    </a:lnTo>
                    <a:lnTo>
                      <a:pt x="238" y="360"/>
                    </a:lnTo>
                    <a:lnTo>
                      <a:pt x="256" y="354"/>
                    </a:lnTo>
                    <a:lnTo>
                      <a:pt x="272" y="346"/>
                    </a:lnTo>
                    <a:lnTo>
                      <a:pt x="286" y="336"/>
                    </a:lnTo>
                    <a:lnTo>
                      <a:pt x="300" y="326"/>
                    </a:lnTo>
                    <a:lnTo>
                      <a:pt x="314" y="314"/>
                    </a:lnTo>
                    <a:lnTo>
                      <a:pt x="326" y="300"/>
                    </a:lnTo>
                    <a:lnTo>
                      <a:pt x="336" y="286"/>
                    </a:lnTo>
                    <a:lnTo>
                      <a:pt x="346" y="272"/>
                    </a:lnTo>
                    <a:lnTo>
                      <a:pt x="354" y="256"/>
                    </a:lnTo>
                    <a:lnTo>
                      <a:pt x="360" y="238"/>
                    </a:lnTo>
                    <a:lnTo>
                      <a:pt x="364" y="222"/>
                    </a:lnTo>
                    <a:lnTo>
                      <a:pt x="368" y="202"/>
                    </a:lnTo>
                    <a:lnTo>
                      <a:pt x="368" y="184"/>
                    </a:lnTo>
                    <a:lnTo>
                      <a:pt x="368" y="166"/>
                    </a:lnTo>
                    <a:lnTo>
                      <a:pt x="364" y="146"/>
                    </a:lnTo>
                    <a:lnTo>
                      <a:pt x="360" y="130"/>
                    </a:lnTo>
                    <a:lnTo>
                      <a:pt x="354" y="112"/>
                    </a:lnTo>
                    <a:lnTo>
                      <a:pt x="346" y="96"/>
                    </a:lnTo>
                    <a:lnTo>
                      <a:pt x="336" y="82"/>
                    </a:lnTo>
                    <a:lnTo>
                      <a:pt x="326" y="68"/>
                    </a:lnTo>
                    <a:lnTo>
                      <a:pt x="314" y="54"/>
                    </a:lnTo>
                    <a:lnTo>
                      <a:pt x="300" y="42"/>
                    </a:lnTo>
                    <a:lnTo>
                      <a:pt x="286" y="32"/>
                    </a:lnTo>
                    <a:lnTo>
                      <a:pt x="272" y="22"/>
                    </a:lnTo>
                    <a:lnTo>
                      <a:pt x="256" y="14"/>
                    </a:lnTo>
                    <a:lnTo>
                      <a:pt x="238" y="8"/>
                    </a:lnTo>
                    <a:lnTo>
                      <a:pt x="222" y="4"/>
                    </a:lnTo>
                    <a:lnTo>
                      <a:pt x="202" y="0"/>
                    </a:lnTo>
                    <a:lnTo>
                      <a:pt x="184" y="0"/>
                    </a:lnTo>
                    <a:lnTo>
                      <a:pt x="166" y="0"/>
                    </a:lnTo>
                    <a:lnTo>
                      <a:pt x="146" y="4"/>
                    </a:lnTo>
                    <a:lnTo>
                      <a:pt x="130" y="8"/>
                    </a:lnTo>
                    <a:lnTo>
                      <a:pt x="112" y="14"/>
                    </a:lnTo>
                    <a:lnTo>
                      <a:pt x="96" y="22"/>
                    </a:lnTo>
                    <a:lnTo>
                      <a:pt x="82" y="32"/>
                    </a:lnTo>
                    <a:lnTo>
                      <a:pt x="68" y="42"/>
                    </a:lnTo>
                    <a:lnTo>
                      <a:pt x="54" y="54"/>
                    </a:lnTo>
                    <a:lnTo>
                      <a:pt x="42" y="68"/>
                    </a:lnTo>
                    <a:lnTo>
                      <a:pt x="32" y="82"/>
                    </a:lnTo>
                    <a:lnTo>
                      <a:pt x="22" y="96"/>
                    </a:lnTo>
                    <a:lnTo>
                      <a:pt x="14" y="112"/>
                    </a:lnTo>
                    <a:lnTo>
                      <a:pt x="8" y="130"/>
                    </a:lnTo>
                    <a:lnTo>
                      <a:pt x="4" y="146"/>
                    </a:lnTo>
                    <a:lnTo>
                      <a:pt x="0" y="166"/>
                    </a:lnTo>
                    <a:lnTo>
                      <a:pt x="0" y="184"/>
                    </a:lnTo>
                    <a:close/>
                    <a:moveTo>
                      <a:pt x="80" y="184"/>
                    </a:moveTo>
                    <a:lnTo>
                      <a:pt x="80" y="184"/>
                    </a:lnTo>
                    <a:lnTo>
                      <a:pt x="82" y="164"/>
                    </a:lnTo>
                    <a:lnTo>
                      <a:pt x="88" y="144"/>
                    </a:lnTo>
                    <a:lnTo>
                      <a:pt x="98" y="126"/>
                    </a:lnTo>
                    <a:lnTo>
                      <a:pt x="110" y="110"/>
                    </a:lnTo>
                    <a:lnTo>
                      <a:pt x="126" y="98"/>
                    </a:lnTo>
                    <a:lnTo>
                      <a:pt x="144" y="88"/>
                    </a:lnTo>
                    <a:lnTo>
                      <a:pt x="164" y="82"/>
                    </a:lnTo>
                    <a:lnTo>
                      <a:pt x="184" y="80"/>
                    </a:lnTo>
                    <a:lnTo>
                      <a:pt x="204" y="82"/>
                    </a:lnTo>
                    <a:lnTo>
                      <a:pt x="224" y="88"/>
                    </a:lnTo>
                    <a:lnTo>
                      <a:pt x="242" y="98"/>
                    </a:lnTo>
                    <a:lnTo>
                      <a:pt x="258" y="110"/>
                    </a:lnTo>
                    <a:lnTo>
                      <a:pt x="270" y="126"/>
                    </a:lnTo>
                    <a:lnTo>
                      <a:pt x="280" y="144"/>
                    </a:lnTo>
                    <a:lnTo>
                      <a:pt x="286" y="164"/>
                    </a:lnTo>
                    <a:lnTo>
                      <a:pt x="288" y="184"/>
                    </a:lnTo>
                    <a:lnTo>
                      <a:pt x="286" y="204"/>
                    </a:lnTo>
                    <a:lnTo>
                      <a:pt x="280" y="224"/>
                    </a:lnTo>
                    <a:lnTo>
                      <a:pt x="270" y="242"/>
                    </a:lnTo>
                    <a:lnTo>
                      <a:pt x="258" y="258"/>
                    </a:lnTo>
                    <a:lnTo>
                      <a:pt x="242" y="270"/>
                    </a:lnTo>
                    <a:lnTo>
                      <a:pt x="224" y="280"/>
                    </a:lnTo>
                    <a:lnTo>
                      <a:pt x="204" y="286"/>
                    </a:lnTo>
                    <a:lnTo>
                      <a:pt x="184" y="288"/>
                    </a:lnTo>
                    <a:lnTo>
                      <a:pt x="164" y="286"/>
                    </a:lnTo>
                    <a:lnTo>
                      <a:pt x="144" y="280"/>
                    </a:lnTo>
                    <a:lnTo>
                      <a:pt x="126" y="270"/>
                    </a:lnTo>
                    <a:lnTo>
                      <a:pt x="110" y="258"/>
                    </a:lnTo>
                    <a:lnTo>
                      <a:pt x="98" y="242"/>
                    </a:lnTo>
                    <a:lnTo>
                      <a:pt x="88" y="224"/>
                    </a:lnTo>
                    <a:lnTo>
                      <a:pt x="82" y="204"/>
                    </a:lnTo>
                    <a:lnTo>
                      <a:pt x="80" y="184"/>
                    </a:lnTo>
                    <a:close/>
                  </a:path>
                </a:pathLst>
              </a:custGeom>
              <a:solidFill>
                <a:srgbClr val="654E25">
                  <a:alpha val="39999"/>
                </a:srgbClr>
              </a:solidFill>
              <a:ln w="9525">
                <a:noFill/>
                <a:round/>
                <a:headEnd/>
                <a:tailEnd/>
              </a:ln>
            </p:spPr>
            <p:txBody>
              <a:bodyPr/>
              <a:lstStyle/>
              <a:p>
                <a:endParaRPr lang="en-US">
                  <a:latin typeface="黑体" pitchFamily="49" charset="-122"/>
                  <a:ea typeface="黑体" pitchFamily="49" charset="-122"/>
                </a:endParaRPr>
              </a:p>
            </p:txBody>
          </p:sp>
          <p:sp>
            <p:nvSpPr>
              <p:cNvPr id="53" name="Freeform 9"/>
              <p:cNvSpPr>
                <a:spLocks noEditPoints="1"/>
              </p:cNvSpPr>
              <p:nvPr/>
            </p:nvSpPr>
            <p:spPr bwMode="auto">
              <a:xfrm>
                <a:off x="2994" y="1050"/>
                <a:ext cx="656" cy="656"/>
              </a:xfrm>
              <a:custGeom>
                <a:avLst/>
                <a:gdLst>
                  <a:gd name="T0" fmla="*/ 2 w 656"/>
                  <a:gd name="T1" fmla="*/ 362 h 656"/>
                  <a:gd name="T2" fmla="*/ 26 w 656"/>
                  <a:gd name="T3" fmla="*/ 456 h 656"/>
                  <a:gd name="T4" fmla="*/ 74 w 656"/>
                  <a:gd name="T5" fmla="*/ 536 h 656"/>
                  <a:gd name="T6" fmla="*/ 144 w 656"/>
                  <a:gd name="T7" fmla="*/ 600 h 656"/>
                  <a:gd name="T8" fmla="*/ 230 w 656"/>
                  <a:gd name="T9" fmla="*/ 642 h 656"/>
                  <a:gd name="T10" fmla="*/ 328 w 656"/>
                  <a:gd name="T11" fmla="*/ 656 h 656"/>
                  <a:gd name="T12" fmla="*/ 394 w 656"/>
                  <a:gd name="T13" fmla="*/ 650 h 656"/>
                  <a:gd name="T14" fmla="*/ 484 w 656"/>
                  <a:gd name="T15" fmla="*/ 616 h 656"/>
                  <a:gd name="T16" fmla="*/ 560 w 656"/>
                  <a:gd name="T17" fmla="*/ 560 h 656"/>
                  <a:gd name="T18" fmla="*/ 616 w 656"/>
                  <a:gd name="T19" fmla="*/ 484 h 656"/>
                  <a:gd name="T20" fmla="*/ 650 w 656"/>
                  <a:gd name="T21" fmla="*/ 394 h 656"/>
                  <a:gd name="T22" fmla="*/ 656 w 656"/>
                  <a:gd name="T23" fmla="*/ 328 h 656"/>
                  <a:gd name="T24" fmla="*/ 642 w 656"/>
                  <a:gd name="T25" fmla="*/ 230 h 656"/>
                  <a:gd name="T26" fmla="*/ 600 w 656"/>
                  <a:gd name="T27" fmla="*/ 144 h 656"/>
                  <a:gd name="T28" fmla="*/ 536 w 656"/>
                  <a:gd name="T29" fmla="*/ 74 h 656"/>
                  <a:gd name="T30" fmla="*/ 456 w 656"/>
                  <a:gd name="T31" fmla="*/ 26 h 656"/>
                  <a:gd name="T32" fmla="*/ 362 w 656"/>
                  <a:gd name="T33" fmla="*/ 2 h 656"/>
                  <a:gd name="T34" fmla="*/ 294 w 656"/>
                  <a:gd name="T35" fmla="*/ 2 h 656"/>
                  <a:gd name="T36" fmla="*/ 200 w 656"/>
                  <a:gd name="T37" fmla="*/ 26 h 656"/>
                  <a:gd name="T38" fmla="*/ 120 w 656"/>
                  <a:gd name="T39" fmla="*/ 74 h 656"/>
                  <a:gd name="T40" fmla="*/ 56 w 656"/>
                  <a:gd name="T41" fmla="*/ 144 h 656"/>
                  <a:gd name="T42" fmla="*/ 14 w 656"/>
                  <a:gd name="T43" fmla="*/ 230 h 656"/>
                  <a:gd name="T44" fmla="*/ 0 w 656"/>
                  <a:gd name="T45" fmla="*/ 328 h 656"/>
                  <a:gd name="T46" fmla="*/ 80 w 656"/>
                  <a:gd name="T47" fmla="*/ 328 h 656"/>
                  <a:gd name="T48" fmla="*/ 92 w 656"/>
                  <a:gd name="T49" fmla="*/ 254 h 656"/>
                  <a:gd name="T50" fmla="*/ 122 w 656"/>
                  <a:gd name="T51" fmla="*/ 190 h 656"/>
                  <a:gd name="T52" fmla="*/ 170 w 656"/>
                  <a:gd name="T53" fmla="*/ 136 h 656"/>
                  <a:gd name="T54" fmla="*/ 232 w 656"/>
                  <a:gd name="T55" fmla="*/ 100 h 656"/>
                  <a:gd name="T56" fmla="*/ 302 w 656"/>
                  <a:gd name="T57" fmla="*/ 82 h 656"/>
                  <a:gd name="T58" fmla="*/ 354 w 656"/>
                  <a:gd name="T59" fmla="*/ 82 h 656"/>
                  <a:gd name="T60" fmla="*/ 424 w 656"/>
                  <a:gd name="T61" fmla="*/ 100 h 656"/>
                  <a:gd name="T62" fmla="*/ 486 w 656"/>
                  <a:gd name="T63" fmla="*/ 136 h 656"/>
                  <a:gd name="T64" fmla="*/ 534 w 656"/>
                  <a:gd name="T65" fmla="*/ 190 h 656"/>
                  <a:gd name="T66" fmla="*/ 564 w 656"/>
                  <a:gd name="T67" fmla="*/ 254 h 656"/>
                  <a:gd name="T68" fmla="*/ 576 w 656"/>
                  <a:gd name="T69" fmla="*/ 328 h 656"/>
                  <a:gd name="T70" fmla="*/ 570 w 656"/>
                  <a:gd name="T71" fmla="*/ 378 h 656"/>
                  <a:gd name="T72" fmla="*/ 546 w 656"/>
                  <a:gd name="T73" fmla="*/ 446 h 656"/>
                  <a:gd name="T74" fmla="*/ 504 w 656"/>
                  <a:gd name="T75" fmla="*/ 504 h 656"/>
                  <a:gd name="T76" fmla="*/ 446 w 656"/>
                  <a:gd name="T77" fmla="*/ 546 h 656"/>
                  <a:gd name="T78" fmla="*/ 378 w 656"/>
                  <a:gd name="T79" fmla="*/ 570 h 656"/>
                  <a:gd name="T80" fmla="*/ 328 w 656"/>
                  <a:gd name="T81" fmla="*/ 576 h 656"/>
                  <a:gd name="T82" fmla="*/ 254 w 656"/>
                  <a:gd name="T83" fmla="*/ 564 h 656"/>
                  <a:gd name="T84" fmla="*/ 190 w 656"/>
                  <a:gd name="T85" fmla="*/ 534 h 656"/>
                  <a:gd name="T86" fmla="*/ 136 w 656"/>
                  <a:gd name="T87" fmla="*/ 486 h 656"/>
                  <a:gd name="T88" fmla="*/ 100 w 656"/>
                  <a:gd name="T89" fmla="*/ 424 h 656"/>
                  <a:gd name="T90" fmla="*/ 82 w 656"/>
                  <a:gd name="T91" fmla="*/ 354 h 6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56"/>
                  <a:gd name="T139" fmla="*/ 0 h 656"/>
                  <a:gd name="T140" fmla="*/ 656 w 656"/>
                  <a:gd name="T141" fmla="*/ 656 h 6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56" h="656">
                    <a:moveTo>
                      <a:pt x="0" y="328"/>
                    </a:moveTo>
                    <a:lnTo>
                      <a:pt x="0" y="328"/>
                    </a:lnTo>
                    <a:lnTo>
                      <a:pt x="2" y="362"/>
                    </a:lnTo>
                    <a:lnTo>
                      <a:pt x="6" y="394"/>
                    </a:lnTo>
                    <a:lnTo>
                      <a:pt x="14" y="426"/>
                    </a:lnTo>
                    <a:lnTo>
                      <a:pt x="26" y="456"/>
                    </a:lnTo>
                    <a:lnTo>
                      <a:pt x="40" y="484"/>
                    </a:lnTo>
                    <a:lnTo>
                      <a:pt x="56" y="512"/>
                    </a:lnTo>
                    <a:lnTo>
                      <a:pt x="74" y="536"/>
                    </a:lnTo>
                    <a:lnTo>
                      <a:pt x="96" y="560"/>
                    </a:lnTo>
                    <a:lnTo>
                      <a:pt x="120" y="582"/>
                    </a:lnTo>
                    <a:lnTo>
                      <a:pt x="144" y="600"/>
                    </a:lnTo>
                    <a:lnTo>
                      <a:pt x="172" y="616"/>
                    </a:lnTo>
                    <a:lnTo>
                      <a:pt x="200" y="630"/>
                    </a:lnTo>
                    <a:lnTo>
                      <a:pt x="230" y="642"/>
                    </a:lnTo>
                    <a:lnTo>
                      <a:pt x="262" y="650"/>
                    </a:lnTo>
                    <a:lnTo>
                      <a:pt x="294" y="654"/>
                    </a:lnTo>
                    <a:lnTo>
                      <a:pt x="328" y="656"/>
                    </a:lnTo>
                    <a:lnTo>
                      <a:pt x="362" y="654"/>
                    </a:lnTo>
                    <a:lnTo>
                      <a:pt x="394" y="650"/>
                    </a:lnTo>
                    <a:lnTo>
                      <a:pt x="426" y="642"/>
                    </a:lnTo>
                    <a:lnTo>
                      <a:pt x="456" y="630"/>
                    </a:lnTo>
                    <a:lnTo>
                      <a:pt x="484" y="616"/>
                    </a:lnTo>
                    <a:lnTo>
                      <a:pt x="512" y="600"/>
                    </a:lnTo>
                    <a:lnTo>
                      <a:pt x="536" y="582"/>
                    </a:lnTo>
                    <a:lnTo>
                      <a:pt x="560" y="560"/>
                    </a:lnTo>
                    <a:lnTo>
                      <a:pt x="582" y="536"/>
                    </a:lnTo>
                    <a:lnTo>
                      <a:pt x="600" y="512"/>
                    </a:lnTo>
                    <a:lnTo>
                      <a:pt x="616" y="484"/>
                    </a:lnTo>
                    <a:lnTo>
                      <a:pt x="630" y="456"/>
                    </a:lnTo>
                    <a:lnTo>
                      <a:pt x="642" y="426"/>
                    </a:lnTo>
                    <a:lnTo>
                      <a:pt x="650" y="394"/>
                    </a:lnTo>
                    <a:lnTo>
                      <a:pt x="654" y="362"/>
                    </a:lnTo>
                    <a:lnTo>
                      <a:pt x="656" y="328"/>
                    </a:lnTo>
                    <a:lnTo>
                      <a:pt x="654" y="294"/>
                    </a:lnTo>
                    <a:lnTo>
                      <a:pt x="650" y="262"/>
                    </a:lnTo>
                    <a:lnTo>
                      <a:pt x="642" y="230"/>
                    </a:lnTo>
                    <a:lnTo>
                      <a:pt x="630" y="200"/>
                    </a:lnTo>
                    <a:lnTo>
                      <a:pt x="616" y="172"/>
                    </a:lnTo>
                    <a:lnTo>
                      <a:pt x="600" y="144"/>
                    </a:lnTo>
                    <a:lnTo>
                      <a:pt x="582" y="120"/>
                    </a:lnTo>
                    <a:lnTo>
                      <a:pt x="560" y="96"/>
                    </a:lnTo>
                    <a:lnTo>
                      <a:pt x="536" y="74"/>
                    </a:lnTo>
                    <a:lnTo>
                      <a:pt x="512" y="56"/>
                    </a:lnTo>
                    <a:lnTo>
                      <a:pt x="484" y="40"/>
                    </a:lnTo>
                    <a:lnTo>
                      <a:pt x="456" y="26"/>
                    </a:lnTo>
                    <a:lnTo>
                      <a:pt x="426" y="14"/>
                    </a:lnTo>
                    <a:lnTo>
                      <a:pt x="394" y="6"/>
                    </a:lnTo>
                    <a:lnTo>
                      <a:pt x="362" y="2"/>
                    </a:lnTo>
                    <a:lnTo>
                      <a:pt x="328" y="0"/>
                    </a:lnTo>
                    <a:lnTo>
                      <a:pt x="294" y="2"/>
                    </a:lnTo>
                    <a:lnTo>
                      <a:pt x="262" y="6"/>
                    </a:lnTo>
                    <a:lnTo>
                      <a:pt x="230" y="14"/>
                    </a:lnTo>
                    <a:lnTo>
                      <a:pt x="200" y="26"/>
                    </a:lnTo>
                    <a:lnTo>
                      <a:pt x="172" y="40"/>
                    </a:lnTo>
                    <a:lnTo>
                      <a:pt x="144" y="56"/>
                    </a:lnTo>
                    <a:lnTo>
                      <a:pt x="120" y="74"/>
                    </a:lnTo>
                    <a:lnTo>
                      <a:pt x="96" y="96"/>
                    </a:lnTo>
                    <a:lnTo>
                      <a:pt x="74" y="120"/>
                    </a:lnTo>
                    <a:lnTo>
                      <a:pt x="56" y="144"/>
                    </a:lnTo>
                    <a:lnTo>
                      <a:pt x="40" y="172"/>
                    </a:lnTo>
                    <a:lnTo>
                      <a:pt x="26" y="200"/>
                    </a:lnTo>
                    <a:lnTo>
                      <a:pt x="14" y="230"/>
                    </a:lnTo>
                    <a:lnTo>
                      <a:pt x="6" y="262"/>
                    </a:lnTo>
                    <a:lnTo>
                      <a:pt x="2" y="294"/>
                    </a:lnTo>
                    <a:lnTo>
                      <a:pt x="0" y="328"/>
                    </a:lnTo>
                    <a:close/>
                    <a:moveTo>
                      <a:pt x="80" y="328"/>
                    </a:moveTo>
                    <a:lnTo>
                      <a:pt x="80" y="328"/>
                    </a:lnTo>
                    <a:lnTo>
                      <a:pt x="82" y="302"/>
                    </a:lnTo>
                    <a:lnTo>
                      <a:pt x="86" y="278"/>
                    </a:lnTo>
                    <a:lnTo>
                      <a:pt x="92" y="254"/>
                    </a:lnTo>
                    <a:lnTo>
                      <a:pt x="100" y="232"/>
                    </a:lnTo>
                    <a:lnTo>
                      <a:pt x="110" y="210"/>
                    </a:lnTo>
                    <a:lnTo>
                      <a:pt x="122" y="190"/>
                    </a:lnTo>
                    <a:lnTo>
                      <a:pt x="136" y="170"/>
                    </a:lnTo>
                    <a:lnTo>
                      <a:pt x="152" y="152"/>
                    </a:lnTo>
                    <a:lnTo>
                      <a:pt x="170" y="136"/>
                    </a:lnTo>
                    <a:lnTo>
                      <a:pt x="190" y="122"/>
                    </a:lnTo>
                    <a:lnTo>
                      <a:pt x="210" y="110"/>
                    </a:lnTo>
                    <a:lnTo>
                      <a:pt x="232" y="100"/>
                    </a:lnTo>
                    <a:lnTo>
                      <a:pt x="254" y="92"/>
                    </a:lnTo>
                    <a:lnTo>
                      <a:pt x="278" y="86"/>
                    </a:lnTo>
                    <a:lnTo>
                      <a:pt x="302" y="82"/>
                    </a:lnTo>
                    <a:lnTo>
                      <a:pt x="328" y="80"/>
                    </a:lnTo>
                    <a:lnTo>
                      <a:pt x="354" y="82"/>
                    </a:lnTo>
                    <a:lnTo>
                      <a:pt x="378" y="86"/>
                    </a:lnTo>
                    <a:lnTo>
                      <a:pt x="402" y="92"/>
                    </a:lnTo>
                    <a:lnTo>
                      <a:pt x="424" y="100"/>
                    </a:lnTo>
                    <a:lnTo>
                      <a:pt x="446" y="110"/>
                    </a:lnTo>
                    <a:lnTo>
                      <a:pt x="466" y="122"/>
                    </a:lnTo>
                    <a:lnTo>
                      <a:pt x="486" y="136"/>
                    </a:lnTo>
                    <a:lnTo>
                      <a:pt x="504" y="152"/>
                    </a:lnTo>
                    <a:lnTo>
                      <a:pt x="520" y="170"/>
                    </a:lnTo>
                    <a:lnTo>
                      <a:pt x="534" y="190"/>
                    </a:lnTo>
                    <a:lnTo>
                      <a:pt x="546" y="210"/>
                    </a:lnTo>
                    <a:lnTo>
                      <a:pt x="556" y="232"/>
                    </a:lnTo>
                    <a:lnTo>
                      <a:pt x="564" y="254"/>
                    </a:lnTo>
                    <a:lnTo>
                      <a:pt x="570" y="278"/>
                    </a:lnTo>
                    <a:lnTo>
                      <a:pt x="574" y="302"/>
                    </a:lnTo>
                    <a:lnTo>
                      <a:pt x="576" y="328"/>
                    </a:lnTo>
                    <a:lnTo>
                      <a:pt x="574" y="354"/>
                    </a:lnTo>
                    <a:lnTo>
                      <a:pt x="570" y="378"/>
                    </a:lnTo>
                    <a:lnTo>
                      <a:pt x="564" y="402"/>
                    </a:lnTo>
                    <a:lnTo>
                      <a:pt x="556" y="424"/>
                    </a:lnTo>
                    <a:lnTo>
                      <a:pt x="546" y="446"/>
                    </a:lnTo>
                    <a:lnTo>
                      <a:pt x="534" y="466"/>
                    </a:lnTo>
                    <a:lnTo>
                      <a:pt x="520" y="486"/>
                    </a:lnTo>
                    <a:lnTo>
                      <a:pt x="504" y="504"/>
                    </a:lnTo>
                    <a:lnTo>
                      <a:pt x="486" y="520"/>
                    </a:lnTo>
                    <a:lnTo>
                      <a:pt x="466" y="534"/>
                    </a:lnTo>
                    <a:lnTo>
                      <a:pt x="446" y="546"/>
                    </a:lnTo>
                    <a:lnTo>
                      <a:pt x="424" y="556"/>
                    </a:lnTo>
                    <a:lnTo>
                      <a:pt x="402" y="564"/>
                    </a:lnTo>
                    <a:lnTo>
                      <a:pt x="378" y="570"/>
                    </a:lnTo>
                    <a:lnTo>
                      <a:pt x="354" y="574"/>
                    </a:lnTo>
                    <a:lnTo>
                      <a:pt x="328" y="576"/>
                    </a:lnTo>
                    <a:lnTo>
                      <a:pt x="302" y="574"/>
                    </a:lnTo>
                    <a:lnTo>
                      <a:pt x="278" y="570"/>
                    </a:lnTo>
                    <a:lnTo>
                      <a:pt x="254" y="564"/>
                    </a:lnTo>
                    <a:lnTo>
                      <a:pt x="232" y="556"/>
                    </a:lnTo>
                    <a:lnTo>
                      <a:pt x="210" y="546"/>
                    </a:lnTo>
                    <a:lnTo>
                      <a:pt x="190" y="534"/>
                    </a:lnTo>
                    <a:lnTo>
                      <a:pt x="170" y="520"/>
                    </a:lnTo>
                    <a:lnTo>
                      <a:pt x="152" y="504"/>
                    </a:lnTo>
                    <a:lnTo>
                      <a:pt x="136" y="486"/>
                    </a:lnTo>
                    <a:lnTo>
                      <a:pt x="122" y="466"/>
                    </a:lnTo>
                    <a:lnTo>
                      <a:pt x="110" y="446"/>
                    </a:lnTo>
                    <a:lnTo>
                      <a:pt x="100" y="424"/>
                    </a:lnTo>
                    <a:lnTo>
                      <a:pt x="92" y="402"/>
                    </a:lnTo>
                    <a:lnTo>
                      <a:pt x="86" y="378"/>
                    </a:lnTo>
                    <a:lnTo>
                      <a:pt x="82" y="354"/>
                    </a:lnTo>
                    <a:lnTo>
                      <a:pt x="80" y="328"/>
                    </a:lnTo>
                    <a:close/>
                  </a:path>
                </a:pathLst>
              </a:custGeom>
              <a:solidFill>
                <a:srgbClr val="654E25">
                  <a:alpha val="30196"/>
                </a:srgbClr>
              </a:solidFill>
              <a:ln w="9525">
                <a:noFill/>
                <a:round/>
                <a:headEnd/>
                <a:tailEnd/>
              </a:ln>
            </p:spPr>
            <p:txBody>
              <a:bodyPr/>
              <a:lstStyle/>
              <a:p>
                <a:endParaRPr lang="en-US">
                  <a:latin typeface="黑体" pitchFamily="49" charset="-122"/>
                  <a:ea typeface="黑体" pitchFamily="49" charset="-122"/>
                </a:endParaRPr>
              </a:p>
            </p:txBody>
          </p:sp>
          <p:sp>
            <p:nvSpPr>
              <p:cNvPr id="56" name="Freeform 10"/>
              <p:cNvSpPr>
                <a:spLocks noEditPoints="1"/>
              </p:cNvSpPr>
              <p:nvPr/>
            </p:nvSpPr>
            <p:spPr bwMode="auto">
              <a:xfrm>
                <a:off x="2850" y="906"/>
                <a:ext cx="944" cy="944"/>
              </a:xfrm>
              <a:custGeom>
                <a:avLst/>
                <a:gdLst>
                  <a:gd name="T0" fmla="*/ 0 w 944"/>
                  <a:gd name="T1" fmla="*/ 496 h 944"/>
                  <a:gd name="T2" fmla="*/ 10 w 944"/>
                  <a:gd name="T3" fmla="*/ 568 h 944"/>
                  <a:gd name="T4" fmla="*/ 58 w 944"/>
                  <a:gd name="T5" fmla="*/ 696 h 944"/>
                  <a:gd name="T6" fmla="*/ 138 w 944"/>
                  <a:gd name="T7" fmla="*/ 806 h 944"/>
                  <a:gd name="T8" fmla="*/ 248 w 944"/>
                  <a:gd name="T9" fmla="*/ 886 h 944"/>
                  <a:gd name="T10" fmla="*/ 376 w 944"/>
                  <a:gd name="T11" fmla="*/ 934 h 944"/>
                  <a:gd name="T12" fmla="*/ 448 w 944"/>
                  <a:gd name="T13" fmla="*/ 944 h 944"/>
                  <a:gd name="T14" fmla="*/ 496 w 944"/>
                  <a:gd name="T15" fmla="*/ 944 h 944"/>
                  <a:gd name="T16" fmla="*/ 568 w 944"/>
                  <a:gd name="T17" fmla="*/ 934 h 944"/>
                  <a:gd name="T18" fmla="*/ 696 w 944"/>
                  <a:gd name="T19" fmla="*/ 886 h 944"/>
                  <a:gd name="T20" fmla="*/ 806 w 944"/>
                  <a:gd name="T21" fmla="*/ 806 h 944"/>
                  <a:gd name="T22" fmla="*/ 886 w 944"/>
                  <a:gd name="T23" fmla="*/ 696 h 944"/>
                  <a:gd name="T24" fmla="*/ 934 w 944"/>
                  <a:gd name="T25" fmla="*/ 568 h 944"/>
                  <a:gd name="T26" fmla="*/ 944 w 944"/>
                  <a:gd name="T27" fmla="*/ 496 h 944"/>
                  <a:gd name="T28" fmla="*/ 944 w 944"/>
                  <a:gd name="T29" fmla="*/ 448 h 944"/>
                  <a:gd name="T30" fmla="*/ 934 w 944"/>
                  <a:gd name="T31" fmla="*/ 376 h 944"/>
                  <a:gd name="T32" fmla="*/ 886 w 944"/>
                  <a:gd name="T33" fmla="*/ 248 h 944"/>
                  <a:gd name="T34" fmla="*/ 806 w 944"/>
                  <a:gd name="T35" fmla="*/ 138 h 944"/>
                  <a:gd name="T36" fmla="*/ 696 w 944"/>
                  <a:gd name="T37" fmla="*/ 58 h 944"/>
                  <a:gd name="T38" fmla="*/ 568 w 944"/>
                  <a:gd name="T39" fmla="*/ 10 h 944"/>
                  <a:gd name="T40" fmla="*/ 496 w 944"/>
                  <a:gd name="T41" fmla="*/ 0 h 944"/>
                  <a:gd name="T42" fmla="*/ 448 w 944"/>
                  <a:gd name="T43" fmla="*/ 0 h 944"/>
                  <a:gd name="T44" fmla="*/ 376 w 944"/>
                  <a:gd name="T45" fmla="*/ 10 h 944"/>
                  <a:gd name="T46" fmla="*/ 248 w 944"/>
                  <a:gd name="T47" fmla="*/ 58 h 944"/>
                  <a:gd name="T48" fmla="*/ 138 w 944"/>
                  <a:gd name="T49" fmla="*/ 138 h 944"/>
                  <a:gd name="T50" fmla="*/ 58 w 944"/>
                  <a:gd name="T51" fmla="*/ 248 h 944"/>
                  <a:gd name="T52" fmla="*/ 10 w 944"/>
                  <a:gd name="T53" fmla="*/ 376 h 944"/>
                  <a:gd name="T54" fmla="*/ 0 w 944"/>
                  <a:gd name="T55" fmla="*/ 448 h 944"/>
                  <a:gd name="T56" fmla="*/ 80 w 944"/>
                  <a:gd name="T57" fmla="*/ 472 h 944"/>
                  <a:gd name="T58" fmla="*/ 88 w 944"/>
                  <a:gd name="T59" fmla="*/ 394 h 944"/>
                  <a:gd name="T60" fmla="*/ 128 w 944"/>
                  <a:gd name="T61" fmla="*/ 286 h 944"/>
                  <a:gd name="T62" fmla="*/ 194 w 944"/>
                  <a:gd name="T63" fmla="*/ 194 h 944"/>
                  <a:gd name="T64" fmla="*/ 286 w 944"/>
                  <a:gd name="T65" fmla="*/ 128 h 944"/>
                  <a:gd name="T66" fmla="*/ 394 w 944"/>
                  <a:gd name="T67" fmla="*/ 88 h 944"/>
                  <a:gd name="T68" fmla="*/ 472 w 944"/>
                  <a:gd name="T69" fmla="*/ 80 h 944"/>
                  <a:gd name="T70" fmla="*/ 588 w 944"/>
                  <a:gd name="T71" fmla="*/ 98 h 944"/>
                  <a:gd name="T72" fmla="*/ 692 w 944"/>
                  <a:gd name="T73" fmla="*/ 148 h 944"/>
                  <a:gd name="T74" fmla="*/ 774 w 944"/>
                  <a:gd name="T75" fmla="*/ 222 h 944"/>
                  <a:gd name="T76" fmla="*/ 834 w 944"/>
                  <a:gd name="T77" fmla="*/ 320 h 944"/>
                  <a:gd name="T78" fmla="*/ 862 w 944"/>
                  <a:gd name="T79" fmla="*/ 432 h 944"/>
                  <a:gd name="T80" fmla="*/ 862 w 944"/>
                  <a:gd name="T81" fmla="*/ 512 h 944"/>
                  <a:gd name="T82" fmla="*/ 834 w 944"/>
                  <a:gd name="T83" fmla="*/ 624 h 944"/>
                  <a:gd name="T84" fmla="*/ 774 w 944"/>
                  <a:gd name="T85" fmla="*/ 722 h 944"/>
                  <a:gd name="T86" fmla="*/ 692 w 944"/>
                  <a:gd name="T87" fmla="*/ 796 h 944"/>
                  <a:gd name="T88" fmla="*/ 588 w 944"/>
                  <a:gd name="T89" fmla="*/ 846 h 944"/>
                  <a:gd name="T90" fmla="*/ 472 w 944"/>
                  <a:gd name="T91" fmla="*/ 864 h 944"/>
                  <a:gd name="T92" fmla="*/ 394 w 944"/>
                  <a:gd name="T93" fmla="*/ 856 h 944"/>
                  <a:gd name="T94" fmla="*/ 286 w 944"/>
                  <a:gd name="T95" fmla="*/ 816 h 944"/>
                  <a:gd name="T96" fmla="*/ 194 w 944"/>
                  <a:gd name="T97" fmla="*/ 750 h 944"/>
                  <a:gd name="T98" fmla="*/ 128 w 944"/>
                  <a:gd name="T99" fmla="*/ 658 h 944"/>
                  <a:gd name="T100" fmla="*/ 88 w 944"/>
                  <a:gd name="T101" fmla="*/ 550 h 944"/>
                  <a:gd name="T102" fmla="*/ 80 w 944"/>
                  <a:gd name="T103" fmla="*/ 472 h 9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4"/>
                  <a:gd name="T157" fmla="*/ 0 h 944"/>
                  <a:gd name="T158" fmla="*/ 944 w 944"/>
                  <a:gd name="T159" fmla="*/ 944 h 9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4" h="944">
                    <a:moveTo>
                      <a:pt x="0" y="472"/>
                    </a:moveTo>
                    <a:lnTo>
                      <a:pt x="0" y="472"/>
                    </a:lnTo>
                    <a:lnTo>
                      <a:pt x="0" y="496"/>
                    </a:lnTo>
                    <a:lnTo>
                      <a:pt x="2" y="520"/>
                    </a:lnTo>
                    <a:lnTo>
                      <a:pt x="6" y="544"/>
                    </a:lnTo>
                    <a:lnTo>
                      <a:pt x="10" y="568"/>
                    </a:lnTo>
                    <a:lnTo>
                      <a:pt x="22" y="612"/>
                    </a:lnTo>
                    <a:lnTo>
                      <a:pt x="38" y="656"/>
                    </a:lnTo>
                    <a:lnTo>
                      <a:pt x="58" y="696"/>
                    </a:lnTo>
                    <a:lnTo>
                      <a:pt x="80" y="736"/>
                    </a:lnTo>
                    <a:lnTo>
                      <a:pt x="108" y="772"/>
                    </a:lnTo>
                    <a:lnTo>
                      <a:pt x="138" y="806"/>
                    </a:lnTo>
                    <a:lnTo>
                      <a:pt x="172" y="836"/>
                    </a:lnTo>
                    <a:lnTo>
                      <a:pt x="208" y="864"/>
                    </a:lnTo>
                    <a:lnTo>
                      <a:pt x="248" y="886"/>
                    </a:lnTo>
                    <a:lnTo>
                      <a:pt x="288" y="906"/>
                    </a:lnTo>
                    <a:lnTo>
                      <a:pt x="332" y="922"/>
                    </a:lnTo>
                    <a:lnTo>
                      <a:pt x="376" y="934"/>
                    </a:lnTo>
                    <a:lnTo>
                      <a:pt x="400" y="938"/>
                    </a:lnTo>
                    <a:lnTo>
                      <a:pt x="424" y="942"/>
                    </a:lnTo>
                    <a:lnTo>
                      <a:pt x="448" y="944"/>
                    </a:lnTo>
                    <a:lnTo>
                      <a:pt x="472" y="944"/>
                    </a:lnTo>
                    <a:lnTo>
                      <a:pt x="496" y="944"/>
                    </a:lnTo>
                    <a:lnTo>
                      <a:pt x="520" y="942"/>
                    </a:lnTo>
                    <a:lnTo>
                      <a:pt x="544" y="938"/>
                    </a:lnTo>
                    <a:lnTo>
                      <a:pt x="568" y="934"/>
                    </a:lnTo>
                    <a:lnTo>
                      <a:pt x="612" y="922"/>
                    </a:lnTo>
                    <a:lnTo>
                      <a:pt x="656" y="906"/>
                    </a:lnTo>
                    <a:lnTo>
                      <a:pt x="696" y="886"/>
                    </a:lnTo>
                    <a:lnTo>
                      <a:pt x="736" y="864"/>
                    </a:lnTo>
                    <a:lnTo>
                      <a:pt x="772" y="836"/>
                    </a:lnTo>
                    <a:lnTo>
                      <a:pt x="806" y="806"/>
                    </a:lnTo>
                    <a:lnTo>
                      <a:pt x="836" y="772"/>
                    </a:lnTo>
                    <a:lnTo>
                      <a:pt x="864" y="736"/>
                    </a:lnTo>
                    <a:lnTo>
                      <a:pt x="886" y="696"/>
                    </a:lnTo>
                    <a:lnTo>
                      <a:pt x="906" y="656"/>
                    </a:lnTo>
                    <a:lnTo>
                      <a:pt x="922" y="612"/>
                    </a:lnTo>
                    <a:lnTo>
                      <a:pt x="934" y="568"/>
                    </a:lnTo>
                    <a:lnTo>
                      <a:pt x="938" y="544"/>
                    </a:lnTo>
                    <a:lnTo>
                      <a:pt x="942" y="520"/>
                    </a:lnTo>
                    <a:lnTo>
                      <a:pt x="944" y="496"/>
                    </a:lnTo>
                    <a:lnTo>
                      <a:pt x="944" y="472"/>
                    </a:lnTo>
                    <a:lnTo>
                      <a:pt x="944" y="448"/>
                    </a:lnTo>
                    <a:lnTo>
                      <a:pt x="942" y="424"/>
                    </a:lnTo>
                    <a:lnTo>
                      <a:pt x="938" y="400"/>
                    </a:lnTo>
                    <a:lnTo>
                      <a:pt x="934" y="376"/>
                    </a:lnTo>
                    <a:lnTo>
                      <a:pt x="922" y="332"/>
                    </a:lnTo>
                    <a:lnTo>
                      <a:pt x="906" y="288"/>
                    </a:lnTo>
                    <a:lnTo>
                      <a:pt x="886" y="248"/>
                    </a:lnTo>
                    <a:lnTo>
                      <a:pt x="864" y="208"/>
                    </a:lnTo>
                    <a:lnTo>
                      <a:pt x="836" y="172"/>
                    </a:lnTo>
                    <a:lnTo>
                      <a:pt x="806" y="138"/>
                    </a:lnTo>
                    <a:lnTo>
                      <a:pt x="772" y="108"/>
                    </a:lnTo>
                    <a:lnTo>
                      <a:pt x="736" y="80"/>
                    </a:lnTo>
                    <a:lnTo>
                      <a:pt x="696" y="58"/>
                    </a:lnTo>
                    <a:lnTo>
                      <a:pt x="656" y="38"/>
                    </a:lnTo>
                    <a:lnTo>
                      <a:pt x="612" y="22"/>
                    </a:lnTo>
                    <a:lnTo>
                      <a:pt x="568" y="10"/>
                    </a:lnTo>
                    <a:lnTo>
                      <a:pt x="544" y="6"/>
                    </a:lnTo>
                    <a:lnTo>
                      <a:pt x="520" y="2"/>
                    </a:lnTo>
                    <a:lnTo>
                      <a:pt x="496" y="0"/>
                    </a:lnTo>
                    <a:lnTo>
                      <a:pt x="472" y="0"/>
                    </a:lnTo>
                    <a:lnTo>
                      <a:pt x="448" y="0"/>
                    </a:lnTo>
                    <a:lnTo>
                      <a:pt x="424" y="2"/>
                    </a:lnTo>
                    <a:lnTo>
                      <a:pt x="400" y="6"/>
                    </a:lnTo>
                    <a:lnTo>
                      <a:pt x="376" y="10"/>
                    </a:lnTo>
                    <a:lnTo>
                      <a:pt x="332" y="22"/>
                    </a:lnTo>
                    <a:lnTo>
                      <a:pt x="288" y="38"/>
                    </a:lnTo>
                    <a:lnTo>
                      <a:pt x="248" y="58"/>
                    </a:lnTo>
                    <a:lnTo>
                      <a:pt x="208" y="80"/>
                    </a:lnTo>
                    <a:lnTo>
                      <a:pt x="172" y="108"/>
                    </a:lnTo>
                    <a:lnTo>
                      <a:pt x="138" y="138"/>
                    </a:lnTo>
                    <a:lnTo>
                      <a:pt x="108" y="172"/>
                    </a:lnTo>
                    <a:lnTo>
                      <a:pt x="80" y="208"/>
                    </a:lnTo>
                    <a:lnTo>
                      <a:pt x="58" y="248"/>
                    </a:lnTo>
                    <a:lnTo>
                      <a:pt x="38" y="288"/>
                    </a:lnTo>
                    <a:lnTo>
                      <a:pt x="22" y="332"/>
                    </a:lnTo>
                    <a:lnTo>
                      <a:pt x="10" y="376"/>
                    </a:lnTo>
                    <a:lnTo>
                      <a:pt x="6" y="400"/>
                    </a:lnTo>
                    <a:lnTo>
                      <a:pt x="2" y="424"/>
                    </a:lnTo>
                    <a:lnTo>
                      <a:pt x="0" y="448"/>
                    </a:lnTo>
                    <a:lnTo>
                      <a:pt x="0" y="472"/>
                    </a:lnTo>
                    <a:close/>
                    <a:moveTo>
                      <a:pt x="80" y="472"/>
                    </a:moveTo>
                    <a:lnTo>
                      <a:pt x="80" y="472"/>
                    </a:lnTo>
                    <a:lnTo>
                      <a:pt x="82" y="432"/>
                    </a:lnTo>
                    <a:lnTo>
                      <a:pt x="88" y="394"/>
                    </a:lnTo>
                    <a:lnTo>
                      <a:pt x="98" y="356"/>
                    </a:lnTo>
                    <a:lnTo>
                      <a:pt x="110" y="320"/>
                    </a:lnTo>
                    <a:lnTo>
                      <a:pt x="128" y="286"/>
                    </a:lnTo>
                    <a:lnTo>
                      <a:pt x="148" y="252"/>
                    </a:lnTo>
                    <a:lnTo>
                      <a:pt x="170" y="222"/>
                    </a:lnTo>
                    <a:lnTo>
                      <a:pt x="194" y="194"/>
                    </a:lnTo>
                    <a:lnTo>
                      <a:pt x="222" y="170"/>
                    </a:lnTo>
                    <a:lnTo>
                      <a:pt x="252" y="148"/>
                    </a:lnTo>
                    <a:lnTo>
                      <a:pt x="286" y="128"/>
                    </a:lnTo>
                    <a:lnTo>
                      <a:pt x="320" y="110"/>
                    </a:lnTo>
                    <a:lnTo>
                      <a:pt x="356" y="98"/>
                    </a:lnTo>
                    <a:lnTo>
                      <a:pt x="394" y="88"/>
                    </a:lnTo>
                    <a:lnTo>
                      <a:pt x="432" y="82"/>
                    </a:lnTo>
                    <a:lnTo>
                      <a:pt x="472" y="80"/>
                    </a:lnTo>
                    <a:lnTo>
                      <a:pt x="512" y="82"/>
                    </a:lnTo>
                    <a:lnTo>
                      <a:pt x="550" y="88"/>
                    </a:lnTo>
                    <a:lnTo>
                      <a:pt x="588" y="98"/>
                    </a:lnTo>
                    <a:lnTo>
                      <a:pt x="624" y="110"/>
                    </a:lnTo>
                    <a:lnTo>
                      <a:pt x="658" y="128"/>
                    </a:lnTo>
                    <a:lnTo>
                      <a:pt x="692" y="148"/>
                    </a:lnTo>
                    <a:lnTo>
                      <a:pt x="722" y="170"/>
                    </a:lnTo>
                    <a:lnTo>
                      <a:pt x="750" y="194"/>
                    </a:lnTo>
                    <a:lnTo>
                      <a:pt x="774" y="222"/>
                    </a:lnTo>
                    <a:lnTo>
                      <a:pt x="796" y="252"/>
                    </a:lnTo>
                    <a:lnTo>
                      <a:pt x="816" y="286"/>
                    </a:lnTo>
                    <a:lnTo>
                      <a:pt x="834" y="320"/>
                    </a:lnTo>
                    <a:lnTo>
                      <a:pt x="846" y="356"/>
                    </a:lnTo>
                    <a:lnTo>
                      <a:pt x="856" y="394"/>
                    </a:lnTo>
                    <a:lnTo>
                      <a:pt x="862" y="432"/>
                    </a:lnTo>
                    <a:lnTo>
                      <a:pt x="864" y="472"/>
                    </a:lnTo>
                    <a:lnTo>
                      <a:pt x="862" y="512"/>
                    </a:lnTo>
                    <a:lnTo>
                      <a:pt x="856" y="550"/>
                    </a:lnTo>
                    <a:lnTo>
                      <a:pt x="846" y="588"/>
                    </a:lnTo>
                    <a:lnTo>
                      <a:pt x="834" y="624"/>
                    </a:lnTo>
                    <a:lnTo>
                      <a:pt x="816" y="658"/>
                    </a:lnTo>
                    <a:lnTo>
                      <a:pt x="796" y="692"/>
                    </a:lnTo>
                    <a:lnTo>
                      <a:pt x="774" y="722"/>
                    </a:lnTo>
                    <a:lnTo>
                      <a:pt x="750" y="750"/>
                    </a:lnTo>
                    <a:lnTo>
                      <a:pt x="722" y="774"/>
                    </a:lnTo>
                    <a:lnTo>
                      <a:pt x="692" y="796"/>
                    </a:lnTo>
                    <a:lnTo>
                      <a:pt x="658" y="816"/>
                    </a:lnTo>
                    <a:lnTo>
                      <a:pt x="624" y="834"/>
                    </a:lnTo>
                    <a:lnTo>
                      <a:pt x="588" y="846"/>
                    </a:lnTo>
                    <a:lnTo>
                      <a:pt x="550" y="856"/>
                    </a:lnTo>
                    <a:lnTo>
                      <a:pt x="512" y="862"/>
                    </a:lnTo>
                    <a:lnTo>
                      <a:pt x="472" y="864"/>
                    </a:lnTo>
                    <a:lnTo>
                      <a:pt x="432" y="862"/>
                    </a:lnTo>
                    <a:lnTo>
                      <a:pt x="394" y="856"/>
                    </a:lnTo>
                    <a:lnTo>
                      <a:pt x="356" y="846"/>
                    </a:lnTo>
                    <a:lnTo>
                      <a:pt x="320" y="834"/>
                    </a:lnTo>
                    <a:lnTo>
                      <a:pt x="286" y="816"/>
                    </a:lnTo>
                    <a:lnTo>
                      <a:pt x="252" y="796"/>
                    </a:lnTo>
                    <a:lnTo>
                      <a:pt x="222" y="774"/>
                    </a:lnTo>
                    <a:lnTo>
                      <a:pt x="194" y="750"/>
                    </a:lnTo>
                    <a:lnTo>
                      <a:pt x="170" y="722"/>
                    </a:lnTo>
                    <a:lnTo>
                      <a:pt x="148" y="692"/>
                    </a:lnTo>
                    <a:lnTo>
                      <a:pt x="128" y="658"/>
                    </a:lnTo>
                    <a:lnTo>
                      <a:pt x="110" y="624"/>
                    </a:lnTo>
                    <a:lnTo>
                      <a:pt x="98" y="588"/>
                    </a:lnTo>
                    <a:lnTo>
                      <a:pt x="88" y="550"/>
                    </a:lnTo>
                    <a:lnTo>
                      <a:pt x="82" y="512"/>
                    </a:lnTo>
                    <a:lnTo>
                      <a:pt x="80" y="472"/>
                    </a:lnTo>
                    <a:close/>
                  </a:path>
                </a:pathLst>
              </a:custGeom>
              <a:solidFill>
                <a:srgbClr val="654E25">
                  <a:alpha val="20000"/>
                </a:srgbClr>
              </a:solidFill>
              <a:ln w="9525">
                <a:noFill/>
                <a:round/>
                <a:headEnd/>
                <a:tailEnd/>
              </a:ln>
            </p:spPr>
            <p:txBody>
              <a:bodyPr/>
              <a:lstStyle/>
              <a:p>
                <a:endParaRPr lang="en-US">
                  <a:latin typeface="黑体" pitchFamily="49" charset="-122"/>
                  <a:ea typeface="黑体" pitchFamily="49" charset="-122"/>
                </a:endParaRPr>
              </a:p>
            </p:txBody>
          </p:sp>
          <p:sp>
            <p:nvSpPr>
              <p:cNvPr id="57" name="Freeform 11"/>
              <p:cNvSpPr>
                <a:spLocks noEditPoints="1"/>
              </p:cNvSpPr>
              <p:nvPr/>
            </p:nvSpPr>
            <p:spPr bwMode="auto">
              <a:xfrm>
                <a:off x="2706" y="762"/>
                <a:ext cx="1232" cy="1232"/>
              </a:xfrm>
              <a:custGeom>
                <a:avLst/>
                <a:gdLst>
                  <a:gd name="T0" fmla="*/ 8 w 1232"/>
                  <a:gd name="T1" fmla="*/ 710 h 1232"/>
                  <a:gd name="T2" fmla="*/ 48 w 1232"/>
                  <a:gd name="T3" fmla="*/ 856 h 1232"/>
                  <a:gd name="T4" fmla="*/ 122 w 1232"/>
                  <a:gd name="T5" fmla="*/ 984 h 1232"/>
                  <a:gd name="T6" fmla="*/ 224 w 1232"/>
                  <a:gd name="T7" fmla="*/ 1092 h 1232"/>
                  <a:gd name="T8" fmla="*/ 350 w 1232"/>
                  <a:gd name="T9" fmla="*/ 1172 h 1232"/>
                  <a:gd name="T10" fmla="*/ 492 w 1232"/>
                  <a:gd name="T11" fmla="*/ 1220 h 1232"/>
                  <a:gd name="T12" fmla="*/ 616 w 1232"/>
                  <a:gd name="T13" fmla="*/ 1232 h 1232"/>
                  <a:gd name="T14" fmla="*/ 770 w 1232"/>
                  <a:gd name="T15" fmla="*/ 1212 h 1232"/>
                  <a:gd name="T16" fmla="*/ 910 w 1232"/>
                  <a:gd name="T17" fmla="*/ 1158 h 1232"/>
                  <a:gd name="T18" fmla="*/ 1030 w 1232"/>
                  <a:gd name="T19" fmla="*/ 1072 h 1232"/>
                  <a:gd name="T20" fmla="*/ 1126 w 1232"/>
                  <a:gd name="T21" fmla="*/ 960 h 1232"/>
                  <a:gd name="T22" fmla="*/ 1194 w 1232"/>
                  <a:gd name="T23" fmla="*/ 828 h 1232"/>
                  <a:gd name="T24" fmla="*/ 1228 w 1232"/>
                  <a:gd name="T25" fmla="*/ 678 h 1232"/>
                  <a:gd name="T26" fmla="*/ 1228 w 1232"/>
                  <a:gd name="T27" fmla="*/ 554 h 1232"/>
                  <a:gd name="T28" fmla="*/ 1194 w 1232"/>
                  <a:gd name="T29" fmla="*/ 404 h 1232"/>
                  <a:gd name="T30" fmla="*/ 1126 w 1232"/>
                  <a:gd name="T31" fmla="*/ 272 h 1232"/>
                  <a:gd name="T32" fmla="*/ 1030 w 1232"/>
                  <a:gd name="T33" fmla="*/ 160 h 1232"/>
                  <a:gd name="T34" fmla="*/ 910 w 1232"/>
                  <a:gd name="T35" fmla="*/ 74 h 1232"/>
                  <a:gd name="T36" fmla="*/ 770 w 1232"/>
                  <a:gd name="T37" fmla="*/ 20 h 1232"/>
                  <a:gd name="T38" fmla="*/ 616 w 1232"/>
                  <a:gd name="T39" fmla="*/ 0 h 1232"/>
                  <a:gd name="T40" fmla="*/ 492 w 1232"/>
                  <a:gd name="T41" fmla="*/ 12 h 1232"/>
                  <a:gd name="T42" fmla="*/ 350 w 1232"/>
                  <a:gd name="T43" fmla="*/ 60 h 1232"/>
                  <a:gd name="T44" fmla="*/ 224 w 1232"/>
                  <a:gd name="T45" fmla="*/ 140 h 1232"/>
                  <a:gd name="T46" fmla="*/ 122 w 1232"/>
                  <a:gd name="T47" fmla="*/ 248 h 1232"/>
                  <a:gd name="T48" fmla="*/ 48 w 1232"/>
                  <a:gd name="T49" fmla="*/ 376 h 1232"/>
                  <a:gd name="T50" fmla="*/ 8 w 1232"/>
                  <a:gd name="T51" fmla="*/ 522 h 1232"/>
                  <a:gd name="T52" fmla="*/ 80 w 1232"/>
                  <a:gd name="T53" fmla="*/ 616 h 1232"/>
                  <a:gd name="T54" fmla="*/ 90 w 1232"/>
                  <a:gd name="T55" fmla="*/ 508 h 1232"/>
                  <a:gd name="T56" fmla="*/ 132 w 1232"/>
                  <a:gd name="T57" fmla="*/ 384 h 1232"/>
                  <a:gd name="T58" fmla="*/ 202 w 1232"/>
                  <a:gd name="T59" fmla="*/ 276 h 1232"/>
                  <a:gd name="T60" fmla="*/ 296 w 1232"/>
                  <a:gd name="T61" fmla="*/ 186 h 1232"/>
                  <a:gd name="T62" fmla="*/ 408 w 1232"/>
                  <a:gd name="T63" fmla="*/ 122 h 1232"/>
                  <a:gd name="T64" fmla="*/ 534 w 1232"/>
                  <a:gd name="T65" fmla="*/ 86 h 1232"/>
                  <a:gd name="T66" fmla="*/ 644 w 1232"/>
                  <a:gd name="T67" fmla="*/ 80 h 1232"/>
                  <a:gd name="T68" fmla="*/ 776 w 1232"/>
                  <a:gd name="T69" fmla="*/ 104 h 1232"/>
                  <a:gd name="T70" fmla="*/ 894 w 1232"/>
                  <a:gd name="T71" fmla="*/ 158 h 1232"/>
                  <a:gd name="T72" fmla="*/ 994 w 1232"/>
                  <a:gd name="T73" fmla="*/ 238 h 1232"/>
                  <a:gd name="T74" fmla="*/ 1074 w 1232"/>
                  <a:gd name="T75" fmla="*/ 338 h 1232"/>
                  <a:gd name="T76" fmla="*/ 1128 w 1232"/>
                  <a:gd name="T77" fmla="*/ 456 h 1232"/>
                  <a:gd name="T78" fmla="*/ 1152 w 1232"/>
                  <a:gd name="T79" fmla="*/ 588 h 1232"/>
                  <a:gd name="T80" fmla="*/ 1146 w 1232"/>
                  <a:gd name="T81" fmla="*/ 698 h 1232"/>
                  <a:gd name="T82" fmla="*/ 1110 w 1232"/>
                  <a:gd name="T83" fmla="*/ 824 h 1232"/>
                  <a:gd name="T84" fmla="*/ 1046 w 1232"/>
                  <a:gd name="T85" fmla="*/ 936 h 1232"/>
                  <a:gd name="T86" fmla="*/ 956 w 1232"/>
                  <a:gd name="T87" fmla="*/ 1030 h 1232"/>
                  <a:gd name="T88" fmla="*/ 848 w 1232"/>
                  <a:gd name="T89" fmla="*/ 1100 h 1232"/>
                  <a:gd name="T90" fmla="*/ 724 w 1232"/>
                  <a:gd name="T91" fmla="*/ 1142 h 1232"/>
                  <a:gd name="T92" fmla="*/ 616 w 1232"/>
                  <a:gd name="T93" fmla="*/ 1152 h 1232"/>
                  <a:gd name="T94" fmla="*/ 482 w 1232"/>
                  <a:gd name="T95" fmla="*/ 1136 h 1232"/>
                  <a:gd name="T96" fmla="*/ 360 w 1232"/>
                  <a:gd name="T97" fmla="*/ 1088 h 1232"/>
                  <a:gd name="T98" fmla="*/ 256 w 1232"/>
                  <a:gd name="T99" fmla="*/ 1012 h 1232"/>
                  <a:gd name="T100" fmla="*/ 172 w 1232"/>
                  <a:gd name="T101" fmla="*/ 916 h 1232"/>
                  <a:gd name="T102" fmla="*/ 112 w 1232"/>
                  <a:gd name="T103" fmla="*/ 800 h 1232"/>
                  <a:gd name="T104" fmla="*/ 82 w 1232"/>
                  <a:gd name="T105" fmla="*/ 670 h 12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2"/>
                  <a:gd name="T160" fmla="*/ 0 h 1232"/>
                  <a:gd name="T161" fmla="*/ 1232 w 1232"/>
                  <a:gd name="T162" fmla="*/ 1232 h 12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2" h="1232">
                    <a:moveTo>
                      <a:pt x="0" y="616"/>
                    </a:moveTo>
                    <a:lnTo>
                      <a:pt x="0" y="616"/>
                    </a:lnTo>
                    <a:lnTo>
                      <a:pt x="0" y="648"/>
                    </a:lnTo>
                    <a:lnTo>
                      <a:pt x="4" y="678"/>
                    </a:lnTo>
                    <a:lnTo>
                      <a:pt x="8" y="710"/>
                    </a:lnTo>
                    <a:lnTo>
                      <a:pt x="12" y="740"/>
                    </a:lnTo>
                    <a:lnTo>
                      <a:pt x="20" y="770"/>
                    </a:lnTo>
                    <a:lnTo>
                      <a:pt x="28" y="798"/>
                    </a:lnTo>
                    <a:lnTo>
                      <a:pt x="38" y="828"/>
                    </a:lnTo>
                    <a:lnTo>
                      <a:pt x="48" y="856"/>
                    </a:lnTo>
                    <a:lnTo>
                      <a:pt x="60" y="882"/>
                    </a:lnTo>
                    <a:lnTo>
                      <a:pt x="74" y="910"/>
                    </a:lnTo>
                    <a:lnTo>
                      <a:pt x="90" y="936"/>
                    </a:lnTo>
                    <a:lnTo>
                      <a:pt x="106" y="960"/>
                    </a:lnTo>
                    <a:lnTo>
                      <a:pt x="122" y="984"/>
                    </a:lnTo>
                    <a:lnTo>
                      <a:pt x="140" y="1008"/>
                    </a:lnTo>
                    <a:lnTo>
                      <a:pt x="160" y="1030"/>
                    </a:lnTo>
                    <a:lnTo>
                      <a:pt x="180" y="1052"/>
                    </a:lnTo>
                    <a:lnTo>
                      <a:pt x="202" y="1072"/>
                    </a:lnTo>
                    <a:lnTo>
                      <a:pt x="224" y="1092"/>
                    </a:lnTo>
                    <a:lnTo>
                      <a:pt x="248" y="1110"/>
                    </a:lnTo>
                    <a:lnTo>
                      <a:pt x="272" y="1126"/>
                    </a:lnTo>
                    <a:lnTo>
                      <a:pt x="296" y="1142"/>
                    </a:lnTo>
                    <a:lnTo>
                      <a:pt x="322" y="1158"/>
                    </a:lnTo>
                    <a:lnTo>
                      <a:pt x="350" y="1172"/>
                    </a:lnTo>
                    <a:lnTo>
                      <a:pt x="376" y="1184"/>
                    </a:lnTo>
                    <a:lnTo>
                      <a:pt x="404" y="1194"/>
                    </a:lnTo>
                    <a:lnTo>
                      <a:pt x="434" y="1204"/>
                    </a:lnTo>
                    <a:lnTo>
                      <a:pt x="462" y="1212"/>
                    </a:lnTo>
                    <a:lnTo>
                      <a:pt x="492" y="1220"/>
                    </a:lnTo>
                    <a:lnTo>
                      <a:pt x="522" y="1224"/>
                    </a:lnTo>
                    <a:lnTo>
                      <a:pt x="554" y="1228"/>
                    </a:lnTo>
                    <a:lnTo>
                      <a:pt x="584" y="1232"/>
                    </a:lnTo>
                    <a:lnTo>
                      <a:pt x="616" y="1232"/>
                    </a:lnTo>
                    <a:lnTo>
                      <a:pt x="648" y="1232"/>
                    </a:lnTo>
                    <a:lnTo>
                      <a:pt x="678" y="1228"/>
                    </a:lnTo>
                    <a:lnTo>
                      <a:pt x="710" y="1224"/>
                    </a:lnTo>
                    <a:lnTo>
                      <a:pt x="740" y="1220"/>
                    </a:lnTo>
                    <a:lnTo>
                      <a:pt x="770" y="1212"/>
                    </a:lnTo>
                    <a:lnTo>
                      <a:pt x="798" y="1204"/>
                    </a:lnTo>
                    <a:lnTo>
                      <a:pt x="828" y="1194"/>
                    </a:lnTo>
                    <a:lnTo>
                      <a:pt x="856" y="1184"/>
                    </a:lnTo>
                    <a:lnTo>
                      <a:pt x="882" y="1172"/>
                    </a:lnTo>
                    <a:lnTo>
                      <a:pt x="910" y="1158"/>
                    </a:lnTo>
                    <a:lnTo>
                      <a:pt x="936" y="1142"/>
                    </a:lnTo>
                    <a:lnTo>
                      <a:pt x="960" y="1126"/>
                    </a:lnTo>
                    <a:lnTo>
                      <a:pt x="984" y="1110"/>
                    </a:lnTo>
                    <a:lnTo>
                      <a:pt x="1008" y="1092"/>
                    </a:lnTo>
                    <a:lnTo>
                      <a:pt x="1030" y="1072"/>
                    </a:lnTo>
                    <a:lnTo>
                      <a:pt x="1052" y="1052"/>
                    </a:lnTo>
                    <a:lnTo>
                      <a:pt x="1072" y="1030"/>
                    </a:lnTo>
                    <a:lnTo>
                      <a:pt x="1092" y="1008"/>
                    </a:lnTo>
                    <a:lnTo>
                      <a:pt x="1110" y="984"/>
                    </a:lnTo>
                    <a:lnTo>
                      <a:pt x="1126" y="960"/>
                    </a:lnTo>
                    <a:lnTo>
                      <a:pt x="1142" y="936"/>
                    </a:lnTo>
                    <a:lnTo>
                      <a:pt x="1158" y="910"/>
                    </a:lnTo>
                    <a:lnTo>
                      <a:pt x="1172" y="882"/>
                    </a:lnTo>
                    <a:lnTo>
                      <a:pt x="1184" y="856"/>
                    </a:lnTo>
                    <a:lnTo>
                      <a:pt x="1194" y="828"/>
                    </a:lnTo>
                    <a:lnTo>
                      <a:pt x="1204" y="798"/>
                    </a:lnTo>
                    <a:lnTo>
                      <a:pt x="1212" y="770"/>
                    </a:lnTo>
                    <a:lnTo>
                      <a:pt x="1220" y="740"/>
                    </a:lnTo>
                    <a:lnTo>
                      <a:pt x="1224" y="710"/>
                    </a:lnTo>
                    <a:lnTo>
                      <a:pt x="1228" y="678"/>
                    </a:lnTo>
                    <a:lnTo>
                      <a:pt x="1232" y="648"/>
                    </a:lnTo>
                    <a:lnTo>
                      <a:pt x="1232" y="616"/>
                    </a:lnTo>
                    <a:lnTo>
                      <a:pt x="1232" y="584"/>
                    </a:lnTo>
                    <a:lnTo>
                      <a:pt x="1228" y="554"/>
                    </a:lnTo>
                    <a:lnTo>
                      <a:pt x="1224" y="522"/>
                    </a:lnTo>
                    <a:lnTo>
                      <a:pt x="1220" y="492"/>
                    </a:lnTo>
                    <a:lnTo>
                      <a:pt x="1212" y="462"/>
                    </a:lnTo>
                    <a:lnTo>
                      <a:pt x="1204" y="434"/>
                    </a:lnTo>
                    <a:lnTo>
                      <a:pt x="1194" y="404"/>
                    </a:lnTo>
                    <a:lnTo>
                      <a:pt x="1184" y="376"/>
                    </a:lnTo>
                    <a:lnTo>
                      <a:pt x="1172" y="350"/>
                    </a:lnTo>
                    <a:lnTo>
                      <a:pt x="1158" y="322"/>
                    </a:lnTo>
                    <a:lnTo>
                      <a:pt x="1142" y="296"/>
                    </a:lnTo>
                    <a:lnTo>
                      <a:pt x="1126" y="272"/>
                    </a:lnTo>
                    <a:lnTo>
                      <a:pt x="1110" y="248"/>
                    </a:lnTo>
                    <a:lnTo>
                      <a:pt x="1092" y="224"/>
                    </a:lnTo>
                    <a:lnTo>
                      <a:pt x="1072" y="202"/>
                    </a:lnTo>
                    <a:lnTo>
                      <a:pt x="1052" y="180"/>
                    </a:lnTo>
                    <a:lnTo>
                      <a:pt x="1030" y="160"/>
                    </a:lnTo>
                    <a:lnTo>
                      <a:pt x="1008" y="140"/>
                    </a:lnTo>
                    <a:lnTo>
                      <a:pt x="984" y="122"/>
                    </a:lnTo>
                    <a:lnTo>
                      <a:pt x="960" y="106"/>
                    </a:lnTo>
                    <a:lnTo>
                      <a:pt x="936" y="90"/>
                    </a:lnTo>
                    <a:lnTo>
                      <a:pt x="910" y="74"/>
                    </a:lnTo>
                    <a:lnTo>
                      <a:pt x="882" y="60"/>
                    </a:lnTo>
                    <a:lnTo>
                      <a:pt x="856" y="48"/>
                    </a:lnTo>
                    <a:lnTo>
                      <a:pt x="828" y="38"/>
                    </a:lnTo>
                    <a:lnTo>
                      <a:pt x="798" y="28"/>
                    </a:lnTo>
                    <a:lnTo>
                      <a:pt x="770" y="20"/>
                    </a:lnTo>
                    <a:lnTo>
                      <a:pt x="740" y="12"/>
                    </a:lnTo>
                    <a:lnTo>
                      <a:pt x="710" y="8"/>
                    </a:lnTo>
                    <a:lnTo>
                      <a:pt x="678" y="4"/>
                    </a:lnTo>
                    <a:lnTo>
                      <a:pt x="648" y="0"/>
                    </a:lnTo>
                    <a:lnTo>
                      <a:pt x="616" y="0"/>
                    </a:lnTo>
                    <a:lnTo>
                      <a:pt x="584" y="0"/>
                    </a:lnTo>
                    <a:lnTo>
                      <a:pt x="554" y="4"/>
                    </a:lnTo>
                    <a:lnTo>
                      <a:pt x="522" y="8"/>
                    </a:lnTo>
                    <a:lnTo>
                      <a:pt x="492" y="12"/>
                    </a:lnTo>
                    <a:lnTo>
                      <a:pt x="462" y="20"/>
                    </a:lnTo>
                    <a:lnTo>
                      <a:pt x="434" y="28"/>
                    </a:lnTo>
                    <a:lnTo>
                      <a:pt x="404" y="38"/>
                    </a:lnTo>
                    <a:lnTo>
                      <a:pt x="376" y="48"/>
                    </a:lnTo>
                    <a:lnTo>
                      <a:pt x="350" y="60"/>
                    </a:lnTo>
                    <a:lnTo>
                      <a:pt x="322" y="74"/>
                    </a:lnTo>
                    <a:lnTo>
                      <a:pt x="296" y="90"/>
                    </a:lnTo>
                    <a:lnTo>
                      <a:pt x="272" y="106"/>
                    </a:lnTo>
                    <a:lnTo>
                      <a:pt x="248" y="122"/>
                    </a:lnTo>
                    <a:lnTo>
                      <a:pt x="224" y="140"/>
                    </a:lnTo>
                    <a:lnTo>
                      <a:pt x="202" y="160"/>
                    </a:lnTo>
                    <a:lnTo>
                      <a:pt x="180" y="180"/>
                    </a:lnTo>
                    <a:lnTo>
                      <a:pt x="160" y="202"/>
                    </a:lnTo>
                    <a:lnTo>
                      <a:pt x="140" y="224"/>
                    </a:lnTo>
                    <a:lnTo>
                      <a:pt x="122" y="248"/>
                    </a:lnTo>
                    <a:lnTo>
                      <a:pt x="106" y="272"/>
                    </a:lnTo>
                    <a:lnTo>
                      <a:pt x="90" y="296"/>
                    </a:lnTo>
                    <a:lnTo>
                      <a:pt x="74" y="322"/>
                    </a:lnTo>
                    <a:lnTo>
                      <a:pt x="60" y="350"/>
                    </a:lnTo>
                    <a:lnTo>
                      <a:pt x="48" y="376"/>
                    </a:lnTo>
                    <a:lnTo>
                      <a:pt x="38" y="404"/>
                    </a:lnTo>
                    <a:lnTo>
                      <a:pt x="28" y="434"/>
                    </a:lnTo>
                    <a:lnTo>
                      <a:pt x="20" y="462"/>
                    </a:lnTo>
                    <a:lnTo>
                      <a:pt x="12" y="492"/>
                    </a:lnTo>
                    <a:lnTo>
                      <a:pt x="8" y="522"/>
                    </a:lnTo>
                    <a:lnTo>
                      <a:pt x="4" y="554"/>
                    </a:lnTo>
                    <a:lnTo>
                      <a:pt x="0" y="584"/>
                    </a:lnTo>
                    <a:lnTo>
                      <a:pt x="0" y="616"/>
                    </a:lnTo>
                    <a:close/>
                    <a:moveTo>
                      <a:pt x="80" y="616"/>
                    </a:moveTo>
                    <a:lnTo>
                      <a:pt x="80" y="616"/>
                    </a:lnTo>
                    <a:lnTo>
                      <a:pt x="80" y="588"/>
                    </a:lnTo>
                    <a:lnTo>
                      <a:pt x="82" y="562"/>
                    </a:lnTo>
                    <a:lnTo>
                      <a:pt x="86" y="534"/>
                    </a:lnTo>
                    <a:lnTo>
                      <a:pt x="90" y="508"/>
                    </a:lnTo>
                    <a:lnTo>
                      <a:pt x="96" y="482"/>
                    </a:lnTo>
                    <a:lnTo>
                      <a:pt x="104" y="456"/>
                    </a:lnTo>
                    <a:lnTo>
                      <a:pt x="112" y="432"/>
                    </a:lnTo>
                    <a:lnTo>
                      <a:pt x="122" y="408"/>
                    </a:lnTo>
                    <a:lnTo>
                      <a:pt x="132" y="384"/>
                    </a:lnTo>
                    <a:lnTo>
                      <a:pt x="144" y="360"/>
                    </a:lnTo>
                    <a:lnTo>
                      <a:pt x="158" y="338"/>
                    </a:lnTo>
                    <a:lnTo>
                      <a:pt x="172" y="316"/>
                    </a:lnTo>
                    <a:lnTo>
                      <a:pt x="186" y="296"/>
                    </a:lnTo>
                    <a:lnTo>
                      <a:pt x="202" y="276"/>
                    </a:lnTo>
                    <a:lnTo>
                      <a:pt x="220" y="256"/>
                    </a:lnTo>
                    <a:lnTo>
                      <a:pt x="238" y="238"/>
                    </a:lnTo>
                    <a:lnTo>
                      <a:pt x="256" y="220"/>
                    </a:lnTo>
                    <a:lnTo>
                      <a:pt x="276" y="202"/>
                    </a:lnTo>
                    <a:lnTo>
                      <a:pt x="296" y="186"/>
                    </a:lnTo>
                    <a:lnTo>
                      <a:pt x="316" y="172"/>
                    </a:lnTo>
                    <a:lnTo>
                      <a:pt x="338" y="158"/>
                    </a:lnTo>
                    <a:lnTo>
                      <a:pt x="360" y="144"/>
                    </a:lnTo>
                    <a:lnTo>
                      <a:pt x="384" y="132"/>
                    </a:lnTo>
                    <a:lnTo>
                      <a:pt x="408" y="122"/>
                    </a:lnTo>
                    <a:lnTo>
                      <a:pt x="432" y="112"/>
                    </a:lnTo>
                    <a:lnTo>
                      <a:pt x="456" y="104"/>
                    </a:lnTo>
                    <a:lnTo>
                      <a:pt x="482" y="96"/>
                    </a:lnTo>
                    <a:lnTo>
                      <a:pt x="508" y="90"/>
                    </a:lnTo>
                    <a:lnTo>
                      <a:pt x="534" y="86"/>
                    </a:lnTo>
                    <a:lnTo>
                      <a:pt x="562" y="82"/>
                    </a:lnTo>
                    <a:lnTo>
                      <a:pt x="588" y="80"/>
                    </a:lnTo>
                    <a:lnTo>
                      <a:pt x="616" y="80"/>
                    </a:lnTo>
                    <a:lnTo>
                      <a:pt x="644" y="80"/>
                    </a:lnTo>
                    <a:lnTo>
                      <a:pt x="670" y="82"/>
                    </a:lnTo>
                    <a:lnTo>
                      <a:pt x="698" y="86"/>
                    </a:lnTo>
                    <a:lnTo>
                      <a:pt x="724" y="90"/>
                    </a:lnTo>
                    <a:lnTo>
                      <a:pt x="750" y="96"/>
                    </a:lnTo>
                    <a:lnTo>
                      <a:pt x="776" y="104"/>
                    </a:lnTo>
                    <a:lnTo>
                      <a:pt x="800" y="112"/>
                    </a:lnTo>
                    <a:lnTo>
                      <a:pt x="824" y="122"/>
                    </a:lnTo>
                    <a:lnTo>
                      <a:pt x="848" y="132"/>
                    </a:lnTo>
                    <a:lnTo>
                      <a:pt x="872" y="144"/>
                    </a:lnTo>
                    <a:lnTo>
                      <a:pt x="894" y="158"/>
                    </a:lnTo>
                    <a:lnTo>
                      <a:pt x="916" y="172"/>
                    </a:lnTo>
                    <a:lnTo>
                      <a:pt x="936" y="186"/>
                    </a:lnTo>
                    <a:lnTo>
                      <a:pt x="956" y="202"/>
                    </a:lnTo>
                    <a:lnTo>
                      <a:pt x="976" y="220"/>
                    </a:lnTo>
                    <a:lnTo>
                      <a:pt x="994" y="238"/>
                    </a:lnTo>
                    <a:lnTo>
                      <a:pt x="1012" y="256"/>
                    </a:lnTo>
                    <a:lnTo>
                      <a:pt x="1030" y="276"/>
                    </a:lnTo>
                    <a:lnTo>
                      <a:pt x="1046" y="296"/>
                    </a:lnTo>
                    <a:lnTo>
                      <a:pt x="1060" y="316"/>
                    </a:lnTo>
                    <a:lnTo>
                      <a:pt x="1074" y="338"/>
                    </a:lnTo>
                    <a:lnTo>
                      <a:pt x="1088" y="360"/>
                    </a:lnTo>
                    <a:lnTo>
                      <a:pt x="1100" y="384"/>
                    </a:lnTo>
                    <a:lnTo>
                      <a:pt x="1110" y="408"/>
                    </a:lnTo>
                    <a:lnTo>
                      <a:pt x="1120" y="432"/>
                    </a:lnTo>
                    <a:lnTo>
                      <a:pt x="1128" y="456"/>
                    </a:lnTo>
                    <a:lnTo>
                      <a:pt x="1136" y="482"/>
                    </a:lnTo>
                    <a:lnTo>
                      <a:pt x="1142" y="508"/>
                    </a:lnTo>
                    <a:lnTo>
                      <a:pt x="1146" y="534"/>
                    </a:lnTo>
                    <a:lnTo>
                      <a:pt x="1150" y="562"/>
                    </a:lnTo>
                    <a:lnTo>
                      <a:pt x="1152" y="588"/>
                    </a:lnTo>
                    <a:lnTo>
                      <a:pt x="1152" y="616"/>
                    </a:lnTo>
                    <a:lnTo>
                      <a:pt x="1152" y="644"/>
                    </a:lnTo>
                    <a:lnTo>
                      <a:pt x="1150" y="670"/>
                    </a:lnTo>
                    <a:lnTo>
                      <a:pt x="1146" y="698"/>
                    </a:lnTo>
                    <a:lnTo>
                      <a:pt x="1142" y="724"/>
                    </a:lnTo>
                    <a:lnTo>
                      <a:pt x="1136" y="750"/>
                    </a:lnTo>
                    <a:lnTo>
                      <a:pt x="1128" y="776"/>
                    </a:lnTo>
                    <a:lnTo>
                      <a:pt x="1120" y="800"/>
                    </a:lnTo>
                    <a:lnTo>
                      <a:pt x="1110" y="824"/>
                    </a:lnTo>
                    <a:lnTo>
                      <a:pt x="1100" y="848"/>
                    </a:lnTo>
                    <a:lnTo>
                      <a:pt x="1088" y="872"/>
                    </a:lnTo>
                    <a:lnTo>
                      <a:pt x="1074" y="894"/>
                    </a:lnTo>
                    <a:lnTo>
                      <a:pt x="1060" y="916"/>
                    </a:lnTo>
                    <a:lnTo>
                      <a:pt x="1046" y="936"/>
                    </a:lnTo>
                    <a:lnTo>
                      <a:pt x="1030" y="956"/>
                    </a:lnTo>
                    <a:lnTo>
                      <a:pt x="1012" y="976"/>
                    </a:lnTo>
                    <a:lnTo>
                      <a:pt x="994" y="994"/>
                    </a:lnTo>
                    <a:lnTo>
                      <a:pt x="976" y="1012"/>
                    </a:lnTo>
                    <a:lnTo>
                      <a:pt x="956" y="1030"/>
                    </a:lnTo>
                    <a:lnTo>
                      <a:pt x="936" y="1046"/>
                    </a:lnTo>
                    <a:lnTo>
                      <a:pt x="916" y="1060"/>
                    </a:lnTo>
                    <a:lnTo>
                      <a:pt x="894" y="1074"/>
                    </a:lnTo>
                    <a:lnTo>
                      <a:pt x="872" y="1088"/>
                    </a:lnTo>
                    <a:lnTo>
                      <a:pt x="848" y="1100"/>
                    </a:lnTo>
                    <a:lnTo>
                      <a:pt x="824" y="1110"/>
                    </a:lnTo>
                    <a:lnTo>
                      <a:pt x="800" y="1120"/>
                    </a:lnTo>
                    <a:lnTo>
                      <a:pt x="776" y="1128"/>
                    </a:lnTo>
                    <a:lnTo>
                      <a:pt x="750" y="1136"/>
                    </a:lnTo>
                    <a:lnTo>
                      <a:pt x="724" y="1142"/>
                    </a:lnTo>
                    <a:lnTo>
                      <a:pt x="698" y="1146"/>
                    </a:lnTo>
                    <a:lnTo>
                      <a:pt x="670" y="1150"/>
                    </a:lnTo>
                    <a:lnTo>
                      <a:pt x="644" y="1152"/>
                    </a:lnTo>
                    <a:lnTo>
                      <a:pt x="616" y="1152"/>
                    </a:lnTo>
                    <a:lnTo>
                      <a:pt x="588" y="1152"/>
                    </a:lnTo>
                    <a:lnTo>
                      <a:pt x="562" y="1150"/>
                    </a:lnTo>
                    <a:lnTo>
                      <a:pt x="534" y="1146"/>
                    </a:lnTo>
                    <a:lnTo>
                      <a:pt x="508" y="1142"/>
                    </a:lnTo>
                    <a:lnTo>
                      <a:pt x="482" y="1136"/>
                    </a:lnTo>
                    <a:lnTo>
                      <a:pt x="456" y="1128"/>
                    </a:lnTo>
                    <a:lnTo>
                      <a:pt x="432" y="1120"/>
                    </a:lnTo>
                    <a:lnTo>
                      <a:pt x="408" y="1110"/>
                    </a:lnTo>
                    <a:lnTo>
                      <a:pt x="384" y="1100"/>
                    </a:lnTo>
                    <a:lnTo>
                      <a:pt x="360" y="1088"/>
                    </a:lnTo>
                    <a:lnTo>
                      <a:pt x="338" y="1074"/>
                    </a:lnTo>
                    <a:lnTo>
                      <a:pt x="316" y="1060"/>
                    </a:lnTo>
                    <a:lnTo>
                      <a:pt x="296" y="1046"/>
                    </a:lnTo>
                    <a:lnTo>
                      <a:pt x="276" y="1030"/>
                    </a:lnTo>
                    <a:lnTo>
                      <a:pt x="256" y="1012"/>
                    </a:lnTo>
                    <a:lnTo>
                      <a:pt x="238" y="994"/>
                    </a:lnTo>
                    <a:lnTo>
                      <a:pt x="220" y="976"/>
                    </a:lnTo>
                    <a:lnTo>
                      <a:pt x="202" y="956"/>
                    </a:lnTo>
                    <a:lnTo>
                      <a:pt x="186" y="936"/>
                    </a:lnTo>
                    <a:lnTo>
                      <a:pt x="172" y="916"/>
                    </a:lnTo>
                    <a:lnTo>
                      <a:pt x="158" y="894"/>
                    </a:lnTo>
                    <a:lnTo>
                      <a:pt x="144" y="872"/>
                    </a:lnTo>
                    <a:lnTo>
                      <a:pt x="132" y="848"/>
                    </a:lnTo>
                    <a:lnTo>
                      <a:pt x="122" y="824"/>
                    </a:lnTo>
                    <a:lnTo>
                      <a:pt x="112" y="800"/>
                    </a:lnTo>
                    <a:lnTo>
                      <a:pt x="104" y="776"/>
                    </a:lnTo>
                    <a:lnTo>
                      <a:pt x="96" y="750"/>
                    </a:lnTo>
                    <a:lnTo>
                      <a:pt x="90" y="724"/>
                    </a:lnTo>
                    <a:lnTo>
                      <a:pt x="86" y="698"/>
                    </a:lnTo>
                    <a:lnTo>
                      <a:pt x="82" y="670"/>
                    </a:lnTo>
                    <a:lnTo>
                      <a:pt x="80" y="644"/>
                    </a:lnTo>
                    <a:lnTo>
                      <a:pt x="80" y="616"/>
                    </a:lnTo>
                    <a:close/>
                  </a:path>
                </a:pathLst>
              </a:custGeom>
              <a:solidFill>
                <a:srgbClr val="654E25">
                  <a:alpha val="10196"/>
                </a:srgbClr>
              </a:solidFill>
              <a:ln w="9525">
                <a:noFill/>
                <a:round/>
                <a:headEnd/>
                <a:tailEnd/>
              </a:ln>
            </p:spPr>
            <p:txBody>
              <a:bodyPr/>
              <a:lstStyle/>
              <a:p>
                <a:endParaRPr lang="en-US">
                  <a:latin typeface="黑体" pitchFamily="49" charset="-122"/>
                  <a:ea typeface="黑体" pitchFamily="49" charset="-122"/>
                </a:endParaRPr>
              </a:p>
            </p:txBody>
          </p:sp>
        </p:grpSp>
        <p:sp>
          <p:nvSpPr>
            <p:cNvPr id="42" name="AutoShape 12"/>
            <p:cNvSpPr>
              <a:spLocks noChangeArrowheads="1"/>
            </p:cNvSpPr>
            <p:nvPr/>
          </p:nvSpPr>
          <p:spPr bwMode="auto">
            <a:xfrm>
              <a:off x="1114425" y="3467100"/>
              <a:ext cx="7129463" cy="431800"/>
            </a:xfrm>
            <a:prstGeom prst="rightArrow">
              <a:avLst>
                <a:gd name="adj1" fmla="val 38231"/>
                <a:gd name="adj2" fmla="val 63827"/>
              </a:avLst>
            </a:prstGeom>
            <a:gradFill rotWithShape="1">
              <a:gsLst>
                <a:gs pos="0">
                  <a:srgbClr val="FF6400"/>
                </a:gs>
                <a:gs pos="100000">
                  <a:srgbClr val="FFC800"/>
                </a:gs>
              </a:gsLst>
              <a:lin ang="0" scaled="1"/>
            </a:gradFill>
            <a:ln w="9525" algn="ctr">
              <a:noFill/>
              <a:miter lim="800000"/>
              <a:headEnd/>
              <a:tailEnd/>
            </a:ln>
            <a:effectLst>
              <a:outerShdw dist="35921" dir="2700000" algn="ctr" rotWithShape="0">
                <a:schemeClr val="bg2">
                  <a:alpha val="50000"/>
                </a:schemeClr>
              </a:outerShdw>
            </a:effectLst>
          </p:spPr>
          <p:txBody>
            <a:bodyPr wrap="none" anchor="ctr"/>
            <a:lstStyle/>
            <a:p>
              <a:pPr>
                <a:defRPr/>
              </a:pPr>
              <a:endParaRPr lang="en-US">
                <a:latin typeface="黑体" pitchFamily="49" charset="-122"/>
                <a:ea typeface="黑体" pitchFamily="49" charset="-122"/>
                <a:cs typeface="Arial" pitchFamily="34" charset="0"/>
              </a:endParaRPr>
            </a:p>
          </p:txBody>
        </p:sp>
        <p:sp>
          <p:nvSpPr>
            <p:cNvPr id="44" name="Oval 13"/>
            <p:cNvSpPr>
              <a:spLocks noChangeArrowheads="1"/>
            </p:cNvSpPr>
            <p:nvPr/>
          </p:nvSpPr>
          <p:spPr bwMode="auto">
            <a:xfrm>
              <a:off x="971550" y="3540125"/>
              <a:ext cx="287338"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latin typeface="黑体" pitchFamily="49" charset="-122"/>
                <a:ea typeface="黑体" pitchFamily="49" charset="-122"/>
                <a:cs typeface="Arial" pitchFamily="34" charset="0"/>
              </a:endParaRPr>
            </a:p>
          </p:txBody>
        </p:sp>
        <p:sp>
          <p:nvSpPr>
            <p:cNvPr id="48" name="Oval 14"/>
            <p:cNvSpPr>
              <a:spLocks noChangeArrowheads="1"/>
            </p:cNvSpPr>
            <p:nvPr/>
          </p:nvSpPr>
          <p:spPr bwMode="auto">
            <a:xfrm>
              <a:off x="6732588" y="3540125"/>
              <a:ext cx="287337"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latin typeface="黑体" pitchFamily="49" charset="-122"/>
                <a:ea typeface="黑体" pitchFamily="49" charset="-122"/>
                <a:cs typeface="Arial" pitchFamily="34" charset="0"/>
              </a:endParaRPr>
            </a:p>
          </p:txBody>
        </p:sp>
        <p:sp>
          <p:nvSpPr>
            <p:cNvPr id="49" name="Oval 15"/>
            <p:cNvSpPr>
              <a:spLocks noChangeArrowheads="1"/>
            </p:cNvSpPr>
            <p:nvPr/>
          </p:nvSpPr>
          <p:spPr bwMode="auto">
            <a:xfrm>
              <a:off x="4932363" y="3540125"/>
              <a:ext cx="287337"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latin typeface="黑体" pitchFamily="49" charset="-122"/>
                <a:ea typeface="黑体" pitchFamily="49" charset="-122"/>
                <a:cs typeface="Arial" pitchFamily="34" charset="0"/>
              </a:endParaRPr>
            </a:p>
          </p:txBody>
        </p:sp>
        <p:sp>
          <p:nvSpPr>
            <p:cNvPr id="51" name="Oval 17"/>
            <p:cNvSpPr>
              <a:spLocks noChangeArrowheads="1"/>
            </p:cNvSpPr>
            <p:nvPr/>
          </p:nvSpPr>
          <p:spPr bwMode="auto">
            <a:xfrm>
              <a:off x="5940425" y="3540125"/>
              <a:ext cx="287338" cy="284163"/>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latin typeface="黑体" pitchFamily="49" charset="-122"/>
                <a:ea typeface="黑体" pitchFamily="49" charset="-122"/>
                <a:cs typeface="Arial" pitchFamily="34" charset="0"/>
              </a:endParaRPr>
            </a:p>
          </p:txBody>
        </p:sp>
      </p:grpSp>
      <p:sp>
        <p:nvSpPr>
          <p:cNvPr id="59" name="Text Box 20"/>
          <p:cNvSpPr txBox="1">
            <a:spLocks noChangeArrowheads="1"/>
          </p:cNvSpPr>
          <p:nvPr/>
        </p:nvSpPr>
        <p:spPr bwMode="auto">
          <a:xfrm rot="2700000">
            <a:off x="6388955" y="5673403"/>
            <a:ext cx="1293021" cy="614362"/>
          </a:xfrm>
          <a:prstGeom prst="rect">
            <a:avLst/>
          </a:prstGeom>
          <a:noFill/>
          <a:ln w="9525">
            <a:noFill/>
            <a:miter lim="800000"/>
            <a:headEnd/>
            <a:tailEnd/>
          </a:ln>
        </p:spPr>
        <p:txBody>
          <a:bodyPr wrap="square">
            <a:spAutoFit/>
          </a:bodyPr>
          <a:lstStyle/>
          <a:p>
            <a:r>
              <a:rPr lang="en-US" altLang="ko-KR" dirty="0">
                <a:solidFill>
                  <a:srgbClr val="654E25"/>
                </a:solidFill>
                <a:latin typeface="黑体" pitchFamily="49" charset="-122"/>
                <a:ea typeface="黑体" pitchFamily="49" charset="-122"/>
              </a:rPr>
              <a:t>BKCI</a:t>
            </a:r>
          </a:p>
          <a:p>
            <a:r>
              <a:rPr lang="en-US" altLang="ko-KR" sz="1600" dirty="0">
                <a:solidFill>
                  <a:srgbClr val="654E25"/>
                </a:solidFill>
                <a:latin typeface="黑体" pitchFamily="49" charset="-122"/>
                <a:ea typeface="黑体" pitchFamily="49" charset="-122"/>
              </a:rPr>
              <a:t>2005</a:t>
            </a:r>
            <a:r>
              <a:rPr lang="zh-CN" altLang="en-US" sz="1600" dirty="0">
                <a:solidFill>
                  <a:srgbClr val="654E25"/>
                </a:solidFill>
                <a:latin typeface="黑体" pitchFamily="49" charset="-122"/>
                <a:ea typeface="黑体" pitchFamily="49" charset="-122"/>
              </a:rPr>
              <a:t>年</a:t>
            </a:r>
            <a:endParaRPr lang="en-US" altLang="ko-KR" sz="1600" dirty="0">
              <a:solidFill>
                <a:srgbClr val="654E25"/>
              </a:solidFill>
              <a:latin typeface="黑体" pitchFamily="49" charset="-122"/>
              <a:ea typeface="黑体" pitchFamily="49" charset="-122"/>
            </a:endParaRPr>
          </a:p>
        </p:txBody>
      </p:sp>
      <p:sp>
        <p:nvSpPr>
          <p:cNvPr id="60" name="Text Box 21"/>
          <p:cNvSpPr txBox="1">
            <a:spLocks noChangeArrowheads="1"/>
          </p:cNvSpPr>
          <p:nvPr/>
        </p:nvSpPr>
        <p:spPr bwMode="auto">
          <a:xfrm rot="-2700000">
            <a:off x="5359510" y="3562448"/>
            <a:ext cx="2451100" cy="615950"/>
          </a:xfrm>
          <a:prstGeom prst="rect">
            <a:avLst/>
          </a:prstGeom>
          <a:noFill/>
          <a:ln w="9525">
            <a:noFill/>
            <a:miter lim="800000"/>
            <a:headEnd/>
            <a:tailEnd/>
          </a:ln>
        </p:spPr>
        <p:txBody>
          <a:bodyPr>
            <a:spAutoFit/>
          </a:bodyPr>
          <a:lstStyle/>
          <a:p>
            <a:r>
              <a:rPr lang="en-US" altLang="ko-KR" dirty="0">
                <a:solidFill>
                  <a:srgbClr val="654E25"/>
                </a:solidFill>
                <a:latin typeface="黑体" pitchFamily="49" charset="-122"/>
                <a:ea typeface="黑体" pitchFamily="49" charset="-122"/>
              </a:rPr>
              <a:t>CP</a:t>
            </a:r>
            <a:r>
              <a:rPr lang="en-US" altLang="zh-CN" dirty="0">
                <a:solidFill>
                  <a:srgbClr val="654E25"/>
                </a:solidFill>
                <a:latin typeface="黑体" pitchFamily="49" charset="-122"/>
                <a:ea typeface="黑体" pitchFamily="49" charset="-122"/>
              </a:rPr>
              <a:t>CI</a:t>
            </a:r>
          </a:p>
          <a:p>
            <a:r>
              <a:rPr lang="en-US" altLang="ko-KR" sz="1600" dirty="0">
                <a:solidFill>
                  <a:srgbClr val="654E25"/>
                </a:solidFill>
                <a:latin typeface="黑体" pitchFamily="49" charset="-122"/>
                <a:ea typeface="黑体" pitchFamily="49" charset="-122"/>
              </a:rPr>
              <a:t>1990</a:t>
            </a:r>
            <a:r>
              <a:rPr lang="zh-CN" altLang="en-US" sz="1600" dirty="0">
                <a:solidFill>
                  <a:srgbClr val="654E25"/>
                </a:solidFill>
                <a:latin typeface="黑体" pitchFamily="49" charset="-122"/>
                <a:ea typeface="黑体" pitchFamily="49" charset="-122"/>
              </a:rPr>
              <a:t>年</a:t>
            </a:r>
            <a:endParaRPr lang="en-US" altLang="ko-KR" sz="1600" dirty="0">
              <a:solidFill>
                <a:srgbClr val="654E25"/>
              </a:solidFill>
              <a:latin typeface="黑体" pitchFamily="49" charset="-122"/>
              <a:ea typeface="黑体" pitchFamily="49" charset="-122"/>
            </a:endParaRPr>
          </a:p>
        </p:txBody>
      </p:sp>
      <p:sp>
        <p:nvSpPr>
          <p:cNvPr id="61" name="Text Box 22"/>
          <p:cNvSpPr txBox="1">
            <a:spLocks noChangeArrowheads="1"/>
          </p:cNvSpPr>
          <p:nvPr/>
        </p:nvSpPr>
        <p:spPr bwMode="auto">
          <a:xfrm rot="2700000">
            <a:off x="4583355" y="5694522"/>
            <a:ext cx="1409510" cy="615950"/>
          </a:xfrm>
          <a:prstGeom prst="rect">
            <a:avLst/>
          </a:prstGeom>
          <a:noFill/>
          <a:ln w="9525">
            <a:noFill/>
            <a:miter lim="800000"/>
            <a:headEnd/>
            <a:tailEnd/>
          </a:ln>
        </p:spPr>
        <p:txBody>
          <a:bodyPr wrap="square">
            <a:spAutoFit/>
          </a:bodyPr>
          <a:lstStyle/>
          <a:p>
            <a:r>
              <a:rPr lang="en-US" altLang="ko-KR" dirty="0">
                <a:solidFill>
                  <a:srgbClr val="654E25"/>
                </a:solidFill>
                <a:latin typeface="黑体" pitchFamily="49" charset="-122"/>
                <a:ea typeface="黑体" pitchFamily="49" charset="-122"/>
              </a:rPr>
              <a:t>A</a:t>
            </a:r>
            <a:r>
              <a:rPr lang="en-US" altLang="zh-CN" dirty="0">
                <a:solidFill>
                  <a:srgbClr val="654E25"/>
                </a:solidFill>
                <a:latin typeface="黑体" pitchFamily="49" charset="-122"/>
                <a:ea typeface="黑体" pitchFamily="49" charset="-122"/>
              </a:rPr>
              <a:t>&amp;HCI</a:t>
            </a:r>
            <a:endParaRPr lang="en-US" altLang="ko-KR" dirty="0">
              <a:solidFill>
                <a:srgbClr val="654E25"/>
              </a:solidFill>
              <a:latin typeface="黑体" pitchFamily="49" charset="-122"/>
              <a:ea typeface="黑体" pitchFamily="49" charset="-122"/>
            </a:endParaRPr>
          </a:p>
          <a:p>
            <a:r>
              <a:rPr lang="en-US" altLang="ko-KR" sz="1600" dirty="0">
                <a:solidFill>
                  <a:srgbClr val="654E25"/>
                </a:solidFill>
                <a:latin typeface="黑体" pitchFamily="49" charset="-122"/>
                <a:ea typeface="黑体" pitchFamily="49" charset="-122"/>
              </a:rPr>
              <a:t>1975</a:t>
            </a:r>
            <a:r>
              <a:rPr lang="zh-CN" altLang="en-US" sz="1600" dirty="0">
                <a:solidFill>
                  <a:srgbClr val="654E25"/>
                </a:solidFill>
                <a:latin typeface="黑体" pitchFamily="49" charset="-122"/>
                <a:ea typeface="黑体" pitchFamily="49" charset="-122"/>
              </a:rPr>
              <a:t>年</a:t>
            </a:r>
            <a:endParaRPr lang="en-US" altLang="ko-KR" sz="1600" dirty="0">
              <a:solidFill>
                <a:srgbClr val="654E25"/>
              </a:solidFill>
              <a:latin typeface="黑体" pitchFamily="49" charset="-122"/>
              <a:ea typeface="黑体" pitchFamily="49" charset="-122"/>
            </a:endParaRPr>
          </a:p>
        </p:txBody>
      </p:sp>
      <p:sp>
        <p:nvSpPr>
          <p:cNvPr id="64" name="Text Box 19"/>
          <p:cNvSpPr txBox="1">
            <a:spLocks noChangeArrowheads="1"/>
          </p:cNvSpPr>
          <p:nvPr/>
        </p:nvSpPr>
        <p:spPr bwMode="auto">
          <a:xfrm>
            <a:off x="522596" y="5288786"/>
            <a:ext cx="2700337" cy="892175"/>
          </a:xfrm>
          <a:prstGeom prst="rect">
            <a:avLst/>
          </a:prstGeom>
          <a:noFill/>
          <a:ln w="9525">
            <a:noFill/>
            <a:miter lim="800000"/>
            <a:headEnd/>
            <a:tailEnd/>
          </a:ln>
        </p:spPr>
        <p:txBody>
          <a:bodyPr>
            <a:spAutoFit/>
          </a:bodyPr>
          <a:lstStyle/>
          <a:p>
            <a:r>
              <a:rPr lang="en-US" altLang="ko-KR" dirty="0">
                <a:solidFill>
                  <a:srgbClr val="654E25"/>
                </a:solidFill>
                <a:latin typeface="黑体" pitchFamily="49" charset="-122"/>
                <a:ea typeface="黑体" pitchFamily="49" charset="-122"/>
              </a:rPr>
              <a:t>SCI</a:t>
            </a:r>
          </a:p>
          <a:p>
            <a:r>
              <a:rPr lang="en-US" altLang="ko-KR" dirty="0">
                <a:solidFill>
                  <a:srgbClr val="654E25"/>
                </a:solidFill>
                <a:latin typeface="黑体" pitchFamily="49" charset="-122"/>
                <a:ea typeface="黑体" pitchFamily="49" charset="-122"/>
              </a:rPr>
              <a:t>SSCI</a:t>
            </a:r>
          </a:p>
          <a:p>
            <a:r>
              <a:rPr lang="en-US" altLang="ko-KR" sz="1600" dirty="0">
                <a:solidFill>
                  <a:srgbClr val="654E25"/>
                </a:solidFill>
                <a:latin typeface="黑体" pitchFamily="49" charset="-122"/>
                <a:ea typeface="黑体" pitchFamily="49" charset="-122"/>
              </a:rPr>
              <a:t>1900</a:t>
            </a:r>
            <a:r>
              <a:rPr lang="zh-CN" altLang="en-US" sz="1600" dirty="0">
                <a:solidFill>
                  <a:srgbClr val="654E25"/>
                </a:solidFill>
                <a:latin typeface="黑体" pitchFamily="49" charset="-122"/>
                <a:ea typeface="黑体" pitchFamily="49" charset="-122"/>
              </a:rPr>
              <a:t>年</a:t>
            </a:r>
            <a:endParaRPr lang="en-US" altLang="ko-KR" sz="1600" dirty="0">
              <a:solidFill>
                <a:srgbClr val="654E25"/>
              </a:solidFill>
              <a:latin typeface="黑体" pitchFamily="49" charset="-122"/>
              <a:ea typeface="黑体" pitchFamily="49" charset="-122"/>
            </a:endParaRPr>
          </a:p>
        </p:txBody>
      </p:sp>
      <p:sp>
        <p:nvSpPr>
          <p:cNvPr id="65" name="TextBox 64"/>
          <p:cNvSpPr txBox="1"/>
          <p:nvPr/>
        </p:nvSpPr>
        <p:spPr>
          <a:xfrm>
            <a:off x="2571736" y="1285860"/>
            <a:ext cx="5786478" cy="2369880"/>
          </a:xfrm>
          <a:prstGeom prst="rect">
            <a:avLst/>
          </a:prstGeom>
          <a:noFill/>
        </p:spPr>
        <p:txBody>
          <a:bodyPr wrap="square" rtlCol="0">
            <a:spAutoFit/>
          </a:bodyPr>
          <a:lstStyle/>
          <a:p>
            <a:pPr>
              <a:buFont typeface="Wingdings" pitchFamily="2" charset="2"/>
              <a:buChar char="l"/>
            </a:pPr>
            <a:r>
              <a:rPr lang="en-US" altLang="zh-CN" sz="2800" dirty="0" smtClean="0">
                <a:solidFill>
                  <a:srgbClr val="FF0000"/>
                </a:solidFill>
                <a:latin typeface="黑体" pitchFamily="49" charset="-122"/>
                <a:ea typeface="黑体" pitchFamily="49" charset="-122"/>
              </a:rPr>
              <a:t>SCI SSCI</a:t>
            </a:r>
            <a:r>
              <a:rPr lang="zh-CN" altLang="en-US" sz="2800" dirty="0" smtClean="0">
                <a:solidFill>
                  <a:srgbClr val="FF0000"/>
                </a:solidFill>
                <a:latin typeface="黑体" pitchFamily="49" charset="-122"/>
                <a:ea typeface="黑体" pitchFamily="49" charset="-122"/>
              </a:rPr>
              <a:t>两个数据库达到百年回溯</a:t>
            </a:r>
            <a:endParaRPr lang="en-US" altLang="zh-CN" sz="2800" dirty="0" smtClean="0">
              <a:solidFill>
                <a:srgbClr val="FF0000"/>
              </a:solidFill>
              <a:latin typeface="黑体" pitchFamily="49" charset="-122"/>
              <a:ea typeface="黑体" pitchFamily="49" charset="-122"/>
            </a:endParaRPr>
          </a:p>
          <a:p>
            <a:pPr>
              <a:buFont typeface="Wingdings" pitchFamily="2" charset="2"/>
              <a:buChar char="l"/>
            </a:pPr>
            <a:r>
              <a:rPr lang="en-US" altLang="zh-CN" sz="2400" dirty="0" smtClean="0">
                <a:latin typeface="黑体" pitchFamily="49" charset="-122"/>
                <a:ea typeface="黑体" pitchFamily="49" charset="-122"/>
              </a:rPr>
              <a:t>A&amp;HCI </a:t>
            </a:r>
            <a:r>
              <a:rPr lang="zh-CN" altLang="en-US" sz="2400" dirty="0" smtClean="0">
                <a:latin typeface="黑体" pitchFamily="49" charset="-122"/>
                <a:ea typeface="黑体" pitchFamily="49" charset="-122"/>
              </a:rPr>
              <a:t>人文艺术论文引文索引，</a:t>
            </a:r>
            <a:r>
              <a:rPr lang="en-US" altLang="zh-CN" sz="2400" dirty="0" smtClean="0">
                <a:latin typeface="黑体" pitchFamily="49" charset="-122"/>
                <a:ea typeface="黑体" pitchFamily="49" charset="-122"/>
              </a:rPr>
              <a:t>1975</a:t>
            </a:r>
            <a:r>
              <a:rPr lang="zh-CN" altLang="en-US" sz="2400" dirty="0" smtClean="0">
                <a:latin typeface="黑体" pitchFamily="49" charset="-122"/>
                <a:ea typeface="黑体" pitchFamily="49" charset="-122"/>
              </a:rPr>
              <a:t>年至今</a:t>
            </a:r>
            <a:endParaRPr lang="en-US" altLang="zh-CN" sz="2400" dirty="0" smtClean="0">
              <a:latin typeface="黑体" pitchFamily="49" charset="-122"/>
              <a:ea typeface="黑体" pitchFamily="49" charset="-122"/>
            </a:endParaRPr>
          </a:p>
          <a:p>
            <a:pPr>
              <a:buFont typeface="Wingdings" pitchFamily="2" charset="2"/>
              <a:buChar char="l"/>
            </a:pPr>
            <a:r>
              <a:rPr lang="en-US" altLang="zh-CN" sz="2400" dirty="0" smtClean="0">
                <a:latin typeface="黑体" pitchFamily="49" charset="-122"/>
                <a:ea typeface="黑体" pitchFamily="49" charset="-122"/>
              </a:rPr>
              <a:t>CPCI</a:t>
            </a:r>
            <a:r>
              <a:rPr lang="zh-CN" altLang="en-US" sz="2400" dirty="0" smtClean="0">
                <a:latin typeface="黑体" pitchFamily="49" charset="-122"/>
                <a:ea typeface="黑体" pitchFamily="49" charset="-122"/>
              </a:rPr>
              <a:t>会议论文引文索引，</a:t>
            </a:r>
            <a:r>
              <a:rPr lang="en-US" altLang="zh-CN" sz="2400" dirty="0" smtClean="0">
                <a:latin typeface="黑体" pitchFamily="49" charset="-122"/>
                <a:ea typeface="黑体" pitchFamily="49" charset="-122"/>
              </a:rPr>
              <a:t>1990</a:t>
            </a:r>
            <a:r>
              <a:rPr lang="zh-CN" altLang="en-US" sz="2400" dirty="0" smtClean="0">
                <a:latin typeface="黑体" pitchFamily="49" charset="-122"/>
                <a:ea typeface="黑体" pitchFamily="49" charset="-122"/>
              </a:rPr>
              <a:t>年至今</a:t>
            </a:r>
          </a:p>
          <a:p>
            <a:pPr>
              <a:buFont typeface="Wingdings" pitchFamily="2" charset="2"/>
              <a:buChar char="l"/>
            </a:pPr>
            <a:r>
              <a:rPr lang="en-US" altLang="zh-CN" sz="2400" dirty="0" smtClean="0">
                <a:latin typeface="黑体" pitchFamily="49" charset="-122"/>
                <a:ea typeface="黑体" pitchFamily="49" charset="-122"/>
              </a:rPr>
              <a:t>BKCI</a:t>
            </a:r>
            <a:r>
              <a:rPr lang="zh-CN" altLang="en-US" sz="2400" dirty="0" smtClean="0">
                <a:latin typeface="黑体" pitchFamily="49" charset="-122"/>
                <a:ea typeface="黑体" pitchFamily="49" charset="-122"/>
              </a:rPr>
              <a:t>图书引文索引，完善知识拼图，演进引文索引，</a:t>
            </a:r>
            <a:r>
              <a:rPr lang="en-US" altLang="zh-CN" sz="2400" dirty="0" smtClean="0">
                <a:latin typeface="黑体" pitchFamily="49" charset="-122"/>
                <a:ea typeface="黑体" pitchFamily="49" charset="-122"/>
              </a:rPr>
              <a:t>2005</a:t>
            </a:r>
            <a:r>
              <a:rPr lang="zh-CN" altLang="en-US" sz="2400" dirty="0" smtClean="0">
                <a:latin typeface="黑体" pitchFamily="49" charset="-122"/>
                <a:ea typeface="黑体" pitchFamily="49" charset="-122"/>
              </a:rPr>
              <a:t>至今</a:t>
            </a:r>
            <a:endParaRPr lang="en-US" altLang="zh-CN" sz="2400" dirty="0" smtClean="0">
              <a:latin typeface="黑体" pitchFamily="49" charset="-122"/>
              <a:ea typeface="黑体" pitchFamily="49"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1"/>
          <p:cNvPicPr>
            <a:picLocks noChangeAspect="1" noChangeArrowheads="1"/>
          </p:cNvPicPr>
          <p:nvPr/>
        </p:nvPicPr>
        <p:blipFill>
          <a:blip r:embed="rId3" cstate="print"/>
          <a:srcRect/>
          <a:stretch>
            <a:fillRect/>
          </a:stretch>
        </p:blipFill>
        <p:spPr bwMode="auto">
          <a:xfrm>
            <a:off x="0" y="620713"/>
            <a:ext cx="9885363" cy="5545137"/>
          </a:xfrm>
          <a:prstGeom prst="rect">
            <a:avLst/>
          </a:prstGeom>
          <a:noFill/>
          <a:ln w="9525">
            <a:noFill/>
            <a:miter lim="800000"/>
            <a:headEnd/>
            <a:tailEnd/>
          </a:ln>
        </p:spPr>
      </p:pic>
      <p:sp>
        <p:nvSpPr>
          <p:cNvPr id="120835" name="标题 1"/>
          <p:cNvSpPr>
            <a:spLocks noGrp="1"/>
          </p:cNvSpPr>
          <p:nvPr>
            <p:ph type="title"/>
          </p:nvPr>
        </p:nvSpPr>
        <p:spPr>
          <a:xfrm>
            <a:off x="280988" y="-193675"/>
            <a:ext cx="8323262" cy="836613"/>
          </a:xfrm>
        </p:spPr>
        <p:txBody>
          <a:bodyPr/>
          <a:lstStyle/>
          <a:p>
            <a:pPr eaLnBrk="1" hangingPunct="1"/>
            <a:r>
              <a:rPr lang="zh-CN" altLang="en-US" smtClean="0">
                <a:latin typeface="微软雅黑" pitchFamily="34" charset="-122"/>
                <a:ea typeface="微软雅黑" pitchFamily="34" charset="-122"/>
              </a:rPr>
              <a:t>小插件：实现</a:t>
            </a:r>
            <a:r>
              <a:rPr lang="en-US" altLang="zh-CN" smtClean="0">
                <a:latin typeface="微软雅黑" pitchFamily="34" charset="-122"/>
                <a:ea typeface="微软雅黑" pitchFamily="34" charset="-122"/>
              </a:rPr>
              <a:t>word</a:t>
            </a:r>
            <a:r>
              <a:rPr lang="zh-CN" altLang="en-US" smtClean="0">
                <a:latin typeface="微软雅黑" pitchFamily="34" charset="-122"/>
                <a:ea typeface="微软雅黑" pitchFamily="34" charset="-122"/>
              </a:rPr>
              <a:t>与</a:t>
            </a:r>
            <a:r>
              <a:rPr lang="en-US" altLang="zh-CN" smtClean="0">
                <a:latin typeface="微软雅黑" pitchFamily="34" charset="-122"/>
                <a:ea typeface="微软雅黑" pitchFamily="34" charset="-122"/>
              </a:rPr>
              <a:t>Endnote</a:t>
            </a:r>
            <a:r>
              <a:rPr lang="en-US" altLang="zh-CN" baseline="30000" smtClean="0">
                <a:latin typeface="微软雅黑" pitchFamily="34" charset="-122"/>
                <a:ea typeface="微软雅黑" pitchFamily="34" charset="-122"/>
              </a:rPr>
              <a:t>®</a:t>
            </a:r>
            <a:r>
              <a:rPr lang="en-US" altLang="zh-CN" smtClean="0">
                <a:latin typeface="微软雅黑" pitchFamily="34" charset="-122"/>
                <a:ea typeface="微软雅黑" pitchFamily="34" charset="-122"/>
              </a:rPr>
              <a:t> online</a:t>
            </a:r>
            <a:r>
              <a:rPr lang="zh-CN" altLang="en-US" smtClean="0">
                <a:latin typeface="微软雅黑" pitchFamily="34" charset="-122"/>
                <a:ea typeface="微软雅黑" pitchFamily="34" charset="-122"/>
              </a:rPr>
              <a:t>之间的对接</a:t>
            </a:r>
          </a:p>
        </p:txBody>
      </p:sp>
      <p:sp>
        <p:nvSpPr>
          <p:cNvPr id="10" name="矩形 4"/>
          <p:cNvSpPr/>
          <p:nvPr/>
        </p:nvSpPr>
        <p:spPr>
          <a:xfrm>
            <a:off x="1979613" y="1341438"/>
            <a:ext cx="576262"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1" name="矩形 5"/>
          <p:cNvSpPr/>
          <p:nvPr/>
        </p:nvSpPr>
        <p:spPr>
          <a:xfrm>
            <a:off x="323850" y="1916113"/>
            <a:ext cx="1655763"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20838" name="Slide Number Placeholder 8"/>
          <p:cNvSpPr>
            <a:spLocks noGrp="1"/>
          </p:cNvSpPr>
          <p:nvPr>
            <p:ph type="sldNum" sz="quarter" idx="11"/>
          </p:nvPr>
        </p:nvSpPr>
        <p:spPr>
          <a:noFill/>
        </p:spPr>
        <p:txBody>
          <a:bodyPr/>
          <a:lstStyle/>
          <a:p>
            <a:fld id="{717CABFC-F87C-4370-9CE8-ABDB5792EC78}" type="slidenum">
              <a:rPr lang="en-US" altLang="en-US" smtClean="0">
                <a:latin typeface="Arial" pitchFamily="34" charset="0"/>
              </a:rPr>
              <a:pPr/>
              <a:t>120</a:t>
            </a:fld>
            <a:endParaRPr lang="en-US" altLang="en-US" smtClean="0">
              <a:latin typeface="Arial" pitchFamily="34" charset="0"/>
            </a:endParaRPr>
          </a:p>
        </p:txBody>
      </p:sp>
      <p:sp>
        <p:nvSpPr>
          <p:cNvPr id="120839" name="Rounded Rectangle 6"/>
          <p:cNvSpPr>
            <a:spLocks noChangeArrowheads="1"/>
          </p:cNvSpPr>
          <p:nvPr/>
        </p:nvSpPr>
        <p:spPr bwMode="auto">
          <a:xfrm>
            <a:off x="3924300" y="3357563"/>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p>
        </p:txBody>
      </p:sp>
      <p:sp>
        <p:nvSpPr>
          <p:cNvPr id="8" name="TextBox 7"/>
          <p:cNvSpPr txBox="1"/>
          <p:nvPr/>
        </p:nvSpPr>
        <p:spPr>
          <a:xfrm>
            <a:off x="395536" y="1412776"/>
            <a:ext cx="1584176" cy="369332"/>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zh-CN" altLang="en-US">
                <a:solidFill>
                  <a:schemeClr val="bg1"/>
                </a:solidFill>
                <a:latin typeface="微软雅黑" pitchFamily="34" charset="-122"/>
                <a:ea typeface="微软雅黑" pitchFamily="34" charset="-122"/>
                <a:cs typeface="Microsoft Sans Serif" pitchFamily="34" charset="0"/>
              </a:rPr>
              <a:t>边写作边引用</a:t>
            </a:r>
            <a:endParaRPr lang="en-US">
              <a:solidFill>
                <a:schemeClr val="bg1"/>
              </a:solidFill>
              <a:latin typeface="微软雅黑" pitchFamily="34" charset="-122"/>
              <a:ea typeface="微软雅黑" pitchFamily="34" charset="-122"/>
              <a:cs typeface="Microsoft Sans Serif"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1859"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1860" name="Picture 2"/>
          <p:cNvPicPr>
            <a:picLocks noChangeAspect="1" noChangeArrowheads="1"/>
          </p:cNvPicPr>
          <p:nvPr/>
        </p:nvPicPr>
        <p:blipFill>
          <a:blip r:embed="rId3" cstate="print"/>
          <a:srcRect/>
          <a:stretch>
            <a:fillRect/>
          </a:stretch>
        </p:blipFill>
        <p:spPr bwMode="auto">
          <a:xfrm>
            <a:off x="-211138" y="720725"/>
            <a:ext cx="9412288" cy="5559425"/>
          </a:xfrm>
          <a:prstGeom prst="rect">
            <a:avLst/>
          </a:prstGeom>
          <a:noFill/>
          <a:ln w="9525">
            <a:noFill/>
            <a:miter lim="800000"/>
            <a:headEnd/>
            <a:tailEnd/>
          </a:ln>
        </p:spPr>
      </p:pic>
      <p:sp>
        <p:nvSpPr>
          <p:cNvPr id="5" name="矩形 4"/>
          <p:cNvSpPr/>
          <p:nvPr/>
        </p:nvSpPr>
        <p:spPr>
          <a:xfrm>
            <a:off x="2851150" y="860425"/>
            <a:ext cx="752475" cy="322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21862" name="标题 1"/>
          <p:cNvSpPr txBox="1">
            <a:spLocks/>
          </p:cNvSpPr>
          <p:nvPr/>
        </p:nvSpPr>
        <p:spPr bwMode="auto">
          <a:xfrm>
            <a:off x="212725" y="-247650"/>
            <a:ext cx="817562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微软雅黑" pitchFamily="34" charset="-122"/>
                <a:ea typeface="微软雅黑" pitchFamily="34" charset="-122"/>
              </a:rPr>
              <a:t>小插件：实现</a:t>
            </a:r>
            <a:r>
              <a:rPr lang="en-US" altLang="zh-CN" sz="2800">
                <a:solidFill>
                  <a:schemeClr val="tx2"/>
                </a:solidFill>
                <a:latin typeface="微软雅黑" pitchFamily="34" charset="-122"/>
                <a:ea typeface="微软雅黑" pitchFamily="34" charset="-122"/>
              </a:rPr>
              <a:t>word</a:t>
            </a:r>
            <a:r>
              <a:rPr lang="zh-CN" altLang="en-US" sz="2800">
                <a:solidFill>
                  <a:schemeClr val="tx2"/>
                </a:solidFill>
                <a:latin typeface="微软雅黑" pitchFamily="34" charset="-122"/>
                <a:ea typeface="微软雅黑" pitchFamily="34" charset="-122"/>
              </a:rPr>
              <a:t>与</a:t>
            </a:r>
            <a:r>
              <a:rPr lang="en-US" altLang="zh-CN" sz="2800">
                <a:solidFill>
                  <a:schemeClr val="tx2"/>
                </a:solidFill>
                <a:latin typeface="微软雅黑" pitchFamily="34" charset="-122"/>
                <a:ea typeface="微软雅黑" pitchFamily="34" charset="-122"/>
              </a:rPr>
              <a:t>Endnote</a:t>
            </a:r>
            <a:r>
              <a:rPr lang="en-US" altLang="zh-CN" sz="2800" baseline="30000">
                <a:solidFill>
                  <a:schemeClr val="tx2"/>
                </a:solidFill>
                <a:latin typeface="微软雅黑" pitchFamily="34" charset="-122"/>
                <a:ea typeface="微软雅黑" pitchFamily="34" charset="-122"/>
              </a:rPr>
              <a:t>® </a:t>
            </a:r>
            <a:r>
              <a:rPr lang="en-US" altLang="zh-CN" sz="2800">
                <a:solidFill>
                  <a:schemeClr val="tx2"/>
                </a:solidFill>
                <a:latin typeface="微软雅黑" pitchFamily="34" charset="-122"/>
                <a:ea typeface="微软雅黑" pitchFamily="34" charset="-122"/>
              </a:rPr>
              <a:t> online</a:t>
            </a:r>
            <a:r>
              <a:rPr lang="zh-CN" altLang="en-US" sz="2800">
                <a:solidFill>
                  <a:schemeClr val="tx2"/>
                </a:solidFill>
                <a:latin typeface="微软雅黑" pitchFamily="34" charset="-122"/>
                <a:ea typeface="微软雅黑" pitchFamily="34" charset="-122"/>
              </a:rPr>
              <a:t>之间的对接</a:t>
            </a:r>
          </a:p>
        </p:txBody>
      </p:sp>
      <p:sp>
        <p:nvSpPr>
          <p:cNvPr id="121863" name="Slide Number Placeholder 6"/>
          <p:cNvSpPr>
            <a:spLocks noGrp="1"/>
          </p:cNvSpPr>
          <p:nvPr>
            <p:ph type="sldNum" sz="quarter" idx="11"/>
          </p:nvPr>
        </p:nvSpPr>
        <p:spPr>
          <a:noFill/>
        </p:spPr>
        <p:txBody>
          <a:bodyPr/>
          <a:lstStyle/>
          <a:p>
            <a:fld id="{0A2CF461-239D-43A3-AFFA-5F63D4221632}" type="slidenum">
              <a:rPr lang="en-US" altLang="en-US" smtClean="0">
                <a:latin typeface="Arial" pitchFamily="34" charset="0"/>
              </a:rPr>
              <a:pPr/>
              <a:t>121</a:t>
            </a:fld>
            <a:endParaRPr lang="en-US" altLang="en-US" smtClean="0">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2883"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2884" name="Picture 2"/>
          <p:cNvPicPr>
            <a:picLocks noChangeAspect="1" noChangeArrowheads="1"/>
          </p:cNvPicPr>
          <p:nvPr/>
        </p:nvPicPr>
        <p:blipFill>
          <a:blip r:embed="rId3" cstate="print"/>
          <a:srcRect/>
          <a:stretch>
            <a:fillRect/>
          </a:stretch>
        </p:blipFill>
        <p:spPr bwMode="auto">
          <a:xfrm>
            <a:off x="-14288" y="879475"/>
            <a:ext cx="9923463" cy="5240338"/>
          </a:xfrm>
          <a:prstGeom prst="rect">
            <a:avLst/>
          </a:prstGeom>
          <a:noFill/>
          <a:ln w="9525">
            <a:noFill/>
            <a:miter lim="800000"/>
            <a:headEnd/>
            <a:tailEnd/>
          </a:ln>
        </p:spPr>
      </p:pic>
      <p:sp>
        <p:nvSpPr>
          <p:cNvPr id="5"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微软雅黑" pitchFamily="34" charset="-122"/>
                <a:ea typeface="微软雅黑" pitchFamily="34" charset="-122"/>
              </a:rPr>
              <a:t>如何插入参考文献？</a:t>
            </a:r>
          </a:p>
        </p:txBody>
      </p:sp>
      <p:grpSp>
        <p:nvGrpSpPr>
          <p:cNvPr id="2" name="组合 19"/>
          <p:cNvGrpSpPr>
            <a:grpSpLocks/>
          </p:cNvGrpSpPr>
          <p:nvPr/>
        </p:nvGrpSpPr>
        <p:grpSpPr bwMode="auto">
          <a:xfrm>
            <a:off x="0" y="1035050"/>
            <a:ext cx="4791075" cy="1022350"/>
            <a:chOff x="0" y="1035424"/>
            <a:chExt cx="4791636" cy="1021976"/>
          </a:xfrm>
        </p:grpSpPr>
        <p:cxnSp>
          <p:nvCxnSpPr>
            <p:cNvPr id="15" name="直接连接符 14"/>
            <p:cNvCxnSpPr/>
            <p:nvPr/>
          </p:nvCxnSpPr>
          <p:spPr>
            <a:xfrm>
              <a:off x="0" y="1232202"/>
              <a:ext cx="3254756" cy="1904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227766" y="1048119"/>
              <a:ext cx="806544" cy="1428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2035183"/>
              <a:ext cx="4774172" cy="2221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774172" y="1254419"/>
              <a:ext cx="4763" cy="7760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0" y="1246485"/>
              <a:ext cx="4764" cy="7744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980329" y="1251245"/>
              <a:ext cx="811307" cy="174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993031" y="1035424"/>
              <a:ext cx="14289" cy="20153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3232528" y="1052881"/>
              <a:ext cx="12701" cy="20153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0" y="1331913"/>
            <a:ext cx="457200" cy="6048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8" name="矩形 17"/>
          <p:cNvSpPr/>
          <p:nvPr/>
        </p:nvSpPr>
        <p:spPr>
          <a:xfrm>
            <a:off x="1625600" y="1270000"/>
            <a:ext cx="1744663" cy="1762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22889" name="Slide Number Placeholder 19"/>
          <p:cNvSpPr>
            <a:spLocks noGrp="1"/>
          </p:cNvSpPr>
          <p:nvPr>
            <p:ph type="sldNum" sz="quarter" idx="11"/>
          </p:nvPr>
        </p:nvSpPr>
        <p:spPr>
          <a:noFill/>
        </p:spPr>
        <p:txBody>
          <a:bodyPr/>
          <a:lstStyle/>
          <a:p>
            <a:fld id="{6238DF0C-41E4-4898-AD60-749E544A3E39}" type="slidenum">
              <a:rPr lang="en-US" altLang="en-US" smtClean="0">
                <a:latin typeface="Arial" pitchFamily="34" charset="0"/>
              </a:rPr>
              <a:pPr/>
              <a:t>122</a:t>
            </a:fld>
            <a:endParaRPr lang="en-US" altLang="en-US" smtClean="0">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3907"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3908" name="Picture 2"/>
          <p:cNvPicPr>
            <a:picLocks noChangeAspect="1" noChangeArrowheads="1"/>
          </p:cNvPicPr>
          <p:nvPr/>
        </p:nvPicPr>
        <p:blipFill>
          <a:blip r:embed="rId3" cstate="print"/>
          <a:srcRect/>
          <a:stretch>
            <a:fillRect/>
          </a:stretch>
        </p:blipFill>
        <p:spPr bwMode="auto">
          <a:xfrm>
            <a:off x="0" y="903288"/>
            <a:ext cx="9837738" cy="5180012"/>
          </a:xfrm>
          <a:prstGeom prst="rect">
            <a:avLst/>
          </a:prstGeom>
          <a:noFill/>
          <a:ln w="9525">
            <a:noFill/>
            <a:miter lim="800000"/>
            <a:headEnd/>
            <a:tailEnd/>
          </a:ln>
        </p:spPr>
      </p:pic>
      <p:sp>
        <p:nvSpPr>
          <p:cNvPr id="123909"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微软雅黑" pitchFamily="34" charset="-122"/>
                <a:ea typeface="微软雅黑" pitchFamily="34" charset="-122"/>
              </a:rPr>
              <a:t>如何插入参考文献？</a:t>
            </a:r>
          </a:p>
        </p:txBody>
      </p:sp>
      <p:pic>
        <p:nvPicPr>
          <p:cNvPr id="3075" name="Picture 3"/>
          <p:cNvPicPr>
            <a:picLocks noChangeAspect="1" noChangeArrowheads="1"/>
          </p:cNvPicPr>
          <p:nvPr/>
        </p:nvPicPr>
        <p:blipFill>
          <a:blip r:embed="rId4" cstate="print"/>
          <a:srcRect/>
          <a:stretch>
            <a:fillRect/>
          </a:stretch>
        </p:blipFill>
        <p:spPr bwMode="auto">
          <a:xfrm>
            <a:off x="1752600" y="1533525"/>
            <a:ext cx="5638800" cy="3790950"/>
          </a:xfrm>
          <a:prstGeom prst="rect">
            <a:avLst/>
          </a:prstGeom>
          <a:noFill/>
          <a:ln w="9525">
            <a:noFill/>
            <a:miter lim="800000"/>
            <a:headEnd/>
            <a:tailEnd/>
          </a:ln>
        </p:spPr>
      </p:pic>
      <p:sp>
        <p:nvSpPr>
          <p:cNvPr id="8" name="TextBox 7"/>
          <p:cNvSpPr txBox="1">
            <a:spLocks noChangeArrowheads="1"/>
          </p:cNvSpPr>
          <p:nvPr/>
        </p:nvSpPr>
        <p:spPr bwMode="auto">
          <a:xfrm>
            <a:off x="1909763" y="1774825"/>
            <a:ext cx="1158875" cy="369888"/>
          </a:xfrm>
          <a:prstGeom prst="rect">
            <a:avLst/>
          </a:prstGeom>
          <a:noFill/>
          <a:ln w="9525">
            <a:noFill/>
            <a:miter lim="800000"/>
            <a:headEnd/>
            <a:tailEnd/>
          </a:ln>
        </p:spPr>
        <p:txBody>
          <a:bodyPr wrap="none">
            <a:spAutoFit/>
          </a:bodyPr>
          <a:lstStyle/>
          <a:p>
            <a:r>
              <a:rPr lang="en-US" altLang="zh-CN" b="1">
                <a:solidFill>
                  <a:srgbClr val="FF0000"/>
                </a:solidFill>
                <a:ea typeface="宋体" pitchFamily="2" charset="-122"/>
              </a:rPr>
              <a:t>Sheng. L</a:t>
            </a:r>
            <a:endParaRPr lang="zh-CN" altLang="en-US" b="1">
              <a:solidFill>
                <a:srgbClr val="FF0000"/>
              </a:solidFill>
              <a:ea typeface="宋体" pitchFamily="2" charset="-122"/>
            </a:endParaRPr>
          </a:p>
        </p:txBody>
      </p:sp>
      <p:sp>
        <p:nvSpPr>
          <p:cNvPr id="123912" name="Slide Number Placeholder 8"/>
          <p:cNvSpPr>
            <a:spLocks noGrp="1"/>
          </p:cNvSpPr>
          <p:nvPr>
            <p:ph type="sldNum" sz="quarter" idx="11"/>
          </p:nvPr>
        </p:nvSpPr>
        <p:spPr>
          <a:noFill/>
        </p:spPr>
        <p:txBody>
          <a:bodyPr/>
          <a:lstStyle/>
          <a:p>
            <a:fld id="{E7BE0A2F-EFBB-4CAE-A698-2969923EAF31}" type="slidenum">
              <a:rPr lang="en-US" altLang="en-US" smtClean="0">
                <a:latin typeface="Arial" pitchFamily="34" charset="0"/>
              </a:rPr>
              <a:pPr/>
              <a:t>123</a:t>
            </a:fld>
            <a:endParaRPr lang="en-US" altLang="en-US" smtClean="0">
              <a:latin typeface="Arial" pitchFamily="34" charset="0"/>
            </a:endParaRPr>
          </a:p>
        </p:txBody>
      </p:sp>
      <p:pic>
        <p:nvPicPr>
          <p:cNvPr id="11" name="Picture 5"/>
          <p:cNvPicPr>
            <a:picLocks noChangeAspect="1" noChangeArrowheads="1"/>
          </p:cNvPicPr>
          <p:nvPr/>
        </p:nvPicPr>
        <p:blipFill>
          <a:blip r:embed="rId5" cstate="print"/>
          <a:srcRect/>
          <a:stretch>
            <a:fillRect/>
          </a:stretch>
        </p:blipFill>
        <p:spPr bwMode="auto">
          <a:xfrm rot="19733810">
            <a:off x="223838" y="1658938"/>
            <a:ext cx="720725" cy="930275"/>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6" cstate="print"/>
          <a:srcRect/>
          <a:stretch>
            <a:fillRect/>
          </a:stretch>
        </p:blipFill>
        <p:spPr bwMode="auto">
          <a:xfrm rot="-1860000">
            <a:off x="188913" y="1676400"/>
            <a:ext cx="720725" cy="9318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checkerboard(across)">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5955"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5956" name="Picture 2"/>
          <p:cNvPicPr>
            <a:picLocks noChangeAspect="1" noChangeArrowheads="1"/>
          </p:cNvPicPr>
          <p:nvPr/>
        </p:nvPicPr>
        <p:blipFill>
          <a:blip r:embed="rId3" cstate="print"/>
          <a:srcRect/>
          <a:stretch>
            <a:fillRect/>
          </a:stretch>
        </p:blipFill>
        <p:spPr bwMode="auto">
          <a:xfrm>
            <a:off x="-84138" y="0"/>
            <a:ext cx="13009563" cy="7313613"/>
          </a:xfrm>
          <a:prstGeom prst="rect">
            <a:avLst/>
          </a:prstGeom>
          <a:noFill/>
          <a:ln w="9525">
            <a:noFill/>
            <a:miter lim="800000"/>
            <a:headEnd/>
            <a:tailEnd/>
          </a:ln>
        </p:spPr>
      </p:pic>
      <p:sp>
        <p:nvSpPr>
          <p:cNvPr id="125957" name="圆角矩形 4"/>
          <p:cNvSpPr>
            <a:spLocks noChangeArrowheads="1"/>
          </p:cNvSpPr>
          <p:nvPr/>
        </p:nvSpPr>
        <p:spPr bwMode="auto">
          <a:xfrm>
            <a:off x="3714750" y="6215063"/>
            <a:ext cx="571500" cy="28575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ea typeface="宋体" pitchFamily="2" charset="-122"/>
            </a:endParaRPr>
          </a:p>
        </p:txBody>
      </p:sp>
      <p:sp>
        <p:nvSpPr>
          <p:cNvPr id="125958" name="Slide Number Placeholder 5"/>
          <p:cNvSpPr>
            <a:spLocks noGrp="1"/>
          </p:cNvSpPr>
          <p:nvPr>
            <p:ph type="sldNum" sz="quarter" idx="11"/>
          </p:nvPr>
        </p:nvSpPr>
        <p:spPr>
          <a:noFill/>
        </p:spPr>
        <p:txBody>
          <a:bodyPr/>
          <a:lstStyle/>
          <a:p>
            <a:fld id="{4CC150AD-CD46-464F-9A09-003A5D406DF0}" type="slidenum">
              <a:rPr lang="en-US" altLang="en-US" smtClean="0">
                <a:latin typeface="Arial" pitchFamily="34" charset="0"/>
              </a:rPr>
              <a:pPr/>
              <a:t>124</a:t>
            </a:fld>
            <a:endParaRPr lang="en-US" altLang="en-US" smtClean="0">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4931"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4932" name="Picture 2"/>
          <p:cNvPicPr>
            <a:picLocks noChangeAspect="1" noChangeArrowheads="1"/>
          </p:cNvPicPr>
          <p:nvPr/>
        </p:nvPicPr>
        <p:blipFill>
          <a:blip r:embed="rId3" cstate="print"/>
          <a:srcRect/>
          <a:stretch>
            <a:fillRect/>
          </a:stretch>
        </p:blipFill>
        <p:spPr bwMode="auto">
          <a:xfrm>
            <a:off x="-42863" y="0"/>
            <a:ext cx="13009563" cy="7313613"/>
          </a:xfrm>
          <a:prstGeom prst="rect">
            <a:avLst/>
          </a:prstGeom>
          <a:noFill/>
          <a:ln w="9525">
            <a:noFill/>
            <a:miter lim="800000"/>
            <a:headEnd/>
            <a:tailEnd/>
          </a:ln>
        </p:spPr>
      </p:pic>
      <p:sp>
        <p:nvSpPr>
          <p:cNvPr id="124933" name="Slide Number Placeholder 5"/>
          <p:cNvSpPr>
            <a:spLocks noGrp="1"/>
          </p:cNvSpPr>
          <p:nvPr>
            <p:ph type="sldNum" sz="quarter" idx="11"/>
          </p:nvPr>
        </p:nvSpPr>
        <p:spPr>
          <a:noFill/>
        </p:spPr>
        <p:txBody>
          <a:bodyPr/>
          <a:lstStyle/>
          <a:p>
            <a:fld id="{C3A61628-317C-4EF4-AC70-3B713B797188}" type="slidenum">
              <a:rPr lang="en-US" altLang="en-US" smtClean="0">
                <a:latin typeface="Arial" pitchFamily="34" charset="0"/>
              </a:rPr>
              <a:pPr/>
              <a:t>125</a:t>
            </a:fld>
            <a:endParaRPr lang="en-US" altLang="en-US" smtClean="0">
              <a:latin typeface="Arial" pitchFamily="34" charset="0"/>
            </a:endParaRPr>
          </a:p>
        </p:txBody>
      </p:sp>
      <p:pic>
        <p:nvPicPr>
          <p:cNvPr id="8" name="Picture 5"/>
          <p:cNvPicPr>
            <a:picLocks noChangeAspect="1" noChangeArrowheads="1"/>
          </p:cNvPicPr>
          <p:nvPr/>
        </p:nvPicPr>
        <p:blipFill>
          <a:blip r:embed="rId4" cstate="print"/>
          <a:srcRect/>
          <a:stretch>
            <a:fillRect/>
          </a:stretch>
        </p:blipFill>
        <p:spPr bwMode="auto">
          <a:xfrm rot="19733810">
            <a:off x="7208838" y="3979863"/>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5" cstate="print"/>
          <a:srcRect/>
          <a:stretch>
            <a:fillRect/>
          </a:stretch>
        </p:blipFill>
        <p:spPr bwMode="auto">
          <a:xfrm rot="-1860000">
            <a:off x="7208838" y="3979863"/>
            <a:ext cx="720725" cy="9318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9"/>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6979"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6980" name="Picture 2"/>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sp>
        <p:nvSpPr>
          <p:cNvPr id="5" name="矩形 4"/>
          <p:cNvSpPr/>
          <p:nvPr/>
        </p:nvSpPr>
        <p:spPr>
          <a:xfrm>
            <a:off x="1979613" y="2181225"/>
            <a:ext cx="5265737" cy="22367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sp>
        <p:nvSpPr>
          <p:cNvPr id="126982" name="Slide Number Placeholder 5"/>
          <p:cNvSpPr>
            <a:spLocks noGrp="1"/>
          </p:cNvSpPr>
          <p:nvPr>
            <p:ph type="sldNum" sz="quarter" idx="11"/>
          </p:nvPr>
        </p:nvSpPr>
        <p:spPr>
          <a:noFill/>
        </p:spPr>
        <p:txBody>
          <a:bodyPr/>
          <a:lstStyle/>
          <a:p>
            <a:fld id="{BCB2492A-694B-49F9-BE8B-03A5C1761A08}" type="slidenum">
              <a:rPr lang="en-US" altLang="en-US" smtClean="0">
                <a:latin typeface="Arial" pitchFamily="34" charset="0"/>
              </a:rPr>
              <a:pPr/>
              <a:t>126</a:t>
            </a:fld>
            <a:endParaRPr lang="en-US" altLang="en-US" smtClean="0">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8003" name="内容占位符 2"/>
          <p:cNvSpPr>
            <a:spLocks noGrp="1"/>
          </p:cNvSpPr>
          <p:nvPr>
            <p:ph idx="1"/>
          </p:nvPr>
        </p:nvSpPr>
        <p:spPr/>
        <p:txBody>
          <a:bodyPr/>
          <a:lstStyle/>
          <a:p>
            <a:pPr eaLnBrk="1" hangingPunct="1"/>
            <a:endParaRPr lang="zh-CN" altLang="en-US" smtClean="0">
              <a:ea typeface="宋体" pitchFamily="2" charset="-122"/>
            </a:endParaRPr>
          </a:p>
        </p:txBody>
      </p:sp>
      <p:grpSp>
        <p:nvGrpSpPr>
          <p:cNvPr id="128004" name="组合 17"/>
          <p:cNvGrpSpPr>
            <a:grpSpLocks/>
          </p:cNvGrpSpPr>
          <p:nvPr/>
        </p:nvGrpSpPr>
        <p:grpSpPr bwMode="auto">
          <a:xfrm>
            <a:off x="0" y="0"/>
            <a:ext cx="13009563" cy="7313613"/>
            <a:chOff x="0" y="0"/>
            <a:chExt cx="13009563" cy="7313613"/>
          </a:xfrm>
        </p:grpSpPr>
        <p:pic>
          <p:nvPicPr>
            <p:cNvPr id="128007" name="Picture 2"/>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grpSp>
          <p:nvGrpSpPr>
            <p:cNvPr id="128008" name="组合 4"/>
            <p:cNvGrpSpPr>
              <a:grpSpLocks/>
            </p:cNvGrpSpPr>
            <p:nvPr/>
          </p:nvGrpSpPr>
          <p:grpSpPr bwMode="auto">
            <a:xfrm>
              <a:off x="0" y="275767"/>
              <a:ext cx="6330441" cy="1342017"/>
              <a:chOff x="252213" y="1035424"/>
              <a:chExt cx="4539423" cy="1021976"/>
            </a:xfrm>
          </p:grpSpPr>
          <p:cxnSp>
            <p:nvCxnSpPr>
              <p:cNvPr id="6" name="直接连接符 5"/>
              <p:cNvCxnSpPr/>
              <p:nvPr/>
            </p:nvCxnSpPr>
            <p:spPr>
              <a:xfrm>
                <a:off x="3227891" y="1049071"/>
                <a:ext cx="807099" cy="132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2213" y="2024667"/>
                <a:ext cx="4521574" cy="3264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773787" y="1255796"/>
                <a:ext cx="4553" cy="7749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52213" y="1265467"/>
                <a:ext cx="0" cy="74952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980349" y="1250960"/>
                <a:ext cx="811652" cy="181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3994010" y="1035773"/>
                <a:ext cx="13660"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232445" y="1053907"/>
                <a:ext cx="12522"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cxnSp>
        <p:nvCxnSpPr>
          <p:cNvPr id="16" name="直接连接符 15"/>
          <p:cNvCxnSpPr/>
          <p:nvPr/>
        </p:nvCxnSpPr>
        <p:spPr>
          <a:xfrm>
            <a:off x="0" y="542925"/>
            <a:ext cx="4219575" cy="63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8006" name="Slide Number Placeholder 14"/>
          <p:cNvSpPr>
            <a:spLocks noGrp="1"/>
          </p:cNvSpPr>
          <p:nvPr>
            <p:ph type="sldNum" sz="quarter" idx="11"/>
          </p:nvPr>
        </p:nvSpPr>
        <p:spPr>
          <a:noFill/>
        </p:spPr>
        <p:txBody>
          <a:bodyPr/>
          <a:lstStyle/>
          <a:p>
            <a:fld id="{850F772D-EED4-402C-8C46-4E326CD68D01}" type="slidenum">
              <a:rPr lang="en-US" altLang="en-US" smtClean="0">
                <a:latin typeface="Arial" pitchFamily="34" charset="0"/>
              </a:rPr>
              <a:pPr/>
              <a:t>127</a:t>
            </a:fld>
            <a:endParaRPr lang="en-US" altLang="en-US" smtClean="0">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标题 1"/>
          <p:cNvSpPr>
            <a:spLocks noGrp="1"/>
          </p:cNvSpPr>
          <p:nvPr>
            <p:ph type="title"/>
          </p:nvPr>
        </p:nvSpPr>
        <p:spPr/>
        <p:txBody>
          <a:bodyPr/>
          <a:lstStyle/>
          <a:p>
            <a:pPr eaLnBrk="1" hangingPunct="1"/>
            <a:endParaRPr lang="zh-CN" altLang="en-US" smtClean="0">
              <a:ea typeface="宋体" pitchFamily="2" charset="-122"/>
            </a:endParaRPr>
          </a:p>
        </p:txBody>
      </p:sp>
      <p:sp>
        <p:nvSpPr>
          <p:cNvPr id="129027"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29028" name="Picture 3"/>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sp>
        <p:nvSpPr>
          <p:cNvPr id="129029" name="Slide Number Placeholder 4"/>
          <p:cNvSpPr>
            <a:spLocks noGrp="1"/>
          </p:cNvSpPr>
          <p:nvPr>
            <p:ph type="sldNum" sz="quarter" idx="11"/>
          </p:nvPr>
        </p:nvSpPr>
        <p:spPr>
          <a:noFill/>
        </p:spPr>
        <p:txBody>
          <a:bodyPr/>
          <a:lstStyle/>
          <a:p>
            <a:fld id="{F865C3A4-E04C-4093-B129-F77C6F333172}" type="slidenum">
              <a:rPr lang="en-US" altLang="en-US" smtClean="0">
                <a:latin typeface="Arial" pitchFamily="34" charset="0"/>
              </a:rPr>
              <a:pPr/>
              <a:t>128</a:t>
            </a:fld>
            <a:endParaRPr lang="en-US" altLang="en-US" smtClean="0">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标题 1"/>
          <p:cNvSpPr>
            <a:spLocks noGrp="1"/>
          </p:cNvSpPr>
          <p:nvPr>
            <p:ph type="title"/>
          </p:nvPr>
        </p:nvSpPr>
        <p:spPr>
          <a:xfrm>
            <a:off x="903288" y="317500"/>
            <a:ext cx="7369175" cy="836613"/>
          </a:xfrm>
        </p:spPr>
        <p:txBody>
          <a:bodyPr/>
          <a:lstStyle/>
          <a:p>
            <a:pPr eaLnBrk="1" hangingPunct="1"/>
            <a:r>
              <a:rPr lang="zh-CN" altLang="en-US" smtClean="0">
                <a:latin typeface="微软雅黑" pitchFamily="34" charset="-122"/>
                <a:ea typeface="微软雅黑" pitchFamily="34" charset="-122"/>
              </a:rPr>
              <a:t>如何统一做格式化处理？</a:t>
            </a:r>
          </a:p>
        </p:txBody>
      </p:sp>
      <p:sp>
        <p:nvSpPr>
          <p:cNvPr id="130051" name="内容占位符 2"/>
          <p:cNvSpPr>
            <a:spLocks noGrp="1"/>
          </p:cNvSpPr>
          <p:nvPr>
            <p:ph idx="1"/>
          </p:nvPr>
        </p:nvSpPr>
        <p:spPr/>
        <p:txBody>
          <a:bodyPr/>
          <a:lstStyle/>
          <a:p>
            <a:pPr eaLnBrk="1" hangingPunct="1"/>
            <a:endParaRPr lang="zh-CN" altLang="en-US" smtClean="0">
              <a:ea typeface="宋体" pitchFamily="2" charset="-122"/>
            </a:endParaRPr>
          </a:p>
        </p:txBody>
      </p:sp>
      <p:pic>
        <p:nvPicPr>
          <p:cNvPr id="130052" name="Picture 3"/>
          <p:cNvPicPr>
            <a:picLocks noChangeAspect="1" noChangeArrowheads="1"/>
          </p:cNvPicPr>
          <p:nvPr/>
        </p:nvPicPr>
        <p:blipFill>
          <a:blip r:embed="rId3" cstate="print"/>
          <a:srcRect/>
          <a:stretch>
            <a:fillRect/>
          </a:stretch>
        </p:blipFill>
        <p:spPr bwMode="auto">
          <a:xfrm>
            <a:off x="-723900" y="1509713"/>
            <a:ext cx="13009563" cy="7313612"/>
          </a:xfrm>
          <a:prstGeom prst="rect">
            <a:avLst/>
          </a:prstGeom>
          <a:noFill/>
          <a:ln w="9525">
            <a:noFill/>
            <a:miter lim="800000"/>
            <a:headEnd/>
            <a:tailEnd/>
          </a:ln>
        </p:spPr>
      </p:pic>
      <p:grpSp>
        <p:nvGrpSpPr>
          <p:cNvPr id="2" name="Group 8"/>
          <p:cNvGrpSpPr>
            <a:grpSpLocks/>
          </p:cNvGrpSpPr>
          <p:nvPr/>
        </p:nvGrpSpPr>
        <p:grpSpPr bwMode="auto">
          <a:xfrm>
            <a:off x="5786438" y="39688"/>
            <a:ext cx="3357562" cy="6818312"/>
            <a:chOff x="6605517" y="1741085"/>
            <a:chExt cx="3357349" cy="6817557"/>
          </a:xfrm>
        </p:grpSpPr>
        <p:grpSp>
          <p:nvGrpSpPr>
            <p:cNvPr id="130055" name="Group 6"/>
            <p:cNvGrpSpPr>
              <a:grpSpLocks/>
            </p:cNvGrpSpPr>
            <p:nvPr/>
          </p:nvGrpSpPr>
          <p:grpSpPr bwMode="auto">
            <a:xfrm>
              <a:off x="6605517" y="1944805"/>
              <a:ext cx="3357349" cy="6613837"/>
              <a:chOff x="6605517" y="1944805"/>
              <a:chExt cx="3357349" cy="6613837"/>
            </a:xfrm>
          </p:grpSpPr>
          <p:pic>
            <p:nvPicPr>
              <p:cNvPr id="130057" name="Picture 2"/>
              <p:cNvPicPr>
                <a:picLocks noChangeAspect="1" noChangeArrowheads="1"/>
              </p:cNvPicPr>
              <p:nvPr/>
            </p:nvPicPr>
            <p:blipFill>
              <a:blip r:embed="rId4" cstate="print"/>
              <a:srcRect/>
              <a:stretch>
                <a:fillRect/>
              </a:stretch>
            </p:blipFill>
            <p:spPr bwMode="auto">
              <a:xfrm>
                <a:off x="6605517" y="1944805"/>
                <a:ext cx="3343701" cy="6613837"/>
              </a:xfrm>
              <a:prstGeom prst="rect">
                <a:avLst/>
              </a:prstGeom>
              <a:noFill/>
              <a:ln w="9525">
                <a:noFill/>
                <a:miter lim="800000"/>
                <a:headEnd/>
                <a:tailEnd/>
              </a:ln>
            </p:spPr>
          </p:pic>
          <p:sp>
            <p:nvSpPr>
              <p:cNvPr id="6" name="矩形 4"/>
              <p:cNvSpPr/>
              <p:nvPr/>
            </p:nvSpPr>
            <p:spPr>
              <a:xfrm>
                <a:off x="6646789" y="1987119"/>
                <a:ext cx="3316077" cy="65715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itchFamily="2" charset="-122"/>
                </a:endParaRPr>
              </a:p>
            </p:txBody>
          </p:sp>
        </p:grpSp>
        <p:pic>
          <p:nvPicPr>
            <p:cNvPr id="130056" name="Picture 3"/>
            <p:cNvPicPr>
              <a:picLocks noChangeAspect="1" noChangeArrowheads="1"/>
            </p:cNvPicPr>
            <p:nvPr/>
          </p:nvPicPr>
          <p:blipFill>
            <a:blip r:embed="rId5" cstate="print"/>
            <a:srcRect/>
            <a:stretch>
              <a:fillRect/>
            </a:stretch>
          </p:blipFill>
          <p:spPr bwMode="auto">
            <a:xfrm>
              <a:off x="7477693" y="1741085"/>
              <a:ext cx="1885950" cy="209550"/>
            </a:xfrm>
            <a:prstGeom prst="rect">
              <a:avLst/>
            </a:prstGeom>
            <a:noFill/>
            <a:ln w="9525">
              <a:noFill/>
              <a:miter lim="800000"/>
              <a:headEnd/>
              <a:tailEnd/>
            </a:ln>
          </p:spPr>
        </p:pic>
      </p:grpSp>
      <p:sp>
        <p:nvSpPr>
          <p:cNvPr id="130054" name="Slide Number Placeholder 9"/>
          <p:cNvSpPr>
            <a:spLocks noGrp="1"/>
          </p:cNvSpPr>
          <p:nvPr>
            <p:ph type="sldNum" sz="quarter" idx="11"/>
          </p:nvPr>
        </p:nvSpPr>
        <p:spPr>
          <a:noFill/>
        </p:spPr>
        <p:txBody>
          <a:bodyPr/>
          <a:lstStyle/>
          <a:p>
            <a:fld id="{7CE09806-3D0A-443C-9EEB-37CFCE56DE66}" type="slidenum">
              <a:rPr lang="en-US" altLang="en-US" smtClean="0">
                <a:latin typeface="Arial" pitchFamily="34" charset="0"/>
              </a:rPr>
              <a:pPr/>
              <a:t>129</a:t>
            </a:fld>
            <a:endParaRPr lang="en-US" altLang="en-US" smtClean="0">
              <a:latin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Arial" pitchFamily="34" charset="0"/>
              </a:rPr>
              <a:pPr/>
              <a:t>13</a:t>
            </a:fld>
            <a:endParaRPr lang="en-US" altLang="en-US" smtClean="0">
              <a:latin typeface="Arial" pitchFamily="34" charset="0"/>
            </a:endParaRPr>
          </a:p>
        </p:txBody>
      </p:sp>
      <p:sp>
        <p:nvSpPr>
          <p:cNvPr id="25603"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latin typeface="黑体" pitchFamily="49" charset="-122"/>
              <a:ea typeface="黑体" pitchFamily="49" charset="-122"/>
            </a:endParaRPr>
          </a:p>
        </p:txBody>
      </p:sp>
      <p:grpSp>
        <p:nvGrpSpPr>
          <p:cNvPr id="2" name="Group 79"/>
          <p:cNvGrpSpPr>
            <a:grpSpLocks/>
          </p:cNvGrpSpPr>
          <p:nvPr/>
        </p:nvGrpSpPr>
        <p:grpSpPr bwMode="auto">
          <a:xfrm>
            <a:off x="7000892" y="0"/>
            <a:ext cx="1962150" cy="5273675"/>
            <a:chOff x="6426245" y="-2"/>
            <a:chExt cx="1962179" cy="5273912"/>
          </a:xfrm>
        </p:grpSpPr>
        <p:grpSp>
          <p:nvGrpSpPr>
            <p:cNvPr id="3" name="组合 59"/>
            <p:cNvGrpSpPr>
              <a:grpSpLocks/>
            </p:cNvGrpSpPr>
            <p:nvPr/>
          </p:nvGrpSpPr>
          <p:grpSpPr bwMode="auto">
            <a:xfrm>
              <a:off x="6426245" y="-2"/>
              <a:ext cx="1934945" cy="5273912"/>
              <a:chOff x="323528" y="1"/>
              <a:chExt cx="1934945" cy="5273912"/>
            </a:xfrm>
          </p:grpSpPr>
          <p:pic>
            <p:nvPicPr>
              <p:cNvPr id="25611" name="图片 60"/>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66" name="圆角矩形 7"/>
              <p:cNvSpPr/>
              <p:nvPr/>
            </p:nvSpPr>
            <p:spPr>
              <a:xfrm>
                <a:off x="1122053" y="1"/>
                <a:ext cx="338142"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4" name="组合 62"/>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70" name="椭圆 65"/>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71" name="椭圆 66"/>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grpSp>
        <p:sp>
          <p:nvSpPr>
            <p:cNvPr id="76" name="TextBox 75"/>
            <p:cNvSpPr txBox="1"/>
            <p:nvPr/>
          </p:nvSpPr>
          <p:spPr>
            <a:xfrm flipH="1">
              <a:off x="7019979" y="2873502"/>
              <a:ext cx="1368445" cy="1077961"/>
            </a:xfrm>
            <a:prstGeom prst="rect">
              <a:avLst/>
            </a:prstGeom>
            <a:noFill/>
          </p:spPr>
          <p:txBody>
            <a:bodyPr anchor="ctr">
              <a:spAutoFit/>
            </a:bodyPr>
            <a:lstStyle/>
            <a:p>
              <a:pPr algn="ctr">
                <a:lnSpc>
                  <a:spcPct val="80000"/>
                </a:lnSpc>
                <a:defRPr/>
              </a:pPr>
              <a:r>
                <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Unique</a:t>
              </a:r>
            </a:p>
            <a:p>
              <a:pPr algn="ctr">
                <a:lnSpc>
                  <a:spcPct val="80000"/>
                </a:lnSpc>
                <a:defRPr/>
              </a:pPr>
              <a:r>
                <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Data</a:t>
              </a:r>
              <a:endParaRPr lang="en-GB"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独特</a:t>
              </a:r>
              <a:endParaRPr lang="en-US" altLang="ja-JP"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5" name="Group 14"/>
          <p:cNvGrpSpPr>
            <a:grpSpLocks/>
          </p:cNvGrpSpPr>
          <p:nvPr/>
        </p:nvGrpSpPr>
        <p:grpSpPr bwMode="auto">
          <a:xfrm>
            <a:off x="285720" y="928670"/>
            <a:ext cx="2441575" cy="4248150"/>
            <a:chOff x="827584" y="1916832"/>
            <a:chExt cx="2220500" cy="3888432"/>
          </a:xfrm>
        </p:grpSpPr>
        <p:sp>
          <p:nvSpPr>
            <p:cNvPr id="15" name="Rectangle 3"/>
            <p:cNvSpPr>
              <a:spLocks noChangeArrowheads="1"/>
            </p:cNvSpPr>
            <p:nvPr/>
          </p:nvSpPr>
          <p:spPr bwMode="auto">
            <a:xfrm>
              <a:off x="827584" y="1916832"/>
              <a:ext cx="2213281" cy="3888432"/>
            </a:xfrm>
            <a:prstGeom prst="rect">
              <a:avLst/>
            </a:prstGeom>
            <a:gradFill flip="none" rotWithShape="1">
              <a:gsLst>
                <a:gs pos="0">
                  <a:schemeClr val="accent1">
                    <a:alpha val="19000"/>
                  </a:schemeClr>
                </a:gs>
                <a:gs pos="80000">
                  <a:schemeClr val="accent1">
                    <a:shade val="93000"/>
                    <a:satMod val="130000"/>
                  </a:schemeClr>
                </a:gs>
                <a:gs pos="100000">
                  <a:schemeClr val="accent1">
                    <a:shade val="94000"/>
                    <a:satMod val="135000"/>
                  </a:schemeClr>
                </a:gs>
              </a:gsLst>
              <a:lin ang="5400000" scaled="1"/>
              <a:tileRect/>
            </a:gra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a:solidFill>
                  <a:srgbClr val="FFFFFF"/>
                </a:solidFill>
                <a:latin typeface="黑体" pitchFamily="49" charset="-122"/>
                <a:ea typeface="黑体" pitchFamily="49" charset="-122"/>
              </a:endParaRPr>
            </a:p>
          </p:txBody>
        </p:sp>
        <p:pic>
          <p:nvPicPr>
            <p:cNvPr id="16" name="Picture 6" descr="EGhomepagepica.jpg"/>
            <p:cNvPicPr>
              <a:picLocks noChangeAspect="1"/>
            </p:cNvPicPr>
            <p:nvPr/>
          </p:nvPicPr>
          <p:blipFill>
            <a:blip r:embed="rId5" cstate="print"/>
            <a:srcRect/>
            <a:stretch>
              <a:fillRect/>
            </a:stretch>
          </p:blipFill>
          <p:spPr bwMode="auto">
            <a:xfrm>
              <a:off x="971600" y="2060848"/>
              <a:ext cx="1872208" cy="2873268"/>
            </a:xfrm>
            <a:prstGeom prst="rect">
              <a:avLst/>
            </a:prstGeom>
            <a:noFill/>
            <a:ln w="9525">
              <a:noFill/>
              <a:miter lim="800000"/>
              <a:headEnd/>
              <a:tailEnd/>
            </a:ln>
          </p:spPr>
        </p:pic>
        <p:sp>
          <p:nvSpPr>
            <p:cNvPr id="17" name="Rectangle 5"/>
            <p:cNvSpPr>
              <a:spLocks noChangeArrowheads="1"/>
            </p:cNvSpPr>
            <p:nvPr/>
          </p:nvSpPr>
          <p:spPr bwMode="auto">
            <a:xfrm>
              <a:off x="827584" y="5065649"/>
              <a:ext cx="2220500" cy="678586"/>
            </a:xfrm>
            <a:prstGeom prst="rect">
              <a:avLst/>
            </a:prstGeom>
            <a:noFill/>
            <a:ln w="9525">
              <a:noFill/>
              <a:miter lim="800000"/>
              <a:headEnd/>
              <a:tailEnd/>
            </a:ln>
          </p:spPr>
          <p:txBody>
            <a:bodyPr anchor="ctr">
              <a:spAutoFit/>
            </a:bodyPr>
            <a:lstStyle/>
            <a:p>
              <a:pPr eaLnBrk="0" hangingPunct="0"/>
              <a:r>
                <a:rPr lang="en-US" altLang="zh-CN" sz="1400" dirty="0">
                  <a:solidFill>
                    <a:schemeClr val="bg1"/>
                  </a:solidFill>
                  <a:effectLst>
                    <a:outerShdw blurRad="38100" dist="38100" dir="2700000" algn="tl">
                      <a:srgbClr val="C0C0C0"/>
                    </a:outerShdw>
                  </a:effectLst>
                  <a:latin typeface="黑体" pitchFamily="49" charset="-122"/>
                  <a:ea typeface="黑体" pitchFamily="49" charset="-122"/>
                  <a:cs typeface="Arial" pitchFamily="34" charset="0"/>
                </a:rPr>
                <a:t>Dr. Eugene Garfield</a:t>
              </a:r>
            </a:p>
            <a:p>
              <a:pPr eaLnBrk="0" hangingPunct="0">
                <a:spcBef>
                  <a:spcPct val="35000"/>
                </a:spcBef>
              </a:pPr>
              <a:r>
                <a:rPr lang="en-US" altLang="zh-CN" sz="1200" dirty="0">
                  <a:solidFill>
                    <a:schemeClr val="bg1"/>
                  </a:solidFill>
                  <a:latin typeface="黑体" pitchFamily="49" charset="-122"/>
                  <a:ea typeface="黑体" pitchFamily="49" charset="-122"/>
                  <a:cs typeface="Arial" pitchFamily="34" charset="0"/>
                </a:rPr>
                <a:t>Founder &amp; Chairman Emeritus </a:t>
              </a:r>
              <a:br>
                <a:rPr lang="en-US" altLang="zh-CN" sz="1200" dirty="0">
                  <a:solidFill>
                    <a:schemeClr val="bg1"/>
                  </a:solidFill>
                  <a:latin typeface="黑体" pitchFamily="49" charset="-122"/>
                  <a:ea typeface="黑体" pitchFamily="49" charset="-122"/>
                  <a:cs typeface="Arial" pitchFamily="34" charset="0"/>
                </a:rPr>
              </a:br>
              <a:r>
                <a:rPr lang="en-US" altLang="zh-CN" sz="1200" dirty="0">
                  <a:solidFill>
                    <a:schemeClr val="bg1"/>
                  </a:solidFill>
                  <a:latin typeface="黑体" pitchFamily="49" charset="-122"/>
                  <a:ea typeface="黑体" pitchFamily="49" charset="-122"/>
                  <a:cs typeface="Arial" pitchFamily="34" charset="0"/>
                </a:rPr>
                <a:t>ISI, Thomson Scientific </a:t>
              </a:r>
            </a:p>
          </p:txBody>
        </p:sp>
      </p:grpSp>
      <p:pic>
        <p:nvPicPr>
          <p:cNvPr id="18" name="Picture 13" descr="2014-11-27 11-11-24.jpg"/>
          <p:cNvPicPr>
            <a:picLocks noChangeAspect="1"/>
          </p:cNvPicPr>
          <p:nvPr/>
        </p:nvPicPr>
        <p:blipFill>
          <a:blip r:embed="rId6" cstate="print"/>
          <a:srcRect/>
          <a:stretch>
            <a:fillRect/>
          </a:stretch>
        </p:blipFill>
        <p:spPr bwMode="auto">
          <a:xfrm>
            <a:off x="2714612" y="2571744"/>
            <a:ext cx="4489450" cy="3619500"/>
          </a:xfrm>
          <a:prstGeom prst="rect">
            <a:avLst/>
          </a:prstGeom>
          <a:noFill/>
          <a:ln w="9525">
            <a:noFill/>
            <a:miter lim="800000"/>
            <a:headEnd/>
            <a:tailEnd/>
          </a:ln>
        </p:spPr>
      </p:pic>
      <p:sp>
        <p:nvSpPr>
          <p:cNvPr id="19" name="矩形 18"/>
          <p:cNvSpPr/>
          <p:nvPr/>
        </p:nvSpPr>
        <p:spPr>
          <a:xfrm>
            <a:off x="2714612" y="928670"/>
            <a:ext cx="4429156" cy="1338828"/>
          </a:xfrm>
          <a:prstGeom prst="rect">
            <a:avLst/>
          </a:prstGeom>
        </p:spPr>
        <p:txBody>
          <a:bodyPr wrap="square">
            <a:spAutoFit/>
          </a:bodyPr>
          <a:lstStyle/>
          <a:p>
            <a:pPr marL="228600" indent="-228600" eaLnBrk="0" hangingPunct="0">
              <a:lnSpc>
                <a:spcPct val="90000"/>
              </a:lnSpc>
              <a:spcBef>
                <a:spcPct val="50000"/>
              </a:spcBef>
              <a:buClr>
                <a:schemeClr val="tx2"/>
              </a:buClr>
              <a:buFontTx/>
              <a:buChar char="•"/>
            </a:pPr>
            <a:r>
              <a:rPr lang="en-GB" altLang="zh-CN" dirty="0" smtClean="0">
                <a:latin typeface="黑体" pitchFamily="49" charset="-122"/>
                <a:ea typeface="黑体" pitchFamily="49" charset="-122"/>
              </a:rPr>
              <a:t>Dr. Garfield 1955</a:t>
            </a:r>
            <a:r>
              <a:rPr lang="zh-CN" altLang="en-GB" dirty="0" smtClean="0">
                <a:latin typeface="黑体" pitchFamily="49" charset="-122"/>
                <a:ea typeface="黑体" pitchFamily="49" charset="-122"/>
              </a:rPr>
              <a:t>年在</a:t>
            </a:r>
            <a:r>
              <a:rPr lang="en-GB" dirty="0" smtClean="0">
                <a:latin typeface="黑体" pitchFamily="49" charset="-122"/>
                <a:ea typeface="黑体" pitchFamily="49" charset="-122"/>
              </a:rPr>
              <a:t> </a:t>
            </a:r>
            <a:r>
              <a:rPr lang="en-GB" altLang="zh-CN" i="1" u="sng" dirty="0" smtClean="0">
                <a:latin typeface="黑体" pitchFamily="49" charset="-122"/>
                <a:ea typeface="黑体" pitchFamily="49" charset="-122"/>
              </a:rPr>
              <a:t>Science</a:t>
            </a:r>
            <a:r>
              <a:rPr lang="en-GB" altLang="zh-CN" dirty="0" smtClean="0">
                <a:latin typeface="黑体" pitchFamily="49" charset="-122"/>
                <a:ea typeface="黑体" pitchFamily="49" charset="-122"/>
              </a:rPr>
              <a:t> </a:t>
            </a:r>
            <a:r>
              <a:rPr lang="zh-CN" altLang="en-GB" dirty="0" smtClean="0">
                <a:latin typeface="黑体" pitchFamily="49" charset="-122"/>
                <a:ea typeface="黑体" pitchFamily="49" charset="-122"/>
              </a:rPr>
              <a:t>发表论文提出将引文索引作为一种新的文献检索与分类工具</a:t>
            </a:r>
            <a:r>
              <a:rPr lang="zh-CN" altLang="en-US" dirty="0" smtClean="0">
                <a:latin typeface="黑体" pitchFamily="49" charset="-122"/>
                <a:ea typeface="黑体" pitchFamily="49" charset="-122"/>
              </a:rPr>
              <a:t>：</a:t>
            </a:r>
            <a:r>
              <a:rPr lang="zh-CN" altLang="en-GB" dirty="0" smtClean="0">
                <a:latin typeface="黑体" pitchFamily="49" charset="-122"/>
                <a:ea typeface="黑体" pitchFamily="49" charset="-122"/>
              </a:rPr>
              <a:t>将</a:t>
            </a:r>
            <a:r>
              <a:rPr lang="zh-CN" altLang="en-GB" b="1" dirty="0" smtClean="0">
                <a:solidFill>
                  <a:srgbClr val="FF0000"/>
                </a:solidFill>
                <a:latin typeface="黑体" pitchFamily="49" charset="-122"/>
                <a:ea typeface="黑体" pitchFamily="49" charset="-122"/>
              </a:rPr>
              <a:t>一篇文献</a:t>
            </a:r>
            <a:r>
              <a:rPr lang="zh-CN" altLang="en-GB" dirty="0" smtClean="0">
                <a:latin typeface="黑体" pitchFamily="49" charset="-122"/>
                <a:ea typeface="黑体" pitchFamily="49" charset="-122"/>
              </a:rPr>
              <a:t>作为检索字段从而跟踪一个</a:t>
            </a:r>
            <a:r>
              <a:rPr lang="en-GB" altLang="zh-CN" dirty="0" smtClean="0">
                <a:latin typeface="黑体" pitchFamily="49" charset="-122"/>
                <a:ea typeface="黑体" pitchFamily="49" charset="-122"/>
              </a:rPr>
              <a:t>Idea</a:t>
            </a:r>
            <a:r>
              <a:rPr lang="zh-CN" altLang="en-GB" dirty="0" smtClean="0">
                <a:latin typeface="黑体" pitchFamily="49" charset="-122"/>
                <a:ea typeface="黑体" pitchFamily="49" charset="-122"/>
              </a:rPr>
              <a:t>的发展</a:t>
            </a:r>
            <a:r>
              <a:rPr lang="zh-CN" altLang="en-US" dirty="0" smtClean="0">
                <a:latin typeface="黑体" pitchFamily="49" charset="-122"/>
                <a:ea typeface="黑体" pitchFamily="49" charset="-122"/>
              </a:rPr>
              <a:t>过</a:t>
            </a:r>
            <a:r>
              <a:rPr lang="zh-CN" altLang="en-GB" dirty="0" smtClean="0">
                <a:latin typeface="黑体" pitchFamily="49" charset="-122"/>
                <a:ea typeface="黑体" pitchFamily="49" charset="-122"/>
              </a:rPr>
              <a:t>程</a:t>
            </a:r>
            <a:r>
              <a:rPr lang="zh-CN" altLang="en-US" dirty="0" smtClean="0">
                <a:latin typeface="黑体" pitchFamily="49" charset="-122"/>
                <a:ea typeface="黑体" pitchFamily="49" charset="-122"/>
              </a:rPr>
              <a:t>及</a:t>
            </a:r>
            <a:r>
              <a:rPr lang="zh-CN" altLang="zh-CN" dirty="0" smtClean="0">
                <a:latin typeface="黑体" pitchFamily="49" charset="-122"/>
                <a:ea typeface="黑体" pitchFamily="49" charset="-122"/>
              </a:rPr>
              <a:t>学科之间的交叉渗透的关系</a:t>
            </a:r>
            <a:r>
              <a:rPr lang="zh-CN" altLang="en-US" dirty="0" smtClean="0">
                <a:latin typeface="黑体" pitchFamily="49" charset="-122"/>
                <a:ea typeface="黑体" pitchFamily="49" charset="-122"/>
              </a:rPr>
              <a:t>。</a:t>
            </a:r>
            <a:endParaRPr lang="zh-CN" altLang="en-GB" dirty="0">
              <a:latin typeface="黑体" pitchFamily="49" charset="-122"/>
              <a:ea typeface="黑体" pitchFamily="49"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title"/>
          </p:nvPr>
        </p:nvSpPr>
        <p:spPr>
          <a:xfrm>
            <a:off x="769938" y="504825"/>
            <a:ext cx="8915400" cy="836613"/>
          </a:xfrm>
        </p:spPr>
        <p:txBody>
          <a:bodyPr/>
          <a:lstStyle/>
          <a:p>
            <a:pPr eaLnBrk="1" hangingPunct="1"/>
            <a:r>
              <a:rPr lang="en-US" altLang="zh-CN" smtClean="0">
                <a:latin typeface="微软雅黑" pitchFamily="34" charset="-122"/>
                <a:ea typeface="微软雅黑" pitchFamily="34" charset="-122"/>
              </a:rPr>
              <a:t>Endnote</a:t>
            </a:r>
            <a:r>
              <a:rPr lang="en-US" altLang="zh-CN" baseline="30000" smtClean="0">
                <a:latin typeface="微软雅黑" pitchFamily="34" charset="-122"/>
                <a:ea typeface="微软雅黑" pitchFamily="34" charset="-122"/>
              </a:rPr>
              <a:t>® </a:t>
            </a:r>
            <a:r>
              <a:rPr lang="en-US" altLang="zh-CN" smtClean="0">
                <a:latin typeface="微软雅黑" pitchFamily="34" charset="-122"/>
                <a:ea typeface="微软雅黑" pitchFamily="34" charset="-122"/>
              </a:rPr>
              <a:t>online – </a:t>
            </a:r>
            <a:r>
              <a:rPr lang="zh-CN" altLang="en-US" smtClean="0">
                <a:latin typeface="微软雅黑" pitchFamily="34" charset="-122"/>
                <a:ea typeface="微软雅黑" pitchFamily="34" charset="-122"/>
              </a:rPr>
              <a:t>文献的管理和写作工具</a:t>
            </a:r>
          </a:p>
        </p:txBody>
      </p:sp>
      <p:sp>
        <p:nvSpPr>
          <p:cNvPr id="131075" name="灯片编号占位符 4"/>
          <p:cNvSpPr>
            <a:spLocks noGrp="1"/>
          </p:cNvSpPr>
          <p:nvPr>
            <p:ph type="sldNum" sz="quarter" idx="11"/>
          </p:nvPr>
        </p:nvSpPr>
        <p:spPr>
          <a:noFill/>
        </p:spPr>
        <p:txBody>
          <a:bodyPr/>
          <a:lstStyle/>
          <a:p>
            <a:fld id="{784EBC10-850E-4D9D-9D99-37A0304D2B9D}" type="slidenum">
              <a:rPr lang="en-US" altLang="en-US" smtClean="0">
                <a:latin typeface="Arial" pitchFamily="34" charset="0"/>
              </a:rPr>
              <a:pPr/>
              <a:t>130</a:t>
            </a:fld>
            <a:endParaRPr lang="en-US" altLang="en-US" smtClean="0">
              <a:latin typeface="Arial" pitchFamily="34" charset="0"/>
            </a:endParaRPr>
          </a:p>
        </p:txBody>
      </p:sp>
      <p:sp>
        <p:nvSpPr>
          <p:cNvPr id="131076" name="内容占位符 5"/>
          <p:cNvSpPr txBox="1">
            <a:spLocks/>
          </p:cNvSpPr>
          <p:nvPr/>
        </p:nvSpPr>
        <p:spPr bwMode="auto">
          <a:xfrm>
            <a:off x="971550" y="1628775"/>
            <a:ext cx="7369175" cy="4570413"/>
          </a:xfrm>
          <a:prstGeom prst="rect">
            <a:avLst/>
          </a:prstGeom>
          <a:noFill/>
          <a:ln w="9525">
            <a:noFill/>
            <a:miter lim="800000"/>
            <a:headEnd/>
            <a:tailEnd/>
          </a:ln>
        </p:spPr>
        <p:txBody>
          <a:bodyPr lIns="0" tIns="0" rIns="182880" bIns="0"/>
          <a:lstStyle/>
          <a:p>
            <a:pPr marL="228600" indent="-228600">
              <a:spcBef>
                <a:spcPct val="50000"/>
              </a:spcBef>
              <a:buClr>
                <a:schemeClr val="tx2"/>
              </a:buClr>
              <a:buFontTx/>
              <a:buChar char="•"/>
            </a:pPr>
            <a:r>
              <a:rPr lang="zh-CN" altLang="en-US" sz="2400">
                <a:latin typeface="微软雅黑" pitchFamily="34" charset="-122"/>
                <a:ea typeface="微软雅黑" pitchFamily="34" charset="-122"/>
              </a:rPr>
              <a:t> 与</a:t>
            </a:r>
            <a:r>
              <a:rPr lang="en-US" altLang="zh-CN" sz="2400">
                <a:latin typeface="微软雅黑" pitchFamily="34" charset="-122"/>
                <a:ea typeface="微软雅黑" pitchFamily="34" charset="-122"/>
              </a:rPr>
              <a:t>Microsoft Word</a:t>
            </a:r>
            <a:r>
              <a:rPr lang="zh-CN" altLang="en-US" sz="2400">
                <a:latin typeface="微软雅黑" pitchFamily="34" charset="-122"/>
                <a:ea typeface="微软雅黑" pitchFamily="34" charset="-122"/>
              </a:rPr>
              <a:t>自动连接</a:t>
            </a:r>
            <a:r>
              <a:rPr lang="en-US" altLang="zh-CN" sz="2400">
                <a:latin typeface="微软雅黑" pitchFamily="34" charset="-122"/>
                <a:ea typeface="微软雅黑" pitchFamily="34" charset="-122"/>
              </a:rPr>
              <a:t>, </a:t>
            </a:r>
            <a:r>
              <a:rPr lang="zh-CN" altLang="en-US" sz="2400">
                <a:solidFill>
                  <a:srgbClr val="FF0000"/>
                </a:solidFill>
                <a:latin typeface="微软雅黑" pitchFamily="34" charset="-122"/>
                <a:ea typeface="微软雅黑" pitchFamily="34" charset="-122"/>
              </a:rPr>
              <a:t>边写作边引用</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 </a:t>
            </a:r>
            <a:r>
              <a:rPr lang="zh-CN" altLang="en-US" sz="2000">
                <a:solidFill>
                  <a:srgbClr val="FF0000"/>
                </a:solidFill>
                <a:latin typeface="微软雅黑" pitchFamily="34" charset="-122"/>
                <a:ea typeface="微软雅黑" pitchFamily="34" charset="-122"/>
              </a:rPr>
              <a:t>自动生成</a:t>
            </a:r>
            <a:r>
              <a:rPr lang="zh-CN" altLang="en-US" sz="2000">
                <a:latin typeface="微软雅黑" pitchFamily="34" charset="-122"/>
                <a:ea typeface="微软雅黑" pitchFamily="34" charset="-122"/>
              </a:rPr>
              <a:t>文中和文后参考文献</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 提供</a:t>
            </a:r>
            <a:r>
              <a:rPr lang="en-US" altLang="zh-CN" sz="2000">
                <a:solidFill>
                  <a:srgbClr val="FF0000"/>
                </a:solidFill>
                <a:latin typeface="微软雅黑" pitchFamily="34" charset="-122"/>
                <a:ea typeface="微软雅黑" pitchFamily="34" charset="-122"/>
              </a:rPr>
              <a:t>3300</a:t>
            </a:r>
            <a:r>
              <a:rPr lang="zh-CN" altLang="en-US" sz="2000">
                <a:solidFill>
                  <a:srgbClr val="FF0000"/>
                </a:solidFill>
                <a:latin typeface="微软雅黑" pitchFamily="34" charset="-122"/>
                <a:ea typeface="微软雅黑" pitchFamily="34" charset="-122"/>
              </a:rPr>
              <a:t>多种期刊</a:t>
            </a:r>
            <a:r>
              <a:rPr lang="zh-CN" altLang="en-US" sz="2000">
                <a:latin typeface="微软雅黑" pitchFamily="34" charset="-122"/>
                <a:ea typeface="微软雅黑" pitchFamily="34" charset="-122"/>
              </a:rPr>
              <a:t>的参考文献格式</a:t>
            </a:r>
          </a:p>
          <a:p>
            <a:pPr marL="228600" indent="-228600">
              <a:spcBef>
                <a:spcPct val="50000"/>
              </a:spcBef>
              <a:buClr>
                <a:schemeClr val="tx2"/>
              </a:buClr>
              <a:buFontTx/>
              <a:buChar char="•"/>
            </a:pPr>
            <a:r>
              <a:rPr lang="zh-CN" altLang="en-US" sz="2400">
                <a:latin typeface="微软雅黑" pitchFamily="34" charset="-122"/>
                <a:ea typeface="微软雅黑" pitchFamily="34" charset="-122"/>
              </a:rPr>
              <a:t>提高写作效率</a:t>
            </a:r>
            <a:r>
              <a:rPr lang="en-US" altLang="zh-CN" sz="2400">
                <a:latin typeface="微软雅黑" pitchFamily="34" charset="-122"/>
                <a:ea typeface="微软雅黑" pitchFamily="34" charset="-122"/>
              </a:rPr>
              <a:t>:</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按拟投稿期刊的格式要求自动生成参考文献</a:t>
            </a:r>
            <a:r>
              <a:rPr lang="en-US" altLang="zh-CN" sz="2000">
                <a:latin typeface="微软雅黑" pitchFamily="34" charset="-122"/>
                <a:ea typeface="微软雅黑" pitchFamily="34" charset="-122"/>
              </a:rPr>
              <a:t>, </a:t>
            </a:r>
            <a:r>
              <a:rPr lang="zh-CN" altLang="en-US" sz="2000">
                <a:latin typeface="微软雅黑" pitchFamily="34" charset="-122"/>
                <a:ea typeface="微软雅黑" pitchFamily="34" charset="-122"/>
              </a:rPr>
              <a:t>节约了大量的时间和精力</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对文章中的引用进行</a:t>
            </a:r>
            <a:r>
              <a:rPr lang="zh-CN" altLang="en-US" sz="2000">
                <a:solidFill>
                  <a:srgbClr val="FF0000"/>
                </a:solidFill>
                <a:latin typeface="微软雅黑" pitchFamily="34" charset="-122"/>
                <a:ea typeface="微软雅黑" pitchFamily="34" charset="-122"/>
              </a:rPr>
              <a:t>增、删、改</a:t>
            </a:r>
            <a:r>
              <a:rPr lang="zh-CN" altLang="en-US" sz="2000">
                <a:latin typeface="微软雅黑" pitchFamily="34" charset="-122"/>
                <a:ea typeface="微软雅黑" pitchFamily="34" charset="-122"/>
              </a:rPr>
              <a:t>以及位置调整都会</a:t>
            </a:r>
            <a:r>
              <a:rPr lang="zh-CN" altLang="en-US" sz="2000">
                <a:solidFill>
                  <a:srgbClr val="FF0000"/>
                </a:solidFill>
                <a:latin typeface="微软雅黑" pitchFamily="34" charset="-122"/>
                <a:ea typeface="微软雅黑" pitchFamily="34" charset="-122"/>
              </a:rPr>
              <a:t>自动重新排好序</a:t>
            </a:r>
          </a:p>
          <a:p>
            <a:pPr marL="628650" lvl="1" indent="-285750">
              <a:spcBef>
                <a:spcPct val="30000"/>
              </a:spcBef>
              <a:buClr>
                <a:schemeClr val="tx2"/>
              </a:buClr>
              <a:buFont typeface="Arial" pitchFamily="34" charset="0"/>
              <a:buChar char="–"/>
            </a:pPr>
            <a:r>
              <a:rPr lang="zh-CN" altLang="en-US" sz="2000">
                <a:latin typeface="微软雅黑" pitchFamily="34" charset="-122"/>
                <a:ea typeface="微软雅黑" pitchFamily="34" charset="-122"/>
              </a:rPr>
              <a:t>修改退稿</a:t>
            </a:r>
            <a:r>
              <a:rPr lang="en-US" altLang="zh-CN" sz="2000">
                <a:latin typeface="微软雅黑" pitchFamily="34" charset="-122"/>
                <a:ea typeface="微软雅黑" pitchFamily="34" charset="-122"/>
              </a:rPr>
              <a:t>, </a:t>
            </a:r>
            <a:r>
              <a:rPr lang="zh-CN" altLang="en-US" sz="2000">
                <a:latin typeface="微软雅黑" pitchFamily="34" charset="-122"/>
                <a:ea typeface="微软雅黑" pitchFamily="34" charset="-122"/>
              </a:rPr>
              <a:t>准备另投它刊时</a:t>
            </a:r>
            <a:r>
              <a:rPr lang="en-US" altLang="zh-CN" sz="2000">
                <a:latin typeface="微软雅黑" pitchFamily="34" charset="-122"/>
                <a:ea typeface="微软雅黑" pitchFamily="34" charset="-122"/>
              </a:rPr>
              <a:t>, </a:t>
            </a:r>
            <a:r>
              <a:rPr lang="zh-CN" altLang="en-US" sz="2000">
                <a:solidFill>
                  <a:srgbClr val="FF0000"/>
                </a:solidFill>
                <a:latin typeface="微软雅黑" pitchFamily="34" charset="-122"/>
                <a:ea typeface="微软雅黑" pitchFamily="34" charset="-122"/>
              </a:rPr>
              <a:t>瞬间调整参考文献格式</a:t>
            </a:r>
          </a:p>
          <a:p>
            <a:pPr marL="228600" indent="-228600">
              <a:spcBef>
                <a:spcPct val="50000"/>
              </a:spcBef>
              <a:buClr>
                <a:schemeClr val="tx2"/>
              </a:buClr>
              <a:buFontTx/>
              <a:buChar char="•"/>
            </a:pPr>
            <a:endParaRPr lang="zh-CN" altLang="en-US" sz="2400">
              <a:ea typeface="SimHei" pitchFamily="49" charset="-122"/>
            </a:endParaRPr>
          </a:p>
        </p:txBody>
      </p:sp>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0"/>
          <p:cNvSpPr>
            <a:spLocks noChangeArrowheads="1"/>
          </p:cNvSpPr>
          <p:nvPr/>
        </p:nvSpPr>
        <p:spPr bwMode="auto">
          <a:xfrm>
            <a:off x="684213"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32099" name="Slide Number Placeholder 3"/>
          <p:cNvSpPr>
            <a:spLocks noGrp="1"/>
          </p:cNvSpPr>
          <p:nvPr>
            <p:ph type="sldNum" sz="quarter" idx="11"/>
          </p:nvPr>
        </p:nvSpPr>
        <p:spPr>
          <a:noFill/>
        </p:spPr>
        <p:txBody>
          <a:bodyPr/>
          <a:lstStyle/>
          <a:p>
            <a:fld id="{D3CC54AA-A40A-46DD-89A1-79C692565A34}" type="slidenum">
              <a:rPr lang="en-US" altLang="en-US" smtClean="0">
                <a:latin typeface="Arial" pitchFamily="34" charset="0"/>
              </a:rPr>
              <a:pPr/>
              <a:t>131</a:t>
            </a:fld>
            <a:endParaRPr lang="en-US" altLang="en-US" smtClean="0">
              <a:latin typeface="Arial" pitchFamily="34" charset="0"/>
            </a:endParaRPr>
          </a:p>
        </p:txBody>
      </p:sp>
      <p:grpSp>
        <p:nvGrpSpPr>
          <p:cNvPr id="132100" name="Group 44"/>
          <p:cNvGrpSpPr>
            <a:grpSpLocks/>
          </p:cNvGrpSpPr>
          <p:nvPr/>
        </p:nvGrpSpPr>
        <p:grpSpPr bwMode="auto">
          <a:xfrm>
            <a:off x="-46038" y="1104900"/>
            <a:ext cx="2657476" cy="3646488"/>
            <a:chOff x="-46038" y="1452484"/>
            <a:chExt cx="2657745" cy="3645314"/>
          </a:xfrm>
        </p:grpSpPr>
        <p:sp>
          <p:nvSpPr>
            <p:cNvPr id="36" name="矩形 1"/>
            <p:cNvSpPr/>
            <p:nvPr/>
          </p:nvSpPr>
          <p:spPr>
            <a:xfrm rot="10522128">
              <a:off x="-46038" y="3436220"/>
              <a:ext cx="2046495" cy="136005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37" name="矩形 1"/>
            <p:cNvSpPr/>
            <p:nvPr/>
          </p:nvSpPr>
          <p:spPr>
            <a:xfrm rot="17767481">
              <a:off x="350766" y="2414718"/>
              <a:ext cx="3223175" cy="1298706"/>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3" name="组合 34"/>
            <p:cNvGrpSpPr/>
            <p:nvPr/>
          </p:nvGrpSpPr>
          <p:grpSpPr>
            <a:xfrm rot="15099336">
              <a:off x="448676" y="3345514"/>
              <a:ext cx="1882083" cy="1622485"/>
              <a:chOff x="3059832" y="1341549"/>
              <a:chExt cx="1499349" cy="1292542"/>
            </a:xfrm>
            <a:effectLst>
              <a:outerShdw blurRad="50800" dist="139700" dir="5400000" algn="t" rotWithShape="0">
                <a:prstClr val="black">
                  <a:alpha val="19000"/>
                </a:prstClr>
              </a:outerShdw>
            </a:effectLst>
          </p:grpSpPr>
          <p:sp>
            <p:nvSpPr>
              <p:cNvPr id="42" name="六边形 35"/>
              <p:cNvSpPr/>
              <p:nvPr/>
            </p:nvSpPr>
            <p:spPr>
              <a:xfrm rot="19215806">
                <a:off x="3059832" y="1341549"/>
                <a:ext cx="1499349" cy="1292542"/>
              </a:xfrm>
              <a:prstGeom prst="hexagon">
                <a:avLst/>
              </a:prstGeom>
              <a:solidFill>
                <a:srgbClr val="00B0F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43" name="六边形 36"/>
              <p:cNvSpPr/>
              <p:nvPr/>
            </p:nvSpPr>
            <p:spPr>
              <a:xfrm rot="1438177">
                <a:off x="3173156" y="1462562"/>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39" name="TextBox 38"/>
            <p:cNvSpPr txBox="1"/>
            <p:nvPr/>
          </p:nvSpPr>
          <p:spPr>
            <a:xfrm>
              <a:off x="468365" y="3934535"/>
              <a:ext cx="1832160" cy="522120"/>
            </a:xfrm>
            <a:prstGeom prst="rect">
              <a:avLst/>
            </a:prstGeom>
            <a:noFill/>
          </p:spPr>
          <p:txBody>
            <a:bodyPr>
              <a:spAutoFit/>
            </a:bodyPr>
            <a:lstStyle/>
            <a:p>
              <a:pPr algn="ctr">
                <a:defRPr/>
              </a:pPr>
              <a:r>
                <a:rPr lang="zh-CN" altLang="en-US" sz="2800" b="1">
                  <a:solidFill>
                    <a:srgbClr val="00B0F0"/>
                  </a:solidFill>
                  <a:effectLst>
                    <a:outerShdw blurRad="38100" dist="38100" dir="2700000" algn="tl">
                      <a:srgbClr val="C0C0C0"/>
                    </a:outerShdw>
                  </a:effectLst>
                  <a:latin typeface="Adidas Unity"/>
                  <a:ea typeface="微软雅黑" pitchFamily="34" charset="-122"/>
                  <a:cs typeface="Arial" pitchFamily="34" charset="0"/>
                </a:rPr>
                <a:t>检索</a:t>
              </a:r>
            </a:p>
          </p:txBody>
        </p:sp>
        <p:sp>
          <p:nvSpPr>
            <p:cNvPr id="40" name="燕尾形 55"/>
            <p:cNvSpPr/>
            <p:nvPr/>
          </p:nvSpPr>
          <p:spPr>
            <a:xfrm rot="17711838">
              <a:off x="1761593" y="2692633"/>
              <a:ext cx="369769"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1" name="燕尾形 55"/>
            <p:cNvSpPr/>
            <p:nvPr/>
          </p:nvSpPr>
          <p:spPr>
            <a:xfrm rot="6891772">
              <a:off x="1617116" y="2979878"/>
              <a:ext cx="369768" cy="39056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32101" name="Group 48"/>
          <p:cNvGrpSpPr>
            <a:grpSpLocks/>
          </p:cNvGrpSpPr>
          <p:nvPr/>
        </p:nvGrpSpPr>
        <p:grpSpPr bwMode="auto">
          <a:xfrm>
            <a:off x="1716088" y="836613"/>
            <a:ext cx="3381375" cy="2063750"/>
            <a:chOff x="1715478" y="1183662"/>
            <a:chExt cx="3382537" cy="2063691"/>
          </a:xfrm>
        </p:grpSpPr>
        <p:sp>
          <p:nvSpPr>
            <p:cNvPr id="29" name="矩形 1"/>
            <p:cNvSpPr/>
            <p:nvPr/>
          </p:nvSpPr>
          <p:spPr>
            <a:xfrm rot="2357970">
              <a:off x="1742474" y="1890079"/>
              <a:ext cx="3355541" cy="1357274"/>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7AA62A">
                    <a:shade val="30000"/>
                    <a:satMod val="115000"/>
                  </a:srgbClr>
                </a:gs>
                <a:gs pos="50000">
                  <a:srgbClr val="7AA62A">
                    <a:shade val="67500"/>
                    <a:satMod val="115000"/>
                  </a:srgbClr>
                </a:gs>
                <a:gs pos="100000">
                  <a:srgbClr val="7AA62A">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5" name="组合 37"/>
            <p:cNvGrpSpPr/>
            <p:nvPr/>
          </p:nvGrpSpPr>
          <p:grpSpPr>
            <a:xfrm rot="20763007">
              <a:off x="1715478" y="1183662"/>
              <a:ext cx="1882083" cy="1622485"/>
              <a:chOff x="3059832" y="1341549"/>
              <a:chExt cx="1499349" cy="1292542"/>
            </a:xfrm>
            <a:effectLst>
              <a:outerShdw blurRad="50800" dist="152400" dir="5400000" algn="t" rotWithShape="0">
                <a:prstClr val="black">
                  <a:alpha val="22000"/>
                </a:prstClr>
              </a:outerShdw>
            </a:effectLst>
          </p:grpSpPr>
          <p:sp>
            <p:nvSpPr>
              <p:cNvPr id="34" name="六边形 38"/>
              <p:cNvSpPr/>
              <p:nvPr/>
            </p:nvSpPr>
            <p:spPr>
              <a:xfrm rot="19215806">
                <a:off x="3059832" y="1341549"/>
                <a:ext cx="1499349" cy="1292542"/>
              </a:xfrm>
              <a:prstGeom prst="hexagon">
                <a:avLst/>
              </a:prstGeom>
              <a:solidFill>
                <a:srgbClr val="7AA62A"/>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35" name="六边形 39"/>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31" name="TextBox 30"/>
            <p:cNvSpPr txBox="1"/>
            <p:nvPr/>
          </p:nvSpPr>
          <p:spPr>
            <a:xfrm>
              <a:off x="1740887" y="1715459"/>
              <a:ext cx="1831016" cy="523860"/>
            </a:xfrm>
            <a:prstGeom prst="rect">
              <a:avLst/>
            </a:prstGeom>
            <a:noFill/>
          </p:spPr>
          <p:txBody>
            <a:bodyPr>
              <a:spAutoFit/>
            </a:bodyPr>
            <a:lstStyle/>
            <a:p>
              <a:pPr algn="ctr">
                <a:defRPr/>
              </a:pPr>
              <a:r>
                <a:rPr lang="zh-CN" altLang="en-US" sz="2800" b="1">
                  <a:solidFill>
                    <a:srgbClr val="4F6228"/>
                  </a:solidFill>
                  <a:effectLst>
                    <a:outerShdw blurRad="38100" dist="38100" dir="2700000" algn="tl">
                      <a:srgbClr val="C0C0C0"/>
                    </a:outerShdw>
                  </a:effectLst>
                  <a:latin typeface="Adidas Unity"/>
                  <a:ea typeface="微软雅黑" pitchFamily="34" charset="-122"/>
                  <a:cs typeface="Arial" pitchFamily="34" charset="0"/>
                </a:rPr>
                <a:t>分析</a:t>
              </a:r>
            </a:p>
          </p:txBody>
        </p:sp>
        <p:sp>
          <p:nvSpPr>
            <p:cNvPr id="32" name="燕尾形 56"/>
            <p:cNvSpPr/>
            <p:nvPr/>
          </p:nvSpPr>
          <p:spPr>
            <a:xfrm rot="2035508">
              <a:off x="3576667" y="2640945"/>
              <a:ext cx="403364" cy="427025"/>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3" name="燕尾形 56"/>
            <p:cNvSpPr/>
            <p:nvPr/>
          </p:nvSpPr>
          <p:spPr>
            <a:xfrm rot="12971480">
              <a:off x="3286055" y="2423464"/>
              <a:ext cx="403364" cy="427026"/>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32102" name="Group 47"/>
          <p:cNvGrpSpPr>
            <a:grpSpLocks/>
          </p:cNvGrpSpPr>
          <p:nvPr/>
        </p:nvGrpSpPr>
        <p:grpSpPr bwMode="auto">
          <a:xfrm>
            <a:off x="3659188" y="609600"/>
            <a:ext cx="2060575" cy="3433763"/>
            <a:chOff x="3659695" y="956255"/>
            <a:chExt cx="2060653" cy="3434068"/>
          </a:xfrm>
        </p:grpSpPr>
        <p:sp>
          <p:nvSpPr>
            <p:cNvPr id="22" name="矩形 1"/>
            <p:cNvSpPr/>
            <p:nvPr/>
          </p:nvSpPr>
          <p:spPr>
            <a:xfrm rot="17931665">
              <a:off x="3362735" y="1954916"/>
              <a:ext cx="3356273" cy="1358951"/>
            </a:xfrm>
            <a:custGeom>
              <a:avLst/>
              <a:gdLst>
                <a:gd name="connsiteX0" fmla="*/ 0 w 2943567"/>
                <a:gd name="connsiteY0" fmla="*/ 0 h 1285435"/>
                <a:gd name="connsiteX1" fmla="*/ 2943567 w 2943567"/>
                <a:gd name="connsiteY1" fmla="*/ 0 h 1285435"/>
                <a:gd name="connsiteX2" fmla="*/ 2943567 w 2943567"/>
                <a:gd name="connsiteY2" fmla="*/ 1285435 h 1285435"/>
                <a:gd name="connsiteX3" fmla="*/ 0 w 2943567"/>
                <a:gd name="connsiteY3" fmla="*/ 1285435 h 1285435"/>
                <a:gd name="connsiteX4" fmla="*/ 0 w 2943567"/>
                <a:gd name="connsiteY4" fmla="*/ 0 h 1285435"/>
                <a:gd name="connsiteX0" fmla="*/ 0 w 2943567"/>
                <a:gd name="connsiteY0" fmla="*/ 0 h 1717403"/>
                <a:gd name="connsiteX1" fmla="*/ 2943567 w 2943567"/>
                <a:gd name="connsiteY1" fmla="*/ 0 h 1717403"/>
                <a:gd name="connsiteX2" fmla="*/ 2943567 w 2943567"/>
                <a:gd name="connsiteY2" fmla="*/ 1285435 h 1717403"/>
                <a:gd name="connsiteX3" fmla="*/ 39416 w 2943567"/>
                <a:gd name="connsiteY3" fmla="*/ 1717403 h 1717403"/>
                <a:gd name="connsiteX4" fmla="*/ 0 w 2943567"/>
                <a:gd name="connsiteY4" fmla="*/ 0 h 1717403"/>
                <a:gd name="connsiteX0" fmla="*/ 436829 w 2904151"/>
                <a:gd name="connsiteY0" fmla="*/ 0 h 1842819"/>
                <a:gd name="connsiteX1" fmla="*/ 2904151 w 2904151"/>
                <a:gd name="connsiteY1" fmla="*/ 125416 h 1842819"/>
                <a:gd name="connsiteX2" fmla="*/ 2904151 w 2904151"/>
                <a:gd name="connsiteY2" fmla="*/ 1410851 h 1842819"/>
                <a:gd name="connsiteX3" fmla="*/ 0 w 2904151"/>
                <a:gd name="connsiteY3" fmla="*/ 1842819 h 1842819"/>
                <a:gd name="connsiteX4" fmla="*/ 436829 w 2904151"/>
                <a:gd name="connsiteY4" fmla="*/ 0 h 1842819"/>
                <a:gd name="connsiteX0" fmla="*/ 436829 w 2904151"/>
                <a:gd name="connsiteY0" fmla="*/ 0 h 1842819"/>
                <a:gd name="connsiteX1" fmla="*/ 2637344 w 2904151"/>
                <a:gd name="connsiteY1" fmla="*/ 338846 h 1842819"/>
                <a:gd name="connsiteX2" fmla="*/ 2904151 w 2904151"/>
                <a:gd name="connsiteY2" fmla="*/ 1410851 h 1842819"/>
                <a:gd name="connsiteX3" fmla="*/ 0 w 2904151"/>
                <a:gd name="connsiteY3" fmla="*/ 1842819 h 1842819"/>
                <a:gd name="connsiteX4" fmla="*/ 436829 w 2904151"/>
                <a:gd name="connsiteY4" fmla="*/ 0 h 1842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151" h="1842819">
                  <a:moveTo>
                    <a:pt x="436829" y="0"/>
                  </a:moveTo>
                  <a:lnTo>
                    <a:pt x="2637344" y="338846"/>
                  </a:lnTo>
                  <a:lnTo>
                    <a:pt x="2904151" y="1410851"/>
                  </a:lnTo>
                  <a:lnTo>
                    <a:pt x="0" y="1842819"/>
                  </a:lnTo>
                  <a:lnTo>
                    <a:pt x="436829" y="0"/>
                  </a:lnTo>
                  <a:close/>
                </a:path>
              </a:pathLst>
            </a:custGeom>
            <a:gradFill flip="none" rotWithShape="1">
              <a:gsLst>
                <a:gs pos="0">
                  <a:srgbClr val="F79646">
                    <a:lumMod val="75000"/>
                    <a:shade val="30000"/>
                    <a:satMod val="115000"/>
                  </a:srgbClr>
                </a:gs>
                <a:gs pos="50000">
                  <a:srgbClr val="F79646">
                    <a:lumMod val="75000"/>
                    <a:shade val="67500"/>
                    <a:satMod val="115000"/>
                  </a:srgbClr>
                </a:gs>
                <a:gs pos="100000">
                  <a:srgbClr val="F79646">
                    <a:lumMod val="75000"/>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7" name="组合 40"/>
            <p:cNvGrpSpPr/>
            <p:nvPr/>
          </p:nvGrpSpPr>
          <p:grpSpPr>
            <a:xfrm rot="20763007">
              <a:off x="3659695" y="2767838"/>
              <a:ext cx="1882083" cy="1622485"/>
              <a:chOff x="3059832" y="1341549"/>
              <a:chExt cx="1499349" cy="1292542"/>
            </a:xfrm>
            <a:effectLst>
              <a:outerShdw blurRad="50800" dist="139700" dir="5400000" algn="t" rotWithShape="0">
                <a:prstClr val="black">
                  <a:alpha val="16000"/>
                </a:prstClr>
              </a:outerShdw>
            </a:effectLst>
          </p:grpSpPr>
          <p:sp>
            <p:nvSpPr>
              <p:cNvPr id="27" name="六边形 41"/>
              <p:cNvSpPr/>
              <p:nvPr/>
            </p:nvSpPr>
            <p:spPr>
              <a:xfrm rot="19215806">
                <a:off x="3059832" y="1341549"/>
                <a:ext cx="1499349" cy="1292542"/>
              </a:xfrm>
              <a:prstGeom prst="hexagon">
                <a:avLst/>
              </a:prstGeom>
              <a:solidFill>
                <a:srgbClr val="F79646">
                  <a:lumMod val="75000"/>
                </a:srgbClr>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28" name="六边形 42"/>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24" name="TextBox 23"/>
            <p:cNvSpPr txBox="1"/>
            <p:nvPr/>
          </p:nvSpPr>
          <p:spPr>
            <a:xfrm>
              <a:off x="3683508" y="3245633"/>
              <a:ext cx="1832044" cy="523922"/>
            </a:xfrm>
            <a:prstGeom prst="rect">
              <a:avLst/>
            </a:prstGeom>
            <a:noFill/>
          </p:spPr>
          <p:txBody>
            <a:bodyPr>
              <a:spAutoFit/>
            </a:bodyPr>
            <a:lstStyle/>
            <a:p>
              <a:pPr algn="ctr">
                <a:defRPr/>
              </a:pPr>
              <a:r>
                <a:rPr lang="zh-CN" altLang="en-US" sz="2800" b="1">
                  <a:solidFill>
                    <a:srgbClr val="E46C0A"/>
                  </a:solidFill>
                  <a:effectLst>
                    <a:outerShdw blurRad="38100" dist="38100" dir="2700000" algn="tl">
                      <a:srgbClr val="C0C0C0"/>
                    </a:outerShdw>
                  </a:effectLst>
                  <a:latin typeface="Adidas Unity"/>
                  <a:ea typeface="微软雅黑" pitchFamily="34" charset="-122"/>
                  <a:cs typeface="Arial" pitchFamily="34" charset="0"/>
                </a:rPr>
                <a:t>管理</a:t>
              </a:r>
            </a:p>
          </p:txBody>
        </p:sp>
        <p:sp>
          <p:nvSpPr>
            <p:cNvPr id="25" name="燕尾形 57"/>
            <p:cNvSpPr/>
            <p:nvPr/>
          </p:nvSpPr>
          <p:spPr>
            <a:xfrm rot="17639965">
              <a:off x="4929733" y="1972356"/>
              <a:ext cx="384209" cy="403240"/>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燕尾形 56"/>
            <p:cNvSpPr/>
            <p:nvPr/>
          </p:nvSpPr>
          <p:spPr>
            <a:xfrm rot="7064877">
              <a:off x="4725731" y="2341483"/>
              <a:ext cx="403261" cy="42705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nvGrpSpPr>
          <p:cNvPr id="132103" name="Group 46"/>
          <p:cNvGrpSpPr>
            <a:grpSpLocks/>
          </p:cNvGrpSpPr>
          <p:nvPr/>
        </p:nvGrpSpPr>
        <p:grpSpPr bwMode="auto">
          <a:xfrm>
            <a:off x="5027613" y="260350"/>
            <a:ext cx="2970212" cy="2305050"/>
            <a:chOff x="5027846" y="607598"/>
            <a:chExt cx="2970615" cy="2305071"/>
          </a:xfrm>
        </p:grpSpPr>
        <p:sp>
          <p:nvSpPr>
            <p:cNvPr id="15" name="矩形 1"/>
            <p:cNvSpPr/>
            <p:nvPr/>
          </p:nvSpPr>
          <p:spPr>
            <a:xfrm rot="1810715">
              <a:off x="5924905" y="1553757"/>
              <a:ext cx="2073556" cy="1358912"/>
            </a:xfrm>
            <a:custGeom>
              <a:avLst/>
              <a:gdLst/>
              <a:ahLst/>
              <a:cxnLst/>
              <a:rect l="l" t="t" r="r" b="b"/>
              <a:pathLst>
                <a:path w="1723733" h="1358021">
                  <a:moveTo>
                    <a:pt x="504679" y="0"/>
                  </a:moveTo>
                  <a:lnTo>
                    <a:pt x="1723733" y="119735"/>
                  </a:lnTo>
                  <a:lnTo>
                    <a:pt x="1634419" y="1202956"/>
                  </a:lnTo>
                  <a:lnTo>
                    <a:pt x="0" y="1358021"/>
                  </a:lnTo>
                  <a:close/>
                </a:path>
              </a:pathLst>
            </a:custGeom>
            <a:gradFill flip="none" rotWithShape="1">
              <a:gsLst>
                <a:gs pos="0">
                  <a:srgbClr val="D19705">
                    <a:shade val="30000"/>
                    <a:satMod val="115000"/>
                  </a:srgbClr>
                </a:gs>
                <a:gs pos="50000">
                  <a:srgbClr val="D19705">
                    <a:shade val="67500"/>
                    <a:satMod val="115000"/>
                  </a:srgbClr>
                </a:gs>
                <a:gs pos="100000">
                  <a:srgbClr val="D19705">
                    <a:shade val="100000"/>
                    <a:satMod val="115000"/>
                  </a:srgbClr>
                </a:gs>
              </a:gsLst>
              <a:lin ang="135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nvGrpSpPr>
            <p:cNvPr id="9" name="组合 43"/>
            <p:cNvGrpSpPr/>
            <p:nvPr/>
          </p:nvGrpSpPr>
          <p:grpSpPr>
            <a:xfrm rot="20763007">
              <a:off x="5027846" y="607598"/>
              <a:ext cx="1882083" cy="1622485"/>
              <a:chOff x="3059832" y="1341549"/>
              <a:chExt cx="1499349" cy="1292542"/>
            </a:xfrm>
            <a:effectLst>
              <a:outerShdw blurRad="50800" dist="139700" dir="5400000" algn="t" rotWithShape="0">
                <a:prstClr val="black">
                  <a:alpha val="20000"/>
                </a:prstClr>
              </a:outerShdw>
            </a:effectLst>
          </p:grpSpPr>
          <p:sp>
            <p:nvSpPr>
              <p:cNvPr id="20" name="六边形 44"/>
              <p:cNvSpPr/>
              <p:nvPr/>
            </p:nvSpPr>
            <p:spPr>
              <a:xfrm rot="19215806">
                <a:off x="3059832" y="1341549"/>
                <a:ext cx="1499349" cy="1292542"/>
              </a:xfrm>
              <a:prstGeom prst="hexagon">
                <a:avLst/>
              </a:prstGeom>
              <a:solidFill>
                <a:srgbClr val="D19705"/>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21" name="六边形 45"/>
              <p:cNvSpPr/>
              <p:nvPr/>
            </p:nvSpPr>
            <p:spPr>
              <a:xfrm rot="1438177">
                <a:off x="3232556" y="1432750"/>
                <a:ext cx="1207411" cy="1040870"/>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grpSp>
        <p:sp>
          <p:nvSpPr>
            <p:cNvPr id="17" name="TextBox 16"/>
            <p:cNvSpPr txBox="1"/>
            <p:nvPr/>
          </p:nvSpPr>
          <p:spPr>
            <a:xfrm>
              <a:off x="5067538" y="1121953"/>
              <a:ext cx="1832224" cy="523880"/>
            </a:xfrm>
            <a:prstGeom prst="rect">
              <a:avLst/>
            </a:prstGeom>
            <a:noFill/>
          </p:spPr>
          <p:txBody>
            <a:bodyPr>
              <a:spAutoFit/>
            </a:bodyPr>
            <a:lstStyle/>
            <a:p>
              <a:pPr algn="ctr">
                <a:defRPr/>
              </a:pPr>
              <a:r>
                <a:rPr lang="zh-CN" altLang="en-US" sz="2800" b="1">
                  <a:solidFill>
                    <a:srgbClr val="D19705"/>
                  </a:solidFill>
                  <a:effectLst>
                    <a:outerShdw blurRad="38100" dist="38100" dir="2700000" algn="tl">
                      <a:srgbClr val="C0C0C0"/>
                    </a:outerShdw>
                  </a:effectLst>
                  <a:latin typeface="Adidas Unity"/>
                  <a:ea typeface="微软雅黑" pitchFamily="34" charset="-122"/>
                  <a:cs typeface="Arial" pitchFamily="34" charset="0"/>
                </a:rPr>
                <a:t>写作</a:t>
              </a:r>
            </a:p>
          </p:txBody>
        </p:sp>
        <p:sp>
          <p:nvSpPr>
            <p:cNvPr id="18" name="燕尾形 57"/>
            <p:cNvSpPr/>
            <p:nvPr/>
          </p:nvSpPr>
          <p:spPr>
            <a:xfrm rot="1785309">
              <a:off x="6879122" y="2056999"/>
              <a:ext cx="384227" cy="403229"/>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 name="燕尾形 56"/>
            <p:cNvSpPr/>
            <p:nvPr/>
          </p:nvSpPr>
          <p:spPr>
            <a:xfrm rot="12853664">
              <a:off x="6529825" y="1849034"/>
              <a:ext cx="403280" cy="427042"/>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11" name="矩形 1"/>
          <p:cNvSpPr/>
          <p:nvPr/>
        </p:nvSpPr>
        <p:spPr bwMode="auto">
          <a:xfrm rot="9627564">
            <a:off x="7404100" y="1296988"/>
            <a:ext cx="2046288" cy="1358900"/>
          </a:xfrm>
          <a:custGeom>
            <a:avLst/>
            <a:gdLst/>
            <a:ahLst/>
            <a:cxnLst/>
            <a:rect l="l" t="t" r="r" b="b"/>
            <a:pathLst>
              <a:path w="2046175" h="1358021">
                <a:moveTo>
                  <a:pt x="0" y="1358021"/>
                </a:moveTo>
                <a:lnTo>
                  <a:pt x="504680" y="0"/>
                </a:lnTo>
                <a:lnTo>
                  <a:pt x="2046175" y="151405"/>
                </a:lnTo>
                <a:lnTo>
                  <a:pt x="1963522" y="11717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12" name="六边形 38"/>
          <p:cNvSpPr/>
          <p:nvPr/>
        </p:nvSpPr>
        <p:spPr bwMode="auto">
          <a:xfrm rot="18378813">
            <a:off x="7093479" y="1484909"/>
            <a:ext cx="1882434" cy="1622395"/>
          </a:xfrm>
          <a:prstGeom prst="hexagon">
            <a:avLst/>
          </a:prstGeom>
          <a:solidFill>
            <a:srgbClr val="C00000"/>
          </a:solidFill>
          <a:ln w="25400" cap="flat" cmpd="sng" algn="ctr">
            <a:noFill/>
            <a:prstDash val="solid"/>
          </a:ln>
          <a:effectLst/>
          <a:scene3d>
            <a:camera prst="orthographicFront">
              <a:rot lat="0" lon="0" rev="0"/>
            </a:camera>
            <a:lightRig rig="glow" dir="t">
              <a:rot lat="0" lon="0" rev="4800000"/>
            </a:lightRig>
          </a:scene3d>
          <a:sp3d prstMaterial="matte">
            <a:bevelT w="298450" h="120650"/>
          </a:sp3d>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13" name="六边形 39"/>
          <p:cNvSpPr/>
          <p:nvPr/>
        </p:nvSpPr>
        <p:spPr bwMode="auto">
          <a:xfrm rot="601184">
            <a:off x="7265988" y="1619250"/>
            <a:ext cx="1516062" cy="1306513"/>
          </a:xfrm>
          <a:prstGeom prst="hexagon">
            <a:avLst/>
          </a:prstGeom>
          <a:solidFill>
            <a:sysClr val="window" lastClr="FFFFFF"/>
          </a:solidFill>
          <a:ln w="25400" cap="flat" cmpd="sng" algn="ctr">
            <a:solidFill>
              <a:sysClr val="window" lastClr="FFFFFF"/>
            </a:solidFill>
            <a:prstDash val="solid"/>
          </a:ln>
          <a:effectLst>
            <a:outerShdw blurRad="50800" dist="38100" dir="8100000" algn="tr" rotWithShape="0">
              <a:prstClr val="black">
                <a:alpha val="40000"/>
              </a:prstClr>
            </a:outerShdw>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14" name="TextBox 13"/>
          <p:cNvSpPr txBox="1"/>
          <p:nvPr/>
        </p:nvSpPr>
        <p:spPr bwMode="auto">
          <a:xfrm>
            <a:off x="7091363" y="2001838"/>
            <a:ext cx="1831975" cy="523875"/>
          </a:xfrm>
          <a:prstGeom prst="rect">
            <a:avLst/>
          </a:prstGeom>
          <a:noFill/>
        </p:spPr>
        <p:txBody>
          <a:bodyPr>
            <a:spAutoFit/>
          </a:bodyPr>
          <a:lstStyle/>
          <a:p>
            <a:pPr algn="ctr">
              <a:defRPr/>
            </a:pPr>
            <a:r>
              <a:rPr lang="zh-CN" altLang="en-US" sz="2800" b="1">
                <a:solidFill>
                  <a:srgbClr val="C00000"/>
                </a:solidFill>
                <a:effectLst>
                  <a:outerShdw blurRad="38100" dist="38100" dir="2700000" algn="tl">
                    <a:srgbClr val="C0C0C0"/>
                  </a:outerShdw>
                </a:effectLst>
                <a:latin typeface="Adidas Unity"/>
                <a:ea typeface="微软雅黑" pitchFamily="34" charset="-122"/>
                <a:cs typeface="Arial" pitchFamily="34" charset="0"/>
              </a:rPr>
              <a:t>投稿</a:t>
            </a:r>
          </a:p>
        </p:txBody>
      </p:sp>
      <p:sp>
        <p:nvSpPr>
          <p:cNvPr id="45" name="Rectangle 44"/>
          <p:cNvSpPr/>
          <p:nvPr/>
        </p:nvSpPr>
        <p:spPr>
          <a:xfrm>
            <a:off x="2771800" y="4797152"/>
            <a:ext cx="5040560" cy="147732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0">
            <a:schemeClr val="accent1"/>
          </a:lnRef>
          <a:fillRef idx="3">
            <a:schemeClr val="accent1"/>
          </a:fillRef>
          <a:effectRef idx="3">
            <a:schemeClr val="accent1"/>
          </a:effectRef>
          <a:fontRef idx="minor">
            <a:schemeClr val="lt1"/>
          </a:fontRef>
        </p:style>
        <p:txBody>
          <a:bodyPr>
            <a:spAutoFit/>
          </a:bodyPr>
          <a:lstStyle/>
          <a:p>
            <a:pPr>
              <a:lnSpc>
                <a:spcPct val="150000"/>
              </a:lnSpc>
              <a:defRPr/>
            </a:pPr>
            <a:r>
              <a:rPr lang="zh-CN" altLang="en-US" sz="2400" b="1">
                <a:solidFill>
                  <a:srgbClr val="FFFFFF"/>
                </a:solidFill>
                <a:latin typeface="微软雅黑" pitchFamily="34" charset="-122"/>
                <a:ea typeface="微软雅黑" pitchFamily="34" charset="-122"/>
              </a:rPr>
              <a:t>投稿</a:t>
            </a:r>
            <a:endParaRPr lang="en-US" altLang="zh-CN" sz="2400" b="1">
              <a:solidFill>
                <a:srgbClr val="FFFFFF"/>
              </a:solidFill>
              <a:latin typeface="微软雅黑" pitchFamily="34" charset="-122"/>
              <a:ea typeface="微软雅黑" pitchFamily="34" charset="-122"/>
            </a:endParaRPr>
          </a:p>
          <a:p>
            <a:pPr>
              <a:lnSpc>
                <a:spcPct val="150000"/>
              </a:lnSpc>
              <a:buFontTx/>
              <a:buChar char="-"/>
              <a:defRPr/>
            </a:pPr>
            <a:r>
              <a:rPr lang="zh-CN" altLang="en-US">
                <a:solidFill>
                  <a:srgbClr val="FFFFFF"/>
                </a:solidFill>
                <a:latin typeface="微软雅黑" pitchFamily="34" charset="-122"/>
                <a:ea typeface="微软雅黑" pitchFamily="34" charset="-122"/>
              </a:rPr>
              <a:t>查询学科内</a:t>
            </a:r>
            <a:r>
              <a:rPr lang="en-US" altLang="zh-CN">
                <a:solidFill>
                  <a:srgbClr val="FFFFFF"/>
                </a:solidFill>
                <a:latin typeface="微软雅黑" pitchFamily="34" charset="-122"/>
                <a:ea typeface="微软雅黑" pitchFamily="34" charset="-122"/>
              </a:rPr>
              <a:t>SCI</a:t>
            </a:r>
            <a:r>
              <a:rPr lang="zh-CN" altLang="en-US">
                <a:solidFill>
                  <a:srgbClr val="FFFFFF"/>
                </a:solidFill>
                <a:latin typeface="微软雅黑" pitchFamily="34" charset="-122"/>
                <a:ea typeface="微软雅黑" pitchFamily="34" charset="-122"/>
              </a:rPr>
              <a:t>期刊</a:t>
            </a:r>
            <a:endParaRPr lang="en-US" altLang="zh-CN">
              <a:solidFill>
                <a:srgbClr val="FFFFFF"/>
              </a:solidFill>
              <a:latin typeface="微软雅黑" pitchFamily="34" charset="-122"/>
              <a:ea typeface="微软雅黑" pitchFamily="34" charset="-122"/>
            </a:endParaRPr>
          </a:p>
          <a:p>
            <a:pPr>
              <a:lnSpc>
                <a:spcPct val="150000"/>
              </a:lnSpc>
              <a:buFontTx/>
              <a:buChar char="-"/>
              <a:defRPr/>
            </a:pPr>
            <a:r>
              <a:rPr lang="zh-CN" altLang="en-US">
                <a:solidFill>
                  <a:srgbClr val="FFFFFF"/>
                </a:solidFill>
                <a:latin typeface="微软雅黑" pitchFamily="34" charset="-122"/>
                <a:ea typeface="微软雅黑" pitchFamily="34" charset="-122"/>
              </a:rPr>
              <a:t>关注期刊用稿特点、影响因子、学科内排名</a:t>
            </a:r>
            <a:endParaRPr lang="en-US" altLang="zh-CN">
              <a:solidFill>
                <a:srgbClr val="FFFFFF"/>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250" autoRev="1" fill="hold">
                                          <p:stCondLst>
                                            <p:cond delay="0"/>
                                          </p:stCondLst>
                                        </p:cTn>
                                        <p:tgtEl>
                                          <p:spTgt spid="14"/>
                                        </p:tgtEl>
                                      </p:cBhvr>
                                      <p:to x="80000" y="100000"/>
                                    </p:animScale>
                                    <p:anim by="(#ppt_w*0.10)" calcmode="lin" valueType="num">
                                      <p:cBhvr>
                                        <p:cTn id="7" dur="250" autoRev="1" fill="hold">
                                          <p:stCondLst>
                                            <p:cond delay="0"/>
                                          </p:stCondLst>
                                        </p:cTn>
                                        <p:tgtEl>
                                          <p:spTgt spid="14"/>
                                        </p:tgtEl>
                                        <p:attrNameLst>
                                          <p:attrName>ppt_x</p:attrName>
                                        </p:attrNameLst>
                                      </p:cBhvr>
                                    </p:anim>
                                    <p:anim by="(-#ppt_w*0.10)" calcmode="lin" valueType="num">
                                      <p:cBhvr>
                                        <p:cTn id="8" dur="250" autoRev="1" fill="hold">
                                          <p:stCondLst>
                                            <p:cond delay="0"/>
                                          </p:stCondLst>
                                        </p:cTn>
                                        <p:tgtEl>
                                          <p:spTgt spid="14"/>
                                        </p:tgtEl>
                                        <p:attrNameLst>
                                          <p:attrName>ppt_y</p:attrName>
                                        </p:attrNameLst>
                                      </p:cBhvr>
                                    </p:anim>
                                    <p:animRot by="-480000">
                                      <p:cBhvr>
                                        <p:cTn id="9" dur="250" autoRev="1" fill="hold">
                                          <p:stCondLst>
                                            <p:cond delay="0"/>
                                          </p:stCondLst>
                                        </p:cTn>
                                        <p:tgtEl>
                                          <p:spTgt spid="14"/>
                                        </p:tgtEl>
                                        <p:attrNameLst>
                                          <p:attrName>r</p:attrName>
                                        </p:attrNameLst>
                                      </p:cBhvr>
                                    </p:animRot>
                                  </p:childTnLst>
                                </p:cTn>
                              </p:par>
                            </p:childTnLst>
                          </p:cTn>
                        </p:par>
                        <p:par>
                          <p:cTn id="10" fill="hold">
                            <p:stCondLst>
                              <p:cond delay="550"/>
                            </p:stCondLst>
                            <p:childTnLst>
                              <p:par>
                                <p:cTn id="11" presetID="1"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3"/>
          <p:cNvSpPr>
            <a:spLocks noGrp="1"/>
          </p:cNvSpPr>
          <p:nvPr>
            <p:ph type="sldNum" sz="quarter" idx="11"/>
          </p:nvPr>
        </p:nvSpPr>
        <p:spPr>
          <a:noFill/>
        </p:spPr>
        <p:txBody>
          <a:bodyPr/>
          <a:lstStyle/>
          <a:p>
            <a:fld id="{B506F6E9-D918-419B-8AE7-5E618BA03B3A}" type="slidenum">
              <a:rPr lang="en-US" altLang="en-US" smtClean="0">
                <a:latin typeface="Arial" pitchFamily="34" charset="0"/>
              </a:rPr>
              <a:pPr/>
              <a:t>132</a:t>
            </a:fld>
            <a:endParaRPr lang="en-US" altLang="en-US" smtClean="0">
              <a:latin typeface="Arial" pitchFamily="34" charset="0"/>
            </a:endParaRPr>
          </a:p>
        </p:txBody>
      </p:sp>
      <p:sp>
        <p:nvSpPr>
          <p:cNvPr id="133123" name="标题 1"/>
          <p:cNvSpPr>
            <a:spLocks noGrp="1"/>
          </p:cNvSpPr>
          <p:nvPr>
            <p:ph type="title"/>
          </p:nvPr>
        </p:nvSpPr>
        <p:spPr/>
        <p:txBody>
          <a:bodyPr/>
          <a:lstStyle/>
          <a:p>
            <a:pPr eaLnBrk="1" hangingPunct="1"/>
            <a:r>
              <a:rPr lang="zh-CN" altLang="en-US" smtClean="0">
                <a:latin typeface="微软雅黑" pitchFamily="34" charset="-122"/>
                <a:ea typeface="微软雅黑" pitchFamily="34" charset="-122"/>
              </a:rPr>
              <a:t>如果稿件投向了不合适的期刊会遭遇：</a:t>
            </a:r>
          </a:p>
        </p:txBody>
      </p:sp>
      <p:grpSp>
        <p:nvGrpSpPr>
          <p:cNvPr id="2" name="Group 21"/>
          <p:cNvGrpSpPr>
            <a:grpSpLocks/>
          </p:cNvGrpSpPr>
          <p:nvPr/>
        </p:nvGrpSpPr>
        <p:grpSpPr bwMode="auto">
          <a:xfrm>
            <a:off x="1042988" y="1700213"/>
            <a:ext cx="2325687" cy="1974850"/>
            <a:chOff x="1272209" y="1857721"/>
            <a:chExt cx="2092573" cy="1829575"/>
          </a:xfrm>
        </p:grpSpPr>
        <p:pic>
          <p:nvPicPr>
            <p:cNvPr id="133134" name="Picture 10"/>
            <p:cNvPicPr>
              <a:picLocks noChangeAspect="1" noChangeArrowheads="1"/>
            </p:cNvPicPr>
            <p:nvPr/>
          </p:nvPicPr>
          <p:blipFill>
            <a:blip r:embed="rId3" cstate="print"/>
            <a:srcRect/>
            <a:stretch>
              <a:fillRect/>
            </a:stretch>
          </p:blipFill>
          <p:spPr bwMode="auto">
            <a:xfrm>
              <a:off x="1272209" y="1857721"/>
              <a:ext cx="2027582" cy="1829575"/>
            </a:xfrm>
            <a:prstGeom prst="rect">
              <a:avLst/>
            </a:prstGeom>
            <a:noFill/>
            <a:ln w="9525">
              <a:noFill/>
              <a:miter lim="800000"/>
              <a:headEnd/>
              <a:tailEnd/>
            </a:ln>
          </p:spPr>
        </p:pic>
        <p:sp>
          <p:nvSpPr>
            <p:cNvPr id="133135" name="TextBox 20"/>
            <p:cNvSpPr txBox="1">
              <a:spLocks noChangeArrowheads="1"/>
            </p:cNvSpPr>
            <p:nvPr/>
          </p:nvSpPr>
          <p:spPr bwMode="auto">
            <a:xfrm>
              <a:off x="2568926" y="2361553"/>
              <a:ext cx="795856" cy="416175"/>
            </a:xfrm>
            <a:prstGeom prst="rect">
              <a:avLst/>
            </a:prstGeom>
            <a:noFill/>
            <a:ln w="9525">
              <a:noFill/>
              <a:miter lim="800000"/>
              <a:headEnd/>
              <a:tailEnd/>
            </a:ln>
          </p:spPr>
          <p:txBody>
            <a:bodyPr wrap="none">
              <a:spAutoFit/>
            </a:bodyPr>
            <a:lstStyle/>
            <a:p>
              <a:r>
                <a:rPr lang="zh-CN" altLang="en-US" sz="2000" b="1">
                  <a:latin typeface="微软雅黑" pitchFamily="34" charset="-122"/>
                  <a:ea typeface="微软雅黑" pitchFamily="34" charset="-122"/>
                </a:rPr>
                <a:t>退 稿</a:t>
              </a:r>
            </a:p>
          </p:txBody>
        </p:sp>
      </p:grpSp>
      <p:grpSp>
        <p:nvGrpSpPr>
          <p:cNvPr id="3" name="Group 21"/>
          <p:cNvGrpSpPr/>
          <p:nvPr/>
        </p:nvGrpSpPr>
        <p:grpSpPr>
          <a:xfrm>
            <a:off x="1043608" y="3789040"/>
            <a:ext cx="2232248" cy="2016224"/>
            <a:chOff x="1043608" y="3789040"/>
            <a:chExt cx="2232248" cy="2016224"/>
          </a:xfrm>
          <a:scene3d>
            <a:camera prst="orthographicFront">
              <a:rot lat="0" lon="0" rev="0"/>
            </a:camera>
            <a:lightRig rig="soft" dir="t">
              <a:rot lat="0" lon="0" rev="0"/>
            </a:lightRig>
          </a:scene3d>
        </p:grpSpPr>
        <p:sp>
          <p:nvSpPr>
            <p:cNvPr id="16" name="Rectangle 15"/>
            <p:cNvSpPr/>
            <p:nvPr/>
          </p:nvSpPr>
          <p:spPr bwMode="auto">
            <a:xfrm>
              <a:off x="1043608" y="3789040"/>
              <a:ext cx="2232248" cy="2016224"/>
            </a:xfrm>
            <a:prstGeom prst="rect">
              <a:avLst/>
            </a:prstGeom>
            <a:solidFill>
              <a:srgbClr val="009999"/>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latin typeface="Arial" charset="0"/>
                <a:cs typeface="Arial" pitchFamily="34" charset="0"/>
              </a:endParaRPr>
            </a:p>
          </p:txBody>
        </p:sp>
        <p:sp>
          <p:nvSpPr>
            <p:cNvPr id="13" name="Rectangle 12"/>
            <p:cNvSpPr>
              <a:spLocks noChangeArrowheads="1"/>
            </p:cNvSpPr>
            <p:nvPr/>
          </p:nvSpPr>
          <p:spPr bwMode="auto">
            <a:xfrm>
              <a:off x="1115616" y="4077072"/>
              <a:ext cx="2088232" cy="1200329"/>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defRPr/>
              </a:pPr>
              <a:r>
                <a:rPr lang="zh-CN" altLang="en-US" dirty="0">
                  <a:solidFill>
                    <a:srgbClr val="FFFFFF"/>
                  </a:solidFill>
                  <a:latin typeface="微软雅黑" pitchFamily="34" charset="-122"/>
                  <a:ea typeface="微软雅黑" pitchFamily="34" charset="-122"/>
                  <a:cs typeface="Arial" pitchFamily="34" charset="0"/>
                </a:rPr>
                <a:t>因研究内容“不适合本刊”，而被退稿或使稿件延迟数周或数月发表。</a:t>
              </a:r>
              <a:endParaRPr lang="en-US" dirty="0">
                <a:solidFill>
                  <a:srgbClr val="FFFFFF"/>
                </a:solidFill>
                <a:latin typeface="微软雅黑" pitchFamily="34" charset="-122"/>
                <a:ea typeface="微软雅黑" pitchFamily="34" charset="-122"/>
                <a:cs typeface="Arial" pitchFamily="34" charset="0"/>
              </a:endParaRPr>
            </a:p>
          </p:txBody>
        </p:sp>
      </p:grpSp>
      <p:grpSp>
        <p:nvGrpSpPr>
          <p:cNvPr id="4" name="Group 17"/>
          <p:cNvGrpSpPr>
            <a:grpSpLocks/>
          </p:cNvGrpSpPr>
          <p:nvPr/>
        </p:nvGrpSpPr>
        <p:grpSpPr bwMode="auto">
          <a:xfrm>
            <a:off x="3568700" y="3933825"/>
            <a:ext cx="2082800" cy="1982788"/>
            <a:chOff x="5852510" y="1971122"/>
            <a:chExt cx="2360888" cy="2285291"/>
          </a:xfrm>
        </p:grpSpPr>
        <p:pic>
          <p:nvPicPr>
            <p:cNvPr id="133132" name="Picture 9"/>
            <p:cNvPicPr>
              <a:picLocks noChangeAspect="1" noChangeArrowheads="1"/>
            </p:cNvPicPr>
            <p:nvPr/>
          </p:nvPicPr>
          <p:blipFill>
            <a:blip r:embed="rId4" cstate="print"/>
            <a:srcRect/>
            <a:stretch>
              <a:fillRect/>
            </a:stretch>
          </p:blipFill>
          <p:spPr bwMode="auto">
            <a:xfrm>
              <a:off x="5852510" y="1971122"/>
              <a:ext cx="2360888" cy="1846690"/>
            </a:xfrm>
            <a:prstGeom prst="rect">
              <a:avLst/>
            </a:prstGeom>
            <a:noFill/>
            <a:ln w="9525">
              <a:noFill/>
              <a:miter lim="800000"/>
              <a:headEnd/>
              <a:tailEnd/>
            </a:ln>
          </p:spPr>
        </p:pic>
        <p:sp>
          <p:nvSpPr>
            <p:cNvPr id="133133" name="TextBox 15"/>
            <p:cNvSpPr txBox="1">
              <a:spLocks noChangeArrowheads="1"/>
            </p:cNvSpPr>
            <p:nvPr/>
          </p:nvSpPr>
          <p:spPr bwMode="auto">
            <a:xfrm>
              <a:off x="5875610" y="3795763"/>
              <a:ext cx="2256169" cy="460650"/>
            </a:xfrm>
            <a:prstGeom prst="rect">
              <a:avLst/>
            </a:prstGeom>
            <a:noFill/>
            <a:ln w="9525">
              <a:noFill/>
              <a:miter lim="800000"/>
              <a:headEnd/>
              <a:tailEnd/>
            </a:ln>
          </p:spPr>
          <p:txBody>
            <a:bodyPr>
              <a:spAutoFit/>
            </a:bodyPr>
            <a:lstStyle/>
            <a:p>
              <a:pPr algn="ctr"/>
              <a:r>
                <a:rPr lang="zh-CN" altLang="en-US" sz="2000" b="1">
                  <a:latin typeface="微软雅黑" pitchFamily="34" charset="-122"/>
                  <a:ea typeface="微软雅黑" pitchFamily="34" charset="-122"/>
                </a:rPr>
                <a:t>少有同行关注</a:t>
              </a:r>
            </a:p>
          </p:txBody>
        </p:sp>
      </p:grpSp>
      <p:grpSp>
        <p:nvGrpSpPr>
          <p:cNvPr id="5" name="Group 19"/>
          <p:cNvGrpSpPr/>
          <p:nvPr/>
        </p:nvGrpSpPr>
        <p:grpSpPr>
          <a:xfrm>
            <a:off x="3419872" y="1844824"/>
            <a:ext cx="2304256" cy="2016224"/>
            <a:chOff x="3419872" y="1844824"/>
            <a:chExt cx="2304256" cy="2016224"/>
          </a:xfrm>
          <a:scene3d>
            <a:camera prst="orthographicFront">
              <a:rot lat="0" lon="0" rev="0"/>
            </a:camera>
            <a:lightRig rig="soft" dir="t">
              <a:rot lat="0" lon="0" rev="0"/>
            </a:lightRig>
          </a:scene3d>
        </p:grpSpPr>
        <p:sp>
          <p:nvSpPr>
            <p:cNvPr id="18" name="Rectangle 17"/>
            <p:cNvSpPr/>
            <p:nvPr/>
          </p:nvSpPr>
          <p:spPr bwMode="auto">
            <a:xfrm>
              <a:off x="3419872" y="1844824"/>
              <a:ext cx="2304256" cy="2016224"/>
            </a:xfrm>
            <a:prstGeom prst="rect">
              <a:avLst/>
            </a:prstGeom>
            <a:solidFill>
              <a:srgbClr val="CCCC00"/>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latin typeface="Arial" charset="0"/>
                <a:cs typeface="Arial" pitchFamily="34" charset="0"/>
              </a:endParaRPr>
            </a:p>
          </p:txBody>
        </p:sp>
        <p:sp>
          <p:nvSpPr>
            <p:cNvPr id="17" name="Rectangle 16"/>
            <p:cNvSpPr>
              <a:spLocks noChangeArrowheads="1"/>
            </p:cNvSpPr>
            <p:nvPr/>
          </p:nvSpPr>
          <p:spPr bwMode="auto">
            <a:xfrm>
              <a:off x="3491880" y="2060848"/>
              <a:ext cx="2160240" cy="1477328"/>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defRPr/>
              </a:pPr>
              <a:r>
                <a:rPr lang="zh-CN" altLang="en-US" dirty="0">
                  <a:solidFill>
                    <a:schemeClr val="bg1"/>
                  </a:solidFill>
                  <a:latin typeface="微软雅黑" pitchFamily="34" charset="-122"/>
                  <a:ea typeface="微软雅黑" pitchFamily="34" charset="-122"/>
                  <a:cs typeface="Arial" pitchFamily="34" charset="0"/>
                </a:rPr>
                <a:t>埋没在一份同行很少问津的期刊中，达不到与小同行交流的目的。也可能从没有被人引用。</a:t>
              </a:r>
              <a:endParaRPr lang="en-US" altLang="en-US" dirty="0">
                <a:solidFill>
                  <a:schemeClr val="bg1"/>
                </a:solidFill>
                <a:latin typeface="微软雅黑" pitchFamily="34" charset="-122"/>
                <a:ea typeface="微软雅黑" pitchFamily="34" charset="-122"/>
                <a:cs typeface="Arial" pitchFamily="34" charset="0"/>
              </a:endParaRPr>
            </a:p>
          </p:txBody>
        </p:sp>
      </p:grpSp>
      <p:grpSp>
        <p:nvGrpSpPr>
          <p:cNvPr id="6" name="Group 16"/>
          <p:cNvGrpSpPr>
            <a:grpSpLocks/>
          </p:cNvGrpSpPr>
          <p:nvPr/>
        </p:nvGrpSpPr>
        <p:grpSpPr bwMode="auto">
          <a:xfrm>
            <a:off x="5940425" y="1844675"/>
            <a:ext cx="2232025" cy="1984375"/>
            <a:chOff x="1493132" y="3315943"/>
            <a:chExt cx="3794131" cy="3260438"/>
          </a:xfrm>
        </p:grpSpPr>
        <p:pic>
          <p:nvPicPr>
            <p:cNvPr id="133130" name="Picture 8"/>
            <p:cNvPicPr>
              <a:picLocks noChangeAspect="1" noChangeArrowheads="1"/>
            </p:cNvPicPr>
            <p:nvPr/>
          </p:nvPicPr>
          <p:blipFill>
            <a:blip r:embed="rId5" cstate="print"/>
            <a:srcRect/>
            <a:stretch>
              <a:fillRect/>
            </a:stretch>
          </p:blipFill>
          <p:spPr bwMode="auto">
            <a:xfrm>
              <a:off x="1615523" y="3315943"/>
              <a:ext cx="3671740" cy="2554771"/>
            </a:xfrm>
            <a:prstGeom prst="rect">
              <a:avLst/>
            </a:prstGeom>
            <a:noFill/>
            <a:ln w="9525">
              <a:noFill/>
              <a:miter lim="800000"/>
              <a:headEnd/>
              <a:tailEnd/>
            </a:ln>
          </p:spPr>
        </p:pic>
        <p:sp>
          <p:nvSpPr>
            <p:cNvPr id="133131" name="TextBox 14"/>
            <p:cNvSpPr txBox="1">
              <a:spLocks noChangeArrowheads="1"/>
            </p:cNvSpPr>
            <p:nvPr/>
          </p:nvSpPr>
          <p:spPr bwMode="auto">
            <a:xfrm>
              <a:off x="1493132" y="5918949"/>
              <a:ext cx="3794131" cy="657432"/>
            </a:xfrm>
            <a:prstGeom prst="rect">
              <a:avLst/>
            </a:prstGeom>
            <a:noFill/>
            <a:ln w="9525">
              <a:noFill/>
              <a:miter lim="800000"/>
              <a:headEnd/>
              <a:tailEnd/>
            </a:ln>
          </p:spPr>
          <p:txBody>
            <a:bodyPr>
              <a:spAutoFit/>
            </a:bodyPr>
            <a:lstStyle/>
            <a:p>
              <a:r>
                <a:rPr lang="zh-CN" altLang="en-US" sz="2000" b="1">
                  <a:latin typeface="微软雅黑" pitchFamily="34" charset="-122"/>
                  <a:ea typeface="微软雅黑" pitchFamily="34" charset="-122"/>
                </a:rPr>
                <a:t>不公正的同行评议</a:t>
              </a:r>
            </a:p>
          </p:txBody>
        </p:sp>
      </p:grpSp>
      <p:grpSp>
        <p:nvGrpSpPr>
          <p:cNvPr id="7" name="Group 22"/>
          <p:cNvGrpSpPr/>
          <p:nvPr/>
        </p:nvGrpSpPr>
        <p:grpSpPr>
          <a:xfrm>
            <a:off x="6012160" y="3789040"/>
            <a:ext cx="2304256" cy="2016224"/>
            <a:chOff x="6012160" y="3789040"/>
            <a:chExt cx="2304256" cy="2016224"/>
          </a:xfrm>
          <a:scene3d>
            <a:camera prst="orthographicFront">
              <a:rot lat="0" lon="0" rev="0"/>
            </a:camera>
            <a:lightRig rig="soft" dir="t">
              <a:rot lat="0" lon="0" rev="0"/>
            </a:lightRig>
          </a:scene3d>
        </p:grpSpPr>
        <p:sp>
          <p:nvSpPr>
            <p:cNvPr id="19" name="Rectangle 18"/>
            <p:cNvSpPr/>
            <p:nvPr/>
          </p:nvSpPr>
          <p:spPr bwMode="auto">
            <a:xfrm>
              <a:off x="6012160" y="3789040"/>
              <a:ext cx="2304256" cy="2016224"/>
            </a:xfrm>
            <a:prstGeom prst="rect">
              <a:avLst/>
            </a:prstGeom>
            <a:solidFill>
              <a:srgbClr val="92D050"/>
            </a:solidFill>
            <a:ln w="9525" cap="flat" cmpd="sng" algn="ctr">
              <a:noFill/>
              <a:prstDash val="solid"/>
              <a:round/>
              <a:headEnd type="none" w="med" len="med"/>
              <a:tailEnd type="none" w="med" len="med"/>
            </a:ln>
            <a:effectLst>
              <a:outerShdw blurRad="107950" dist="12700" dir="5400000" algn="ctr">
                <a:srgbClr val="000000"/>
              </a:outerShdw>
            </a:effectLst>
            <a:sp3d contourW="44450" prstMaterial="matte">
              <a:bevelT w="63500" h="63500" prst="artDeco"/>
              <a:contourClr>
                <a:srgbClr val="FFFFFF"/>
              </a:contourClr>
            </a:sp3d>
          </p:spPr>
          <p:txBody>
            <a:bodyPr lIns="0" tIns="0" rIns="182880" bIns="0"/>
            <a:lstStyle/>
            <a:p>
              <a:pPr>
                <a:spcBef>
                  <a:spcPct val="50000"/>
                </a:spcBef>
                <a:defRPr/>
              </a:pPr>
              <a:endParaRPr lang="en-US" sz="2400">
                <a:latin typeface="Arial" charset="0"/>
                <a:cs typeface="Arial" pitchFamily="34" charset="0"/>
              </a:endParaRPr>
            </a:p>
          </p:txBody>
        </p:sp>
        <p:sp>
          <p:nvSpPr>
            <p:cNvPr id="21" name="Rectangle 20"/>
            <p:cNvSpPr>
              <a:spLocks noChangeArrowheads="1"/>
            </p:cNvSpPr>
            <p:nvPr/>
          </p:nvSpPr>
          <p:spPr bwMode="auto">
            <a:xfrm>
              <a:off x="6084168" y="3933056"/>
              <a:ext cx="2088232" cy="1754326"/>
            </a:xfrm>
            <a:prstGeom prst="rect">
              <a:avLst/>
            </a:prstGeom>
            <a:noFill/>
            <a:ln w="9525">
              <a:noFill/>
              <a:miter lim="800000"/>
              <a:headEnd/>
              <a:tailEnd/>
            </a:ln>
            <a:effectLst>
              <a:outerShdw blurRad="107950" dist="12700" dir="5400000" algn="ctr">
                <a:srgbClr val="000000"/>
              </a:outerShdw>
            </a:effectLst>
            <a:sp3d contourW="44450" prstMaterial="matte">
              <a:bevelT w="63500" h="63500" prst="artDeco"/>
              <a:contourClr>
                <a:srgbClr val="FFFFFF"/>
              </a:contourClr>
            </a:sp3d>
          </p:spPr>
          <p:txBody>
            <a:bodyPr>
              <a:spAutoFit/>
            </a:bodyPr>
            <a:lstStyle/>
            <a:p>
              <a:pPr algn="just">
                <a:defRPr/>
              </a:pPr>
              <a:r>
                <a:rPr lang="zh-CN" altLang="en-US" dirty="0">
                  <a:solidFill>
                    <a:schemeClr val="bg1"/>
                  </a:solidFill>
                  <a:latin typeface="微软雅黑" pitchFamily="34" charset="-122"/>
                  <a:ea typeface="微软雅黑" pitchFamily="34" charset="-122"/>
                  <a:cs typeface="Arial" pitchFamily="34" charset="0"/>
                </a:rPr>
                <a:t>由于编辑和审稿人对作者研究领域的了解比较模糊，从而有可能导致稿件受到较差或不公正的同行评议。</a:t>
              </a:r>
              <a:endParaRPr lang="en-US" altLang="en-US" dirty="0">
                <a:solidFill>
                  <a:schemeClr val="bg1"/>
                </a:solidFill>
                <a:latin typeface="微软雅黑" pitchFamily="34" charset="-122"/>
                <a:ea typeface="微软雅黑" pitchFamily="34" charset="-122"/>
                <a:cs typeface="Arial" pitchFamily="34" charset="0"/>
              </a:endParaRPr>
            </a:p>
          </p:txBody>
        </p:sp>
      </p:grpSp>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p:txBody>
          <a:bodyPr/>
          <a:lstStyle/>
          <a:p>
            <a:r>
              <a:rPr lang="zh-CN" altLang="zh-CN" sz="3200" dirty="0" smtClean="0">
                <a:latin typeface="Microsoft YaHei" pitchFamily="34" charset="-122"/>
                <a:ea typeface="Microsoft YaHei" pitchFamily="34" charset="-122"/>
              </a:rPr>
              <a:t>如何选择合适的投稿期刊</a:t>
            </a:r>
            <a:endParaRPr lang="en-US" sz="3200" dirty="0" smtClean="0">
              <a:latin typeface="Microsoft YaHei" pitchFamily="34" charset="-122"/>
              <a:ea typeface="Microsoft YaHei" pitchFamily="34" charset="-122"/>
            </a:endParaRPr>
          </a:p>
        </p:txBody>
      </p:sp>
      <p:sp>
        <p:nvSpPr>
          <p:cNvPr id="238595" name="Slide Number Placeholder 3"/>
          <p:cNvSpPr>
            <a:spLocks noGrp="1"/>
          </p:cNvSpPr>
          <p:nvPr>
            <p:ph type="sldNum" sz="quarter" idx="11"/>
          </p:nvPr>
        </p:nvSpPr>
        <p:spPr>
          <a:noFill/>
        </p:spPr>
        <p:txBody>
          <a:bodyPr/>
          <a:lstStyle/>
          <a:p>
            <a:fld id="{4D45EA0A-CEAF-44C9-AC28-415B37ED974C}" type="slidenum">
              <a:rPr lang="en-US" altLang="en-US" smtClean="0">
                <a:latin typeface="Arial" pitchFamily="34" charset="0"/>
                <a:ea typeface="宋体" pitchFamily="2" charset="-122"/>
              </a:rPr>
              <a:pPr/>
              <a:t>133</a:t>
            </a:fld>
            <a:endParaRPr lang="en-US" altLang="en-US" smtClean="0">
              <a:latin typeface="Arial" pitchFamily="34" charset="0"/>
              <a:ea typeface="宋体" pitchFamily="2" charset="-122"/>
            </a:endParaRPr>
          </a:p>
        </p:txBody>
      </p:sp>
      <p:sp>
        <p:nvSpPr>
          <p:cNvPr id="5" name="Oval 65"/>
          <p:cNvSpPr>
            <a:spLocks noChangeArrowheads="1"/>
          </p:cNvSpPr>
          <p:nvPr/>
        </p:nvSpPr>
        <p:spPr bwMode="auto">
          <a:xfrm>
            <a:off x="971600" y="2935076"/>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cs typeface="Arial" pitchFamily="34" charset="0"/>
            </a:endParaRPr>
          </a:p>
        </p:txBody>
      </p:sp>
      <p:sp>
        <p:nvSpPr>
          <p:cNvPr id="6" name="矩形 29"/>
          <p:cNvSpPr/>
          <p:nvPr/>
        </p:nvSpPr>
        <p:spPr>
          <a:xfrm>
            <a:off x="0" y="1928802"/>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0" name="Oval 65"/>
          <p:cNvSpPr>
            <a:spLocks noChangeArrowheads="1"/>
          </p:cNvSpPr>
          <p:nvPr/>
        </p:nvSpPr>
        <p:spPr bwMode="auto">
          <a:xfrm>
            <a:off x="971600" y="4366904"/>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cs typeface="Arial" pitchFamily="34" charset="0"/>
            </a:endParaRPr>
          </a:p>
        </p:txBody>
      </p:sp>
      <p:sp>
        <p:nvSpPr>
          <p:cNvPr id="11" name="矩形 34"/>
          <p:cNvSpPr/>
          <p:nvPr/>
        </p:nvSpPr>
        <p:spPr>
          <a:xfrm>
            <a:off x="0" y="3319442"/>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5" name="Oval 65"/>
          <p:cNvSpPr>
            <a:spLocks noChangeArrowheads="1"/>
          </p:cNvSpPr>
          <p:nvPr/>
        </p:nvSpPr>
        <p:spPr bwMode="auto">
          <a:xfrm>
            <a:off x="971600" y="5798732"/>
            <a:ext cx="7632848" cy="150548"/>
          </a:xfrm>
          <a:prstGeom prst="ellipse">
            <a:avLst/>
          </a:prstGeom>
          <a:gradFill rotWithShape="1">
            <a:gsLst>
              <a:gs pos="90000">
                <a:srgbClr val="656565">
                  <a:alpha val="37000"/>
                </a:srgbClr>
              </a:gs>
              <a:gs pos="0">
                <a:sysClr val="windowText" lastClr="000000">
                  <a:lumMod val="65000"/>
                  <a:lumOff val="35000"/>
                </a:sysClr>
              </a:gs>
              <a:gs pos="100000">
                <a:sysClr val="window" lastClr="FFFFFF">
                  <a:alpha val="0"/>
                </a:sysClr>
              </a:gs>
            </a:gsLst>
            <a:path path="shape">
              <a:fillToRect l="50000" t="50000" r="50000" b="50000"/>
            </a:path>
          </a:gradFill>
          <a:ln w="9525">
            <a:noFill/>
            <a:round/>
            <a:headEnd/>
            <a:tailEnd/>
          </a:ln>
          <a:effectLst/>
        </p:spPr>
        <p:txBody>
          <a:bodyPr wrap="none" anchor="ctr"/>
          <a:lstStyle/>
          <a:p>
            <a:pPr fontAlgn="auto">
              <a:spcBef>
                <a:spcPts val="0"/>
              </a:spcBef>
              <a:spcAft>
                <a:spcPts val="0"/>
              </a:spcAft>
              <a:defRPr/>
            </a:pPr>
            <a:endParaRPr lang="zh-CN" altLang="en-US" kern="0">
              <a:solidFill>
                <a:sysClr val="windowText" lastClr="000000"/>
              </a:solidFill>
              <a:ea typeface="宋体"/>
              <a:cs typeface="Arial" pitchFamily="34" charset="0"/>
            </a:endParaRPr>
          </a:p>
        </p:txBody>
      </p:sp>
      <p:sp>
        <p:nvSpPr>
          <p:cNvPr id="16" name="矩形 39"/>
          <p:cNvSpPr/>
          <p:nvPr/>
        </p:nvSpPr>
        <p:spPr>
          <a:xfrm>
            <a:off x="0" y="4751270"/>
            <a:ext cx="9144000" cy="1152128"/>
          </a:xfrm>
          <a:prstGeom prst="rect">
            <a:avLst/>
          </a:prstGeom>
          <a:gradFill flip="none" rotWithShape="1">
            <a:gsLst>
              <a:gs pos="0">
                <a:sysClr val="window" lastClr="FFFFFF"/>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outerShdw dist="25400" dir="16200000" rotWithShape="0">
              <a:prstClr val="black">
                <a:alpha val="26000"/>
              </a:prstClr>
            </a:outerShdw>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7" name="矩形 40"/>
          <p:cNvSpPr/>
          <p:nvPr/>
        </p:nvSpPr>
        <p:spPr>
          <a:xfrm>
            <a:off x="2195513" y="4732338"/>
            <a:ext cx="1152525" cy="1217612"/>
          </a:xfrm>
          <a:prstGeom prst="rect">
            <a:avLst/>
          </a:prstGeom>
          <a:pattFill prst="solidDmnd">
            <a:fgClr>
              <a:srgbClr val="C0504D">
                <a:lumMod val="75000"/>
              </a:srgbClr>
            </a:fgClr>
            <a:bgClr>
              <a:sysClr val="window" lastClr="FFFFFF"/>
            </a:bgClr>
          </a:patt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8" name="矩形 41"/>
          <p:cNvSpPr/>
          <p:nvPr/>
        </p:nvSpPr>
        <p:spPr>
          <a:xfrm>
            <a:off x="2195735" y="4731757"/>
            <a:ext cx="1151891" cy="1217280"/>
          </a:xfrm>
          <a:prstGeom prst="rect">
            <a:avLst/>
          </a:prstGeom>
          <a:gradFill flip="none" rotWithShape="1">
            <a:gsLst>
              <a:gs pos="100000">
                <a:srgbClr val="772D2B"/>
              </a:gs>
              <a:gs pos="0">
                <a:srgbClr val="C0504D">
                  <a:lumMod val="75000"/>
                </a:srgbClr>
              </a:gs>
              <a:gs pos="11000">
                <a:srgbClr val="C0504D">
                  <a:lumMod val="75000"/>
                  <a:alpha val="89000"/>
                </a:srgbClr>
              </a:gs>
              <a:gs pos="88000">
                <a:srgbClr val="C0504D">
                  <a:lumMod val="75000"/>
                  <a:alpha val="90000"/>
                </a:srgbClr>
              </a:gs>
            </a:gsLst>
            <a:lin ang="0" scaled="1"/>
            <a:tileRect/>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19" name="等腰三角形 42"/>
          <p:cNvSpPr/>
          <p:nvPr/>
        </p:nvSpPr>
        <p:spPr>
          <a:xfrm rot="5400000">
            <a:off x="3232944" y="5168106"/>
            <a:ext cx="368300" cy="293688"/>
          </a:xfrm>
          <a:prstGeom prst="triangle">
            <a:avLst/>
          </a:prstGeom>
          <a:solidFill>
            <a:srgbClr val="C0504D">
              <a:lumMod val="75000"/>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20" name="TextBox 19"/>
          <p:cNvSpPr txBox="1">
            <a:spLocks noChangeArrowheads="1"/>
          </p:cNvSpPr>
          <p:nvPr/>
        </p:nvSpPr>
        <p:spPr bwMode="auto">
          <a:xfrm>
            <a:off x="2928926" y="2285992"/>
            <a:ext cx="5976937" cy="461665"/>
          </a:xfrm>
          <a:prstGeom prst="rect">
            <a:avLst/>
          </a:prstGeom>
          <a:noFill/>
          <a:ln w="9525">
            <a:noFill/>
            <a:miter lim="800000"/>
            <a:headEnd/>
            <a:tailEnd/>
          </a:ln>
        </p:spPr>
        <p:txBody>
          <a:bodyPr>
            <a:spAutoFit/>
          </a:bodyPr>
          <a:lstStyle/>
          <a:p>
            <a:pPr algn="ctr"/>
            <a:r>
              <a:rPr lang="zh-CN" altLang="en-US" sz="2400" dirty="0">
                <a:latin typeface="Microsoft YaHei" pitchFamily="34" charset="-122"/>
                <a:ea typeface="Microsoft YaHei" pitchFamily="34" charset="-122"/>
              </a:rPr>
              <a:t>查阅所引用参考文献的来源出版物</a:t>
            </a:r>
          </a:p>
        </p:txBody>
      </p:sp>
      <p:sp>
        <p:nvSpPr>
          <p:cNvPr id="22" name="TextBox 21"/>
          <p:cNvSpPr txBox="1">
            <a:spLocks noChangeArrowheads="1"/>
          </p:cNvSpPr>
          <p:nvPr/>
        </p:nvSpPr>
        <p:spPr bwMode="auto">
          <a:xfrm>
            <a:off x="3571868" y="3643314"/>
            <a:ext cx="5329238" cy="461665"/>
          </a:xfrm>
          <a:prstGeom prst="rect">
            <a:avLst/>
          </a:prstGeom>
          <a:noFill/>
          <a:ln w="9525">
            <a:noFill/>
            <a:miter lim="800000"/>
            <a:headEnd/>
            <a:tailEnd/>
          </a:ln>
        </p:spPr>
        <p:txBody>
          <a:bodyPr>
            <a:spAutoFit/>
          </a:bodyPr>
          <a:lstStyle/>
          <a:p>
            <a:r>
              <a:rPr lang="zh-CN" altLang="zh-CN" sz="2400" dirty="0">
                <a:latin typeface="Microsoft YaHei" pitchFamily="34" charset="-122"/>
                <a:ea typeface="Microsoft YaHei" pitchFamily="34" charset="-122"/>
              </a:rPr>
              <a:t>请教同行</a:t>
            </a:r>
            <a:endParaRPr lang="zh-CN" altLang="en-US" sz="2400" dirty="0">
              <a:latin typeface="Microsoft YaHei" pitchFamily="34" charset="-122"/>
              <a:ea typeface="Microsoft YaHei" pitchFamily="34" charset="-122"/>
            </a:endParaRPr>
          </a:p>
        </p:txBody>
      </p:sp>
      <p:sp>
        <p:nvSpPr>
          <p:cNvPr id="24" name="TextBox 23"/>
          <p:cNvSpPr txBox="1">
            <a:spLocks noChangeArrowheads="1"/>
          </p:cNvSpPr>
          <p:nvPr/>
        </p:nvSpPr>
        <p:spPr bwMode="auto">
          <a:xfrm>
            <a:off x="4356100" y="5157788"/>
            <a:ext cx="4625975" cy="461665"/>
          </a:xfrm>
          <a:prstGeom prst="rect">
            <a:avLst/>
          </a:prstGeom>
          <a:noFill/>
          <a:ln w="9525">
            <a:noFill/>
            <a:miter lim="800000"/>
            <a:headEnd/>
            <a:tailEnd/>
          </a:ln>
        </p:spPr>
        <p:txBody>
          <a:bodyPr>
            <a:spAutoFit/>
          </a:bodyPr>
          <a:lstStyle/>
          <a:p>
            <a:pPr algn="just"/>
            <a:r>
              <a:rPr lang="en-US" altLang="zh-CN" sz="2400" dirty="0">
                <a:latin typeface="Microsoft YaHei" pitchFamily="34" charset="-122"/>
                <a:ea typeface="Microsoft YaHei" pitchFamily="34" charset="-122"/>
              </a:rPr>
              <a:t>Web of </a:t>
            </a:r>
            <a:r>
              <a:rPr lang="en-US" altLang="zh-CN" sz="2400" dirty="0" err="1">
                <a:latin typeface="Microsoft YaHei" pitchFamily="34" charset="-122"/>
                <a:ea typeface="Microsoft YaHei" pitchFamily="34" charset="-122"/>
              </a:rPr>
              <a:t>Science</a:t>
            </a:r>
            <a:r>
              <a:rPr lang="en-US" altLang="zh-CN" sz="2400" baseline="30000" dirty="0" err="1">
                <a:latin typeface="Microsoft YaHei" pitchFamily="34" charset="-122"/>
                <a:ea typeface="Microsoft YaHei" pitchFamily="34" charset="-122"/>
              </a:rPr>
              <a:t>TM</a:t>
            </a:r>
            <a:r>
              <a:rPr lang="zh-CN" altLang="en-US" sz="2400" dirty="0">
                <a:latin typeface="Microsoft YaHei" pitchFamily="34" charset="-122"/>
                <a:ea typeface="Microsoft YaHei" pitchFamily="34" charset="-122"/>
              </a:rPr>
              <a:t>核心合集</a:t>
            </a:r>
          </a:p>
        </p:txBody>
      </p:sp>
      <p:sp>
        <p:nvSpPr>
          <p:cNvPr id="28" name="TextBox 27"/>
          <p:cNvSpPr txBox="1"/>
          <p:nvPr/>
        </p:nvSpPr>
        <p:spPr>
          <a:xfrm>
            <a:off x="2306668" y="5033786"/>
            <a:ext cx="930024" cy="584775"/>
          </a:xfrm>
          <a:prstGeom prst="rect">
            <a:avLst/>
          </a:prstGeom>
          <a:noFill/>
        </p:spPr>
        <p:txBody>
          <a:bodyPr>
            <a:spAutoFit/>
          </a:bodyPr>
          <a:lstStyle/>
          <a:p>
            <a:pPr>
              <a:lnSpc>
                <a:spcPct val="80000"/>
              </a:lnSpc>
              <a:defRPr/>
            </a:pPr>
            <a:r>
              <a:rPr lang="en-US" altLang="zh-CN" sz="4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ea typeface="微软雅黑" pitchFamily="34" charset="-122"/>
                <a:cs typeface="Arial" pitchFamily="34" charset="0"/>
              </a:rPr>
              <a:t>Text</a:t>
            </a:r>
            <a:endParaRPr lang="zh-CN" altLang="en-US" sz="4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ea typeface="微软雅黑" pitchFamily="34" charset="-122"/>
              <a:cs typeface="Arial" pitchFamily="34" charset="0"/>
            </a:endParaRPr>
          </a:p>
        </p:txBody>
      </p:sp>
      <p:pic>
        <p:nvPicPr>
          <p:cNvPr id="29" name="Picture 28" descr="sy_2010073121180805209.jpg"/>
          <p:cNvPicPr>
            <a:picLocks noChangeAspect="1"/>
          </p:cNvPicPr>
          <p:nvPr/>
        </p:nvPicPr>
        <p:blipFill>
          <a:blip r:embed="rId3" cstate="print"/>
          <a:stretch>
            <a:fillRect/>
          </a:stretch>
        </p:blipFill>
        <p:spPr>
          <a:xfrm>
            <a:off x="755650" y="1844675"/>
            <a:ext cx="1223963" cy="1223963"/>
          </a:xfrm>
          <a:prstGeom prst="rect">
            <a:avLst/>
          </a:prstGeom>
          <a:ln>
            <a:noFill/>
          </a:ln>
          <a:effectLst>
            <a:outerShdw blurRad="292100" dist="139700" dir="2700000" algn="tl" rotWithShape="0">
              <a:srgbClr val="333333">
                <a:alpha val="65000"/>
              </a:srgbClr>
            </a:outerShdw>
          </a:effectLst>
        </p:spPr>
      </p:pic>
      <p:pic>
        <p:nvPicPr>
          <p:cNvPr id="30" name="Picture 29" descr="wos-pg-hdr.png"/>
          <p:cNvPicPr>
            <a:picLocks noChangeAspect="1"/>
          </p:cNvPicPr>
          <p:nvPr/>
        </p:nvPicPr>
        <p:blipFill>
          <a:blip r:embed="rId4" cstate="print"/>
          <a:stretch>
            <a:fillRect/>
          </a:stretch>
        </p:blipFill>
        <p:spPr>
          <a:xfrm>
            <a:off x="0" y="4724400"/>
            <a:ext cx="4084638" cy="1225550"/>
          </a:xfrm>
          <a:prstGeom prst="rect">
            <a:avLst/>
          </a:prstGeom>
          <a:ln>
            <a:noFill/>
          </a:ln>
          <a:effectLst>
            <a:outerShdw blurRad="292100" dist="139700" dir="2700000" algn="tl" rotWithShape="0">
              <a:srgbClr val="333333">
                <a:alpha val="65000"/>
              </a:srgbClr>
            </a:outerShdw>
          </a:effectLst>
        </p:spPr>
      </p:pic>
      <p:pic>
        <p:nvPicPr>
          <p:cNvPr id="31" name="Picture 30" descr="sy_2010073120140377009.jpg"/>
          <p:cNvPicPr>
            <a:picLocks noChangeAspect="1"/>
          </p:cNvPicPr>
          <p:nvPr/>
        </p:nvPicPr>
        <p:blipFill>
          <a:blip r:embed="rId5" cstate="print"/>
          <a:stretch>
            <a:fillRect/>
          </a:stretch>
        </p:blipFill>
        <p:spPr>
          <a:xfrm>
            <a:off x="755650" y="3284538"/>
            <a:ext cx="1193800" cy="12017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8" descr="中国学者在研究领域研究.jpg"/>
          <p:cNvPicPr>
            <a:picLocks noChangeAspect="1"/>
          </p:cNvPicPr>
          <p:nvPr/>
        </p:nvPicPr>
        <p:blipFill>
          <a:blip r:embed="rId2" cstate="print"/>
          <a:srcRect/>
          <a:stretch>
            <a:fillRect/>
          </a:stretch>
        </p:blipFill>
        <p:spPr bwMode="auto">
          <a:xfrm>
            <a:off x="0" y="836613"/>
            <a:ext cx="9144000" cy="4679950"/>
          </a:xfrm>
          <a:prstGeom prst="rect">
            <a:avLst/>
          </a:prstGeom>
          <a:noFill/>
          <a:ln w="9525">
            <a:noFill/>
            <a:miter lim="800000"/>
            <a:headEnd/>
            <a:tailEnd/>
          </a:ln>
        </p:spPr>
      </p:pic>
      <p:sp>
        <p:nvSpPr>
          <p:cNvPr id="135171" name="Title 1"/>
          <p:cNvSpPr>
            <a:spLocks noGrp="1"/>
          </p:cNvSpPr>
          <p:nvPr>
            <p:ph type="title"/>
          </p:nvPr>
        </p:nvSpPr>
        <p:spPr>
          <a:xfrm>
            <a:off x="900113" y="188913"/>
            <a:ext cx="7369175" cy="836612"/>
          </a:xfrm>
        </p:spPr>
        <p:txBody>
          <a:bodyPr anchor="t"/>
          <a:lstStyle/>
          <a:p>
            <a:pPr eaLnBrk="1" hangingPunct="1"/>
            <a:r>
              <a:rPr lang="zh-CN" altLang="en-US" dirty="0" smtClean="0">
                <a:latin typeface="黑体" pitchFamily="49" charset="-122"/>
                <a:ea typeface="黑体" pitchFamily="49" charset="-122"/>
              </a:rPr>
              <a:t>中国学者在基因测序领域的研究</a:t>
            </a:r>
            <a:endParaRPr lang="en-US" dirty="0" smtClean="0">
              <a:latin typeface="黑体" pitchFamily="49" charset="-122"/>
              <a:ea typeface="黑体" pitchFamily="49" charset="-122"/>
            </a:endParaRPr>
          </a:p>
        </p:txBody>
      </p:sp>
      <p:sp>
        <p:nvSpPr>
          <p:cNvPr id="135172" name="Slide Number Placeholder 3"/>
          <p:cNvSpPr>
            <a:spLocks noGrp="1"/>
          </p:cNvSpPr>
          <p:nvPr>
            <p:ph type="sldNum" sz="quarter" idx="11"/>
          </p:nvPr>
        </p:nvSpPr>
        <p:spPr>
          <a:noFill/>
        </p:spPr>
        <p:txBody>
          <a:bodyPr/>
          <a:lstStyle/>
          <a:p>
            <a:fld id="{DC4D00FD-386C-4069-ABE4-B2999AC87AE0}" type="slidenum">
              <a:rPr lang="en-US" altLang="en-US" smtClean="0">
                <a:latin typeface="Arial" pitchFamily="34" charset="0"/>
              </a:rPr>
              <a:pPr/>
              <a:t>134</a:t>
            </a:fld>
            <a:endParaRPr lang="en-US" altLang="en-US" smtClean="0">
              <a:latin typeface="Arial" pitchFamily="34" charset="0"/>
            </a:endParaRPr>
          </a:p>
        </p:txBody>
      </p:sp>
      <p:sp>
        <p:nvSpPr>
          <p:cNvPr id="7" name="圆角矩形 21"/>
          <p:cNvSpPr>
            <a:spLocks noChangeArrowheads="1"/>
          </p:cNvSpPr>
          <p:nvPr/>
        </p:nvSpPr>
        <p:spPr bwMode="auto">
          <a:xfrm>
            <a:off x="179388" y="2781300"/>
            <a:ext cx="1871662" cy="10080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8" name="Rounded Rectangle 7"/>
          <p:cNvSpPr/>
          <p:nvPr/>
        </p:nvSpPr>
        <p:spPr bwMode="auto">
          <a:xfrm>
            <a:off x="2339752" y="2060848"/>
            <a:ext cx="5040560" cy="1582466"/>
          </a:xfrm>
          <a:prstGeom prst="roundRect">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r>
              <a:rPr lang="zh-CN" altLang="en-US" sz="2000" dirty="0">
                <a:solidFill>
                  <a:srgbClr val="FFFFFF"/>
                </a:solidFill>
                <a:latin typeface="微软雅黑" pitchFamily="34" charset="-122"/>
                <a:ea typeface="微软雅黑" pitchFamily="34" charset="-122"/>
                <a:cs typeface="Arial" pitchFamily="34" charset="0"/>
              </a:rPr>
              <a:t>主题：</a:t>
            </a:r>
            <a:r>
              <a:rPr lang="en-US" altLang="zh-CN" sz="2000" b="1" dirty="0">
                <a:solidFill>
                  <a:srgbClr val="FFFFFF"/>
                </a:solidFill>
                <a:latin typeface="微软雅黑" pitchFamily="34" charset="-122"/>
                <a:ea typeface="微软雅黑" pitchFamily="34" charset="-122"/>
                <a:cs typeface="Arial" pitchFamily="34" charset="0"/>
              </a:rPr>
              <a:t>genome </a:t>
            </a:r>
            <a:r>
              <a:rPr lang="en-US" altLang="zh-CN" sz="2000" b="1" dirty="0" smtClean="0">
                <a:solidFill>
                  <a:srgbClr val="FFFFFF"/>
                </a:solidFill>
                <a:latin typeface="微软雅黑" pitchFamily="34" charset="-122"/>
                <a:ea typeface="微软雅黑" pitchFamily="34" charset="-122"/>
                <a:cs typeface="Arial" pitchFamily="34" charset="0"/>
              </a:rPr>
              <a:t>sequencing</a:t>
            </a:r>
            <a:endParaRPr lang="en-US" altLang="zh-CN" sz="2000" b="1" dirty="0">
              <a:solidFill>
                <a:srgbClr val="FFFFFF"/>
              </a:solidFill>
              <a:latin typeface="微软雅黑" pitchFamily="34" charset="-122"/>
              <a:ea typeface="微软雅黑" pitchFamily="34" charset="-122"/>
              <a:cs typeface="Arial" pitchFamily="34" charset="0"/>
            </a:endParaRPr>
          </a:p>
          <a:p>
            <a:pPr eaLnBrk="0" hangingPunct="0">
              <a:defRPr/>
            </a:pPr>
            <a:r>
              <a:rPr lang="zh-CN" altLang="en-US" sz="2000" dirty="0">
                <a:solidFill>
                  <a:srgbClr val="FFFFFF"/>
                </a:solidFill>
                <a:latin typeface="微软雅黑" pitchFamily="34" charset="-122"/>
                <a:ea typeface="微软雅黑" pitchFamily="34" charset="-122"/>
                <a:cs typeface="Arial" pitchFamily="34" charset="0"/>
              </a:rPr>
              <a:t>检索字段：</a:t>
            </a:r>
            <a:r>
              <a:rPr lang="zh-CN" altLang="en-US" sz="2000" b="1" dirty="0">
                <a:solidFill>
                  <a:srgbClr val="FFFFFF"/>
                </a:solidFill>
                <a:latin typeface="微软雅黑" pitchFamily="34" charset="-122"/>
                <a:ea typeface="微软雅黑" pitchFamily="34" charset="-122"/>
                <a:cs typeface="Arial" pitchFamily="34" charset="0"/>
              </a:rPr>
              <a:t>主题</a:t>
            </a:r>
            <a:endParaRPr lang="en-US" altLang="zh-CN" sz="2000" b="1" dirty="0">
              <a:solidFill>
                <a:srgbClr val="FFFFFF"/>
              </a:solidFill>
              <a:latin typeface="微软雅黑" pitchFamily="34" charset="-122"/>
              <a:ea typeface="微软雅黑" pitchFamily="34" charset="-122"/>
              <a:cs typeface="Arial" pitchFamily="34" charset="0"/>
            </a:endParaRPr>
          </a:p>
          <a:p>
            <a:pPr eaLnBrk="0" hangingPunct="0">
              <a:defRPr/>
            </a:pPr>
            <a:r>
              <a:rPr lang="zh-CN" altLang="en-US" sz="2000" dirty="0">
                <a:solidFill>
                  <a:srgbClr val="FFFFFF"/>
                </a:solidFill>
                <a:latin typeface="微软雅黑" pitchFamily="34" charset="-122"/>
                <a:ea typeface="微软雅黑" pitchFamily="34" charset="-122"/>
                <a:cs typeface="Arial" pitchFamily="34" charset="0"/>
              </a:rPr>
              <a:t>检索数据库：</a:t>
            </a:r>
            <a:r>
              <a:rPr lang="en-US" altLang="zh-CN" sz="2000" b="1" dirty="0">
                <a:solidFill>
                  <a:srgbClr val="FFFFFF"/>
                </a:solidFill>
                <a:latin typeface="微软雅黑" pitchFamily="34" charset="-122"/>
                <a:ea typeface="微软雅黑" pitchFamily="34" charset="-122"/>
                <a:cs typeface="Arial" pitchFamily="34" charset="0"/>
              </a:rPr>
              <a:t>SCI-EXPANDED</a:t>
            </a:r>
          </a:p>
          <a:p>
            <a:pPr>
              <a:spcBef>
                <a:spcPct val="50000"/>
              </a:spcBef>
              <a:defRPr/>
            </a:pPr>
            <a:r>
              <a:rPr lang="zh-CN" altLang="en-US" sz="2000" dirty="0">
                <a:solidFill>
                  <a:srgbClr val="FFFFFF"/>
                </a:solidFill>
                <a:latin typeface="微软雅黑" pitchFamily="34" charset="-122"/>
                <a:ea typeface="微软雅黑" pitchFamily="34" charset="-122"/>
                <a:cs typeface="Arial" pitchFamily="34" charset="0"/>
              </a:rPr>
              <a:t>精炼：</a:t>
            </a:r>
            <a:r>
              <a:rPr lang="zh-CN" altLang="en-US" sz="2000" b="1" dirty="0">
                <a:solidFill>
                  <a:srgbClr val="FFFFFF"/>
                </a:solidFill>
                <a:latin typeface="微软雅黑" pitchFamily="34" charset="-122"/>
                <a:ea typeface="微软雅黑" pitchFamily="34" charset="-122"/>
                <a:cs typeface="Arial" pitchFamily="34" charset="0"/>
              </a:rPr>
              <a:t>国家</a:t>
            </a:r>
            <a:r>
              <a:rPr lang="en-US" altLang="zh-CN" sz="2000" b="1" dirty="0">
                <a:solidFill>
                  <a:srgbClr val="FFFFFF"/>
                </a:solidFill>
                <a:latin typeface="微软雅黑" pitchFamily="34" charset="-122"/>
                <a:ea typeface="微软雅黑" pitchFamily="34" charset="-122"/>
                <a:cs typeface="Arial" pitchFamily="34" charset="0"/>
              </a:rPr>
              <a:t>/</a:t>
            </a:r>
            <a:r>
              <a:rPr lang="zh-CN" altLang="en-US" sz="2000" b="1" dirty="0">
                <a:solidFill>
                  <a:srgbClr val="FFFFFF"/>
                </a:solidFill>
                <a:latin typeface="微软雅黑" pitchFamily="34" charset="-122"/>
                <a:ea typeface="微软雅黑" pitchFamily="34" charset="-122"/>
                <a:cs typeface="Arial" pitchFamily="34" charset="0"/>
              </a:rPr>
              <a:t>地区</a:t>
            </a:r>
            <a:r>
              <a:rPr lang="en-US" altLang="zh-CN" sz="2000" b="1" dirty="0">
                <a:solidFill>
                  <a:srgbClr val="FFFFFF"/>
                </a:solidFill>
                <a:latin typeface="微软雅黑" pitchFamily="34" charset="-122"/>
                <a:ea typeface="微软雅黑" pitchFamily="34" charset="-122"/>
                <a:cs typeface="Arial" pitchFamily="34" charset="0"/>
              </a:rPr>
              <a:t>-PEOPLES R CHINA</a:t>
            </a:r>
            <a:endParaRPr lang="en-US" sz="2000" b="1" dirty="0">
              <a:solidFill>
                <a:srgbClr val="FFFFFF"/>
              </a:solidFill>
              <a:latin typeface="微软雅黑" pitchFamily="34" charset="-122"/>
              <a:ea typeface="微软雅黑" pitchFamily="34" charset="-122"/>
              <a:cs typeface="Arial" pitchFamily="34" charset="0"/>
            </a:endParaRPr>
          </a:p>
        </p:txBody>
      </p:sp>
      <p:sp>
        <p:nvSpPr>
          <p:cNvPr id="10" name="圆角矩形 21"/>
          <p:cNvSpPr>
            <a:spLocks noChangeArrowheads="1"/>
          </p:cNvSpPr>
          <p:nvPr/>
        </p:nvSpPr>
        <p:spPr bwMode="auto">
          <a:xfrm>
            <a:off x="7956550" y="3068638"/>
            <a:ext cx="927100" cy="2254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ChangeArrowheads="1"/>
          </p:cNvSpPr>
          <p:nvPr/>
        </p:nvSpPr>
        <p:spPr bwMode="auto">
          <a:xfrm>
            <a:off x="900113" y="1268413"/>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136195" name="Slide Number Placeholder 3"/>
          <p:cNvSpPr>
            <a:spLocks noGrp="1"/>
          </p:cNvSpPr>
          <p:nvPr>
            <p:ph type="sldNum" sz="quarter" idx="11"/>
          </p:nvPr>
        </p:nvSpPr>
        <p:spPr>
          <a:noFill/>
        </p:spPr>
        <p:txBody>
          <a:bodyPr/>
          <a:lstStyle/>
          <a:p>
            <a:fld id="{787D00C1-A816-4CF9-8B30-9553F72E4100}" type="slidenum">
              <a:rPr lang="en-US" altLang="en-US" smtClean="0">
                <a:latin typeface="Arial" pitchFamily="34" charset="0"/>
              </a:rPr>
              <a:pPr/>
              <a:t>135</a:t>
            </a:fld>
            <a:endParaRPr lang="en-US" altLang="en-US" smtClean="0">
              <a:latin typeface="Arial" pitchFamily="34" charset="0"/>
            </a:endParaRPr>
          </a:p>
        </p:txBody>
      </p:sp>
      <p:pic>
        <p:nvPicPr>
          <p:cNvPr id="136196" name="Picture 4" descr="来源出版物名称2.jpg"/>
          <p:cNvPicPr>
            <a:picLocks noChangeAspect="1"/>
          </p:cNvPicPr>
          <p:nvPr/>
        </p:nvPicPr>
        <p:blipFill>
          <a:blip r:embed="rId3" cstate="print"/>
          <a:srcRect/>
          <a:stretch>
            <a:fillRect/>
          </a:stretch>
        </p:blipFill>
        <p:spPr bwMode="auto">
          <a:xfrm>
            <a:off x="0" y="2816225"/>
            <a:ext cx="9144000" cy="3167063"/>
          </a:xfrm>
          <a:prstGeom prst="rect">
            <a:avLst/>
          </a:prstGeom>
          <a:noFill/>
          <a:ln w="9525">
            <a:noFill/>
            <a:miter lim="800000"/>
            <a:headEnd/>
            <a:tailEnd/>
          </a:ln>
        </p:spPr>
      </p:pic>
      <p:pic>
        <p:nvPicPr>
          <p:cNvPr id="136197" name="Picture 5" descr="来源出版物名称-选中国研究者.jpg"/>
          <p:cNvPicPr>
            <a:picLocks noChangeAspect="1"/>
          </p:cNvPicPr>
          <p:nvPr/>
        </p:nvPicPr>
        <p:blipFill>
          <a:blip r:embed="rId4" cstate="print"/>
          <a:srcRect/>
          <a:stretch>
            <a:fillRect/>
          </a:stretch>
        </p:blipFill>
        <p:spPr bwMode="auto">
          <a:xfrm>
            <a:off x="179388" y="188913"/>
            <a:ext cx="6121400" cy="2613025"/>
          </a:xfrm>
          <a:prstGeom prst="rect">
            <a:avLst/>
          </a:prstGeom>
          <a:noFill/>
          <a:ln w="9525">
            <a:noFill/>
            <a:miter lim="800000"/>
            <a:headEnd/>
            <a:tailEnd/>
          </a:ln>
        </p:spPr>
      </p:pic>
      <p:sp>
        <p:nvSpPr>
          <p:cNvPr id="8" name="圆角矩形 21"/>
          <p:cNvSpPr>
            <a:spLocks noChangeArrowheads="1"/>
          </p:cNvSpPr>
          <p:nvPr/>
        </p:nvSpPr>
        <p:spPr bwMode="auto">
          <a:xfrm>
            <a:off x="323850" y="1700213"/>
            <a:ext cx="1727200" cy="2254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9" name="圆角矩形 21"/>
          <p:cNvSpPr>
            <a:spLocks noChangeArrowheads="1"/>
          </p:cNvSpPr>
          <p:nvPr/>
        </p:nvSpPr>
        <p:spPr bwMode="auto">
          <a:xfrm flipV="1">
            <a:off x="3708400" y="4149725"/>
            <a:ext cx="1727200" cy="19843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1"/>
          </p:nvPr>
        </p:nvSpPr>
        <p:spPr>
          <a:noFill/>
        </p:spPr>
        <p:txBody>
          <a:bodyPr/>
          <a:lstStyle/>
          <a:p>
            <a:fld id="{EC268AFE-5417-40B6-8A2F-9F02F1CCDADB}" type="slidenum">
              <a:rPr lang="en-US" altLang="en-US" smtClean="0">
                <a:latin typeface="Arial" pitchFamily="34" charset="0"/>
              </a:rPr>
              <a:pPr/>
              <a:t>136</a:t>
            </a:fld>
            <a:endParaRPr lang="en-US" altLang="en-US" smtClean="0">
              <a:latin typeface="Arial" pitchFamily="34" charset="0"/>
            </a:endParaRPr>
          </a:p>
        </p:txBody>
      </p:sp>
      <p:pic>
        <p:nvPicPr>
          <p:cNvPr id="137219" name="Picture 4" descr="投稿-精炼中国.jpg"/>
          <p:cNvPicPr>
            <a:picLocks noChangeAspect="1"/>
          </p:cNvPicPr>
          <p:nvPr/>
        </p:nvPicPr>
        <p:blipFill>
          <a:blip r:embed="rId2" cstate="print"/>
          <a:srcRect/>
          <a:stretch>
            <a:fillRect/>
          </a:stretch>
        </p:blipFill>
        <p:spPr bwMode="auto">
          <a:xfrm>
            <a:off x="0" y="765175"/>
            <a:ext cx="9144000" cy="4840288"/>
          </a:xfrm>
          <a:prstGeom prst="rect">
            <a:avLst/>
          </a:prstGeom>
          <a:noFill/>
          <a:ln w="9525">
            <a:noFill/>
            <a:miter lim="800000"/>
            <a:headEnd/>
            <a:tailEnd/>
          </a:ln>
        </p:spPr>
      </p:pic>
      <p:sp>
        <p:nvSpPr>
          <p:cNvPr id="6" name="圆角矩形 21"/>
          <p:cNvSpPr>
            <a:spLocks noChangeArrowheads="1"/>
          </p:cNvSpPr>
          <p:nvPr/>
        </p:nvSpPr>
        <p:spPr bwMode="auto">
          <a:xfrm>
            <a:off x="107950" y="1196975"/>
            <a:ext cx="1295400"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7" name="圆角矩形 21"/>
          <p:cNvSpPr>
            <a:spLocks noChangeArrowheads="1"/>
          </p:cNvSpPr>
          <p:nvPr/>
        </p:nvSpPr>
        <p:spPr bwMode="auto">
          <a:xfrm>
            <a:off x="2555875" y="2276475"/>
            <a:ext cx="3311525" cy="7921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endParaRPr lang="en-US" smtClean="0"/>
          </a:p>
        </p:txBody>
      </p:sp>
      <p:sp>
        <p:nvSpPr>
          <p:cNvPr id="140291" name="Content Placeholder 2"/>
          <p:cNvSpPr>
            <a:spLocks noGrp="1"/>
          </p:cNvSpPr>
          <p:nvPr>
            <p:ph idx="1"/>
          </p:nvPr>
        </p:nvSpPr>
        <p:spPr/>
        <p:txBody>
          <a:bodyPr/>
          <a:lstStyle/>
          <a:p>
            <a:pPr eaLnBrk="1" hangingPunct="1"/>
            <a:endParaRPr lang="en-US" smtClean="0"/>
          </a:p>
        </p:txBody>
      </p:sp>
      <p:sp>
        <p:nvSpPr>
          <p:cNvPr id="140292" name="Slide Number Placeholder 3"/>
          <p:cNvSpPr>
            <a:spLocks noGrp="1"/>
          </p:cNvSpPr>
          <p:nvPr>
            <p:ph type="sldNum" sz="quarter" idx="11"/>
          </p:nvPr>
        </p:nvSpPr>
        <p:spPr>
          <a:noFill/>
        </p:spPr>
        <p:txBody>
          <a:bodyPr/>
          <a:lstStyle/>
          <a:p>
            <a:fld id="{86F7E8C1-A915-4811-904E-55335EAB36F5}" type="slidenum">
              <a:rPr lang="en-US" altLang="en-US" smtClean="0">
                <a:latin typeface="Arial" pitchFamily="34" charset="0"/>
              </a:rPr>
              <a:pPr/>
              <a:t>137</a:t>
            </a:fld>
            <a:endParaRPr lang="en-US" altLang="en-US" smtClean="0">
              <a:latin typeface="Arial" pitchFamily="34" charset="0"/>
            </a:endParaRPr>
          </a:p>
        </p:txBody>
      </p:sp>
      <p:pic>
        <p:nvPicPr>
          <p:cNvPr id="140293" name="Picture 4" descr="JCR-gene 文章全页面.jpg"/>
          <p:cNvPicPr>
            <a:picLocks noChangeAspect="1"/>
          </p:cNvPicPr>
          <p:nvPr/>
        </p:nvPicPr>
        <p:blipFill>
          <a:blip r:embed="rId2" cstate="print"/>
          <a:srcRect/>
          <a:stretch>
            <a:fillRect/>
          </a:stretch>
        </p:blipFill>
        <p:spPr bwMode="auto">
          <a:xfrm>
            <a:off x="123825" y="0"/>
            <a:ext cx="9020175" cy="12068175"/>
          </a:xfrm>
          <a:prstGeom prst="rect">
            <a:avLst/>
          </a:prstGeom>
          <a:noFill/>
          <a:ln w="9525">
            <a:noFill/>
            <a:miter lim="800000"/>
            <a:headEnd/>
            <a:tailEnd/>
          </a:ln>
        </p:spPr>
      </p:pic>
      <p:sp>
        <p:nvSpPr>
          <p:cNvPr id="140294" name="Slide Number Placeholder 3"/>
          <p:cNvSpPr txBox="1">
            <a:spLocks/>
          </p:cNvSpPr>
          <p:nvPr/>
        </p:nvSpPr>
        <p:spPr bwMode="auto">
          <a:xfrm>
            <a:off x="8424863" y="6394450"/>
            <a:ext cx="457200" cy="231775"/>
          </a:xfrm>
          <a:prstGeom prst="rect">
            <a:avLst/>
          </a:prstGeom>
          <a:noFill/>
          <a:ln w="9525">
            <a:noFill/>
            <a:miter lim="800000"/>
            <a:headEnd/>
            <a:tailEnd/>
          </a:ln>
        </p:spPr>
        <p:txBody>
          <a:bodyPr/>
          <a:lstStyle/>
          <a:p>
            <a:pPr algn="r"/>
            <a:fld id="{57D642B4-F708-4B4B-8101-6E2C85506108}" type="slidenum">
              <a:rPr lang="en-US" altLang="en-US" sz="900">
                <a:solidFill>
                  <a:srgbClr val="4B4B4B"/>
                </a:solidFill>
              </a:rPr>
              <a:pPr algn="r"/>
              <a:t>137</a:t>
            </a:fld>
            <a:endParaRPr lang="en-US" altLang="en-US" sz="900">
              <a:solidFill>
                <a:srgbClr val="4B4B4B"/>
              </a:solidFill>
            </a:endParaRPr>
          </a:p>
        </p:txBody>
      </p:sp>
      <p:sp>
        <p:nvSpPr>
          <p:cNvPr id="7" name="圆角矩形 21"/>
          <p:cNvSpPr>
            <a:spLocks noChangeArrowheads="1"/>
          </p:cNvSpPr>
          <p:nvPr/>
        </p:nvSpPr>
        <p:spPr bwMode="auto">
          <a:xfrm flipV="1">
            <a:off x="468313" y="2781300"/>
            <a:ext cx="1150937"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pic>
        <p:nvPicPr>
          <p:cNvPr id="8" name="Picture 7" descr="查看期刊信息2.jpg"/>
          <p:cNvPicPr>
            <a:picLocks noChangeAspect="1"/>
          </p:cNvPicPr>
          <p:nvPr/>
        </p:nvPicPr>
        <p:blipFill>
          <a:blip r:embed="rId3" cstate="print"/>
          <a:srcRect/>
          <a:stretch>
            <a:fillRect/>
          </a:stretch>
        </p:blipFill>
        <p:spPr bwMode="auto">
          <a:xfrm>
            <a:off x="2051050" y="2305050"/>
            <a:ext cx="5219700" cy="45529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CR-gene 文章全页面.jpg"/>
          <p:cNvPicPr>
            <a:picLocks noChangeAspect="1"/>
          </p:cNvPicPr>
          <p:nvPr/>
        </p:nvPicPr>
        <p:blipFill>
          <a:blip r:embed="rId3" cstate="print"/>
          <a:srcRect/>
          <a:stretch>
            <a:fillRect/>
          </a:stretch>
        </p:blipFill>
        <p:spPr bwMode="auto">
          <a:xfrm>
            <a:off x="123825" y="0"/>
            <a:ext cx="9020175" cy="12068175"/>
          </a:xfrm>
          <a:prstGeom prst="rect">
            <a:avLst/>
          </a:prstGeom>
          <a:noFill/>
          <a:ln w="9525">
            <a:noFill/>
            <a:miter lim="800000"/>
            <a:headEnd/>
            <a:tailEnd/>
          </a:ln>
        </p:spPr>
      </p:pic>
      <p:sp>
        <p:nvSpPr>
          <p:cNvPr id="138243" name="Slide Number Placeholder 3"/>
          <p:cNvSpPr>
            <a:spLocks noGrp="1"/>
          </p:cNvSpPr>
          <p:nvPr>
            <p:ph type="sldNum" sz="quarter" idx="11"/>
          </p:nvPr>
        </p:nvSpPr>
        <p:spPr>
          <a:noFill/>
        </p:spPr>
        <p:txBody>
          <a:bodyPr/>
          <a:lstStyle/>
          <a:p>
            <a:fld id="{FC4AB907-1756-4320-A2AF-6AF2AB7336C7}" type="slidenum">
              <a:rPr lang="en-US" altLang="en-US" smtClean="0">
                <a:latin typeface="Arial" pitchFamily="34" charset="0"/>
              </a:rPr>
              <a:pPr/>
              <a:t>138</a:t>
            </a:fld>
            <a:endParaRPr lang="en-US" altLang="en-US" smtClean="0">
              <a:latin typeface="Arial" pitchFamily="34" charset="0"/>
            </a:endParaRPr>
          </a:p>
        </p:txBody>
      </p:sp>
      <p:sp>
        <p:nvSpPr>
          <p:cNvPr id="6" name="圆角矩形 21"/>
          <p:cNvSpPr>
            <a:spLocks noChangeArrowheads="1"/>
          </p:cNvSpPr>
          <p:nvPr/>
        </p:nvSpPr>
        <p:spPr bwMode="auto">
          <a:xfrm flipV="1">
            <a:off x="1692275" y="5516563"/>
            <a:ext cx="1150938"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9" name="TextBox 8"/>
          <p:cNvSpPr txBox="1"/>
          <p:nvPr/>
        </p:nvSpPr>
        <p:spPr>
          <a:xfrm>
            <a:off x="611560" y="5805264"/>
            <a:ext cx="4464496" cy="461665"/>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2400">
                <a:solidFill>
                  <a:schemeClr val="bg1"/>
                </a:solidFill>
                <a:cs typeface="Arial" pitchFamily="34" charset="0"/>
              </a:rPr>
              <a:t>J</a:t>
            </a:r>
            <a:r>
              <a:rPr lang="en-US" altLang="zh-CN" sz="2400">
                <a:solidFill>
                  <a:schemeClr val="bg1"/>
                </a:solidFill>
                <a:cs typeface="Arial" pitchFamily="34" charset="0"/>
              </a:rPr>
              <a:t>ournal Citation Reports</a:t>
            </a:r>
            <a:r>
              <a:rPr lang="en-US" altLang="zh-CN" sz="2400" baseline="30000">
                <a:solidFill>
                  <a:schemeClr val="bg1"/>
                </a:solidFill>
                <a:latin typeface="微软雅黑" pitchFamily="34" charset="-122"/>
                <a:ea typeface="微软雅黑" pitchFamily="34" charset="-122"/>
                <a:cs typeface="Arial" pitchFamily="34" charset="0"/>
              </a:rPr>
              <a:t>®</a:t>
            </a:r>
            <a:endParaRPr lang="en-US" sz="2400">
              <a:solidFill>
                <a:schemeClr val="bg1"/>
              </a:solidFill>
              <a:cs typeface="Arial" pitchFamily="34" charset="0"/>
            </a:endParaRPr>
          </a:p>
        </p:txBody>
      </p:sp>
      <p:sp>
        <p:nvSpPr>
          <p:cNvPr id="7" name="圆角矩形 21"/>
          <p:cNvSpPr>
            <a:spLocks noChangeArrowheads="1"/>
          </p:cNvSpPr>
          <p:nvPr/>
        </p:nvSpPr>
        <p:spPr bwMode="auto">
          <a:xfrm flipV="1">
            <a:off x="500034" y="2786058"/>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1.11111E-6 L 0.00104 -0.6213 " pathEditMode="relative" rAng="0" ptsTypes="AA">
                                      <p:cBhvr>
                                        <p:cTn id="6" dur="2000" fill="hold"/>
                                        <p:tgtEl>
                                          <p:spTgt spid="10"/>
                                        </p:tgtEl>
                                        <p:attrNameLst>
                                          <p:attrName>ppt_x</p:attrName>
                                          <p:attrName>ppt_y</p:attrName>
                                        </p:attrNameLst>
                                      </p:cBhvr>
                                      <p:rCtr x="1" y="-31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cstate="print"/>
          <a:srcRect/>
          <a:stretch>
            <a:fillRect/>
          </a:stretch>
        </p:blipFill>
        <p:spPr bwMode="auto">
          <a:xfrm>
            <a:off x="0" y="1142984"/>
            <a:ext cx="9239250" cy="4810125"/>
          </a:xfrm>
          <a:prstGeom prst="rect">
            <a:avLst/>
          </a:prstGeom>
          <a:noFill/>
          <a:ln w="9525">
            <a:noFill/>
            <a:miter lim="800000"/>
            <a:headEnd/>
            <a:tailEnd/>
          </a:ln>
          <a:effectLst/>
        </p:spPr>
      </p:pic>
      <p:sp>
        <p:nvSpPr>
          <p:cNvPr id="139266" name="Slide Number Placeholder 3"/>
          <p:cNvSpPr>
            <a:spLocks noGrp="1"/>
          </p:cNvSpPr>
          <p:nvPr>
            <p:ph type="sldNum" sz="quarter" idx="11"/>
          </p:nvPr>
        </p:nvSpPr>
        <p:spPr>
          <a:noFill/>
        </p:spPr>
        <p:txBody>
          <a:bodyPr/>
          <a:lstStyle/>
          <a:p>
            <a:fld id="{61C24B50-B724-4E90-A4E5-9C12798043C2}" type="slidenum">
              <a:rPr lang="en-US" altLang="en-US" smtClean="0">
                <a:latin typeface="Arial" pitchFamily="34" charset="0"/>
              </a:rPr>
              <a:pPr/>
              <a:t>139</a:t>
            </a:fld>
            <a:endParaRPr lang="en-US" altLang="en-US" smtClean="0">
              <a:latin typeface="Arial" pitchFamily="34" charset="0"/>
            </a:endParaRPr>
          </a:p>
        </p:txBody>
      </p:sp>
      <p:sp>
        <p:nvSpPr>
          <p:cNvPr id="8" name="圆角矩形 21"/>
          <p:cNvSpPr>
            <a:spLocks noChangeArrowheads="1"/>
          </p:cNvSpPr>
          <p:nvPr/>
        </p:nvSpPr>
        <p:spPr bwMode="auto">
          <a:xfrm flipV="1">
            <a:off x="0" y="3571876"/>
            <a:ext cx="1428728" cy="57150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12" name="圆角矩形 21"/>
          <p:cNvSpPr>
            <a:spLocks noChangeArrowheads="1"/>
          </p:cNvSpPr>
          <p:nvPr/>
        </p:nvSpPr>
        <p:spPr bwMode="auto">
          <a:xfrm flipV="1">
            <a:off x="7000892" y="5214949"/>
            <a:ext cx="928694" cy="28575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15" name="TextBox 14"/>
          <p:cNvSpPr txBox="1"/>
          <p:nvPr/>
        </p:nvSpPr>
        <p:spPr>
          <a:xfrm>
            <a:off x="251520" y="188640"/>
            <a:ext cx="4752528" cy="461665"/>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sz="2400">
                <a:solidFill>
                  <a:schemeClr val="bg1"/>
                </a:solidFill>
                <a:cs typeface="Arial" pitchFamily="34" charset="0"/>
              </a:rPr>
              <a:t>J</a:t>
            </a:r>
            <a:r>
              <a:rPr lang="en-US" altLang="zh-CN" sz="2400">
                <a:solidFill>
                  <a:schemeClr val="bg1"/>
                </a:solidFill>
                <a:cs typeface="Arial" pitchFamily="34" charset="0"/>
              </a:rPr>
              <a:t>ournal Citation Reports</a:t>
            </a:r>
            <a:r>
              <a:rPr lang="en-US" altLang="zh-CN" sz="2400" baseline="30000">
                <a:solidFill>
                  <a:schemeClr val="bg1"/>
                </a:solidFill>
                <a:latin typeface="微软雅黑" pitchFamily="34" charset="-122"/>
                <a:ea typeface="微软雅黑" pitchFamily="34" charset="-122"/>
                <a:cs typeface="Arial" pitchFamily="34" charset="0"/>
              </a:rPr>
              <a:t>®</a:t>
            </a:r>
            <a:endParaRPr lang="en-US" sz="2400">
              <a:solidFill>
                <a:schemeClr val="bg1"/>
              </a:solidFill>
              <a:cs typeface="Arial" pitchFamily="34" charset="0"/>
            </a:endParaRPr>
          </a:p>
        </p:txBody>
      </p:sp>
      <p:pic>
        <p:nvPicPr>
          <p:cNvPr id="330755" name="Picture 3"/>
          <p:cNvPicPr>
            <a:picLocks noChangeAspect="1" noChangeArrowheads="1"/>
          </p:cNvPicPr>
          <p:nvPr/>
        </p:nvPicPr>
        <p:blipFill>
          <a:blip r:embed="rId4" cstate="print"/>
          <a:srcRect/>
          <a:stretch>
            <a:fillRect/>
          </a:stretch>
        </p:blipFill>
        <p:spPr bwMode="auto">
          <a:xfrm>
            <a:off x="142844" y="1857364"/>
            <a:ext cx="6991350" cy="4400550"/>
          </a:xfrm>
          <a:prstGeom prst="rect">
            <a:avLst/>
          </a:prstGeom>
          <a:noFill/>
          <a:ln w="9525">
            <a:noFill/>
            <a:miter lim="800000"/>
            <a:headEnd/>
            <a:tailEnd/>
          </a:ln>
          <a:effectLst/>
        </p:spPr>
      </p:pic>
      <p:pic>
        <p:nvPicPr>
          <p:cNvPr id="330756" name="Picture 4"/>
          <p:cNvPicPr>
            <a:picLocks noChangeAspect="1" noChangeArrowheads="1"/>
          </p:cNvPicPr>
          <p:nvPr/>
        </p:nvPicPr>
        <p:blipFill>
          <a:blip r:embed="rId5" cstate="print"/>
          <a:srcRect/>
          <a:stretch>
            <a:fillRect/>
          </a:stretch>
        </p:blipFill>
        <p:spPr bwMode="auto">
          <a:xfrm>
            <a:off x="5072066" y="1643050"/>
            <a:ext cx="3762375" cy="2905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7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37891" name="Rectangle 3"/>
          <p:cNvSpPr>
            <a:spLocks noChangeArrowheads="1"/>
          </p:cNvSpPr>
          <p:nvPr/>
        </p:nvSpPr>
        <p:spPr bwMode="auto">
          <a:xfrm>
            <a:off x="323850" y="476250"/>
            <a:ext cx="8229600" cy="685800"/>
          </a:xfrm>
          <a:prstGeom prst="rect">
            <a:avLst/>
          </a:prstGeom>
          <a:noFill/>
          <a:ln w="9525">
            <a:noFill/>
            <a:miter lim="800000"/>
            <a:headEnd/>
            <a:tailEnd/>
          </a:ln>
        </p:spPr>
        <p:txBody>
          <a:bodyPr anchor="ctr"/>
          <a:lstStyle/>
          <a:p>
            <a:pPr eaLnBrk="0" hangingPunct="0">
              <a:lnSpc>
                <a:spcPct val="90000"/>
              </a:lnSpc>
            </a:pPr>
            <a:r>
              <a:rPr lang="zh-CN" altLang="en-US" sz="2800" dirty="0">
                <a:solidFill>
                  <a:schemeClr val="tx2"/>
                </a:solidFill>
                <a:latin typeface="微软雅黑" pitchFamily="34" charset="-122"/>
                <a:ea typeface="微软雅黑" pitchFamily="34" charset="-122"/>
              </a:rPr>
              <a:t>引文索引 </a:t>
            </a:r>
            <a:r>
              <a:rPr lang="en-US" altLang="zh-CN" sz="2800" dirty="0">
                <a:solidFill>
                  <a:schemeClr val="tx2"/>
                </a:solidFill>
                <a:latin typeface="微软雅黑" pitchFamily="34" charset="-122"/>
                <a:ea typeface="微软雅黑" pitchFamily="34" charset="-122"/>
              </a:rPr>
              <a:t>VS </a:t>
            </a:r>
            <a:r>
              <a:rPr lang="zh-CN" altLang="en-US" sz="2800" dirty="0">
                <a:solidFill>
                  <a:schemeClr val="tx2"/>
                </a:solidFill>
                <a:latin typeface="微软雅黑" pitchFamily="34" charset="-122"/>
                <a:ea typeface="微软雅黑" pitchFamily="34" charset="-122"/>
              </a:rPr>
              <a:t>关键字检索</a:t>
            </a:r>
            <a:endParaRPr lang="en-GB" altLang="zh-CN" sz="2800" dirty="0">
              <a:solidFill>
                <a:schemeClr val="tx2"/>
              </a:solidFill>
              <a:latin typeface="微软雅黑" pitchFamily="34" charset="-122"/>
              <a:ea typeface="微软雅黑" pitchFamily="34" charset="-122"/>
            </a:endParaRPr>
          </a:p>
        </p:txBody>
      </p:sp>
      <p:sp>
        <p:nvSpPr>
          <p:cNvPr id="37895" name="Slide Number Placeholder 20"/>
          <p:cNvSpPr>
            <a:spLocks noGrp="1"/>
          </p:cNvSpPr>
          <p:nvPr>
            <p:ph type="sldNum" sz="quarter" idx="11"/>
          </p:nvPr>
        </p:nvSpPr>
        <p:spPr>
          <a:noFill/>
        </p:spPr>
        <p:txBody>
          <a:bodyPr/>
          <a:lstStyle/>
          <a:p>
            <a:fld id="{A78B998E-6CF4-4693-9983-48EDF2B400AA}" type="slidenum">
              <a:rPr lang="en-US" altLang="en-US" smtClean="0">
                <a:latin typeface="Arial" pitchFamily="34" charset="0"/>
              </a:rPr>
              <a:pPr/>
              <a:t>14</a:t>
            </a:fld>
            <a:endParaRPr lang="en-US" altLang="en-US" smtClean="0">
              <a:latin typeface="Arial" pitchFamily="34" charset="0"/>
            </a:endParaRPr>
          </a:p>
        </p:txBody>
      </p:sp>
      <p:grpSp>
        <p:nvGrpSpPr>
          <p:cNvPr id="2" name="Group 8"/>
          <p:cNvGrpSpPr>
            <a:grpSpLocks/>
          </p:cNvGrpSpPr>
          <p:nvPr/>
        </p:nvGrpSpPr>
        <p:grpSpPr bwMode="auto">
          <a:xfrm rot="671881">
            <a:off x="746396" y="1161903"/>
            <a:ext cx="8167695" cy="6280775"/>
            <a:chOff x="3168641" y="1427026"/>
            <a:chExt cx="6133396" cy="5227734"/>
          </a:xfrm>
        </p:grpSpPr>
        <p:pic>
          <p:nvPicPr>
            <p:cNvPr id="37901" name="图片 5"/>
            <p:cNvPicPr>
              <a:picLocks noChangeAspect="1"/>
            </p:cNvPicPr>
            <p:nvPr/>
          </p:nvPicPr>
          <p:blipFill>
            <a:blip r:embed="rId4" cstate="print"/>
            <a:srcRect r="8388" b="20010"/>
            <a:stretch>
              <a:fillRect/>
            </a:stretch>
          </p:blipFill>
          <p:spPr bwMode="auto">
            <a:xfrm>
              <a:off x="3168641" y="1427026"/>
              <a:ext cx="6133396" cy="5227734"/>
            </a:xfrm>
            <a:prstGeom prst="rect">
              <a:avLst/>
            </a:prstGeom>
            <a:noFill/>
            <a:ln w="9525">
              <a:noFill/>
              <a:miter lim="800000"/>
              <a:headEnd/>
              <a:tailEnd/>
            </a:ln>
          </p:spPr>
        </p:pic>
        <p:sp>
          <p:nvSpPr>
            <p:cNvPr id="37902" name="Rectangle 4"/>
            <p:cNvSpPr>
              <a:spLocks noChangeArrowheads="1"/>
            </p:cNvSpPr>
            <p:nvPr/>
          </p:nvSpPr>
          <p:spPr bwMode="auto">
            <a:xfrm rot="20956156">
              <a:off x="4211156" y="2245349"/>
              <a:ext cx="3456384" cy="1676399"/>
            </a:xfrm>
            <a:prstGeom prst="rect">
              <a:avLst/>
            </a:prstGeom>
            <a:noFill/>
            <a:ln w="38100">
              <a:noFill/>
              <a:miter lim="800000"/>
              <a:headEnd/>
              <a:tailEnd/>
            </a:ln>
          </p:spPr>
          <p:txBody>
            <a:bodyPr anchor="ctr"/>
            <a:lstStyle/>
            <a:p>
              <a:pPr indent="-179388" eaLnBrk="0" hangingPunct="0">
                <a:lnSpc>
                  <a:spcPct val="95000"/>
                </a:lnSpc>
                <a:buClr>
                  <a:schemeClr val="tx2"/>
                </a:buClr>
              </a:pPr>
              <a:r>
                <a:rPr lang="zh-CN" altLang="en-US" sz="2400" dirty="0">
                  <a:latin typeface="黑体" pitchFamily="49" charset="-122"/>
                  <a:ea typeface="黑体" pitchFamily="49" charset="-122"/>
                </a:rPr>
                <a:t>当研究中的专业概念和术语不断演变，研究的语言也会不断变化</a:t>
              </a:r>
              <a:endParaRPr lang="en-GB" altLang="zh-CN" sz="2400" dirty="0">
                <a:latin typeface="黑体" pitchFamily="49" charset="-122"/>
                <a:ea typeface="黑体" pitchFamily="49" charset="-122"/>
              </a:endParaRPr>
            </a:p>
            <a:p>
              <a:pPr lvl="1" indent="-179388" eaLnBrk="0" hangingPunct="0">
                <a:lnSpc>
                  <a:spcPct val="95000"/>
                </a:lnSpc>
                <a:buClr>
                  <a:schemeClr val="tx2"/>
                </a:buClr>
              </a:pPr>
              <a:endParaRPr lang="en-GB" altLang="zh-CN" sz="2400" dirty="0">
                <a:latin typeface="黑体" pitchFamily="49" charset="-122"/>
                <a:ea typeface="黑体" pitchFamily="49" charset="-122"/>
              </a:endParaRPr>
            </a:p>
            <a:p>
              <a:pPr lvl="1" indent="-179388" eaLnBrk="0" hangingPunct="0">
                <a:lnSpc>
                  <a:spcPct val="95000"/>
                </a:lnSpc>
                <a:buClr>
                  <a:schemeClr val="tx2"/>
                </a:buClr>
                <a:buFont typeface="Arial" pitchFamily="34" charset="0"/>
                <a:buChar char="•"/>
              </a:pPr>
              <a:r>
                <a:rPr lang="zh-CN" altLang="en-US" sz="2400" dirty="0">
                  <a:latin typeface="黑体" pitchFamily="49" charset="-122"/>
                  <a:ea typeface="黑体" pitchFamily="49" charset="-122"/>
                </a:rPr>
                <a:t>基于文本的搜索可能会</a:t>
              </a:r>
              <a:r>
                <a:rPr lang="zh-CN" altLang="en-US" sz="3200" dirty="0">
                  <a:solidFill>
                    <a:schemeClr val="tx2"/>
                  </a:solidFill>
                  <a:latin typeface="黑体" pitchFamily="49" charset="-122"/>
                  <a:ea typeface="黑体" pitchFamily="49" charset="-122"/>
                </a:rPr>
                <a:t>错过</a:t>
              </a:r>
              <a:r>
                <a:rPr lang="zh-CN" altLang="en-US" sz="2400" dirty="0">
                  <a:latin typeface="黑体" pitchFamily="49" charset="-122"/>
                  <a:ea typeface="黑体" pitchFamily="49" charset="-122"/>
                </a:rPr>
                <a:t>重要的信息。</a:t>
              </a:r>
              <a:endParaRPr lang="en-GB" altLang="zh-CN" sz="2400" dirty="0">
                <a:latin typeface="黑体" pitchFamily="49" charset="-122"/>
                <a:ea typeface="黑体" pitchFamily="49" charset="-122"/>
              </a:endParaRPr>
            </a:p>
            <a:p>
              <a:pPr lvl="1" indent="-179388" eaLnBrk="0" hangingPunct="0">
                <a:lnSpc>
                  <a:spcPct val="95000"/>
                </a:lnSpc>
                <a:buClr>
                  <a:schemeClr val="tx2"/>
                </a:buClr>
                <a:buFont typeface="Arial" pitchFamily="34" charset="0"/>
                <a:buChar char="•"/>
              </a:pPr>
              <a:r>
                <a:rPr lang="zh-CN" altLang="en-US" sz="2400" dirty="0">
                  <a:latin typeface="黑体" pitchFamily="49" charset="-122"/>
                  <a:ea typeface="黑体" pitchFamily="49" charset="-122"/>
                </a:rPr>
                <a:t>通过引文间的联系</a:t>
              </a:r>
              <a:r>
                <a:rPr lang="zh-CN" altLang="en-US" sz="3200" dirty="0">
                  <a:solidFill>
                    <a:schemeClr val="tx2"/>
                  </a:solidFill>
                  <a:latin typeface="黑体" pitchFamily="49" charset="-122"/>
                  <a:ea typeface="黑体" pitchFamily="49" charset="-122"/>
                </a:rPr>
                <a:t>网络</a:t>
              </a:r>
              <a:r>
                <a:rPr lang="zh-CN" altLang="en-US" sz="2400" dirty="0">
                  <a:latin typeface="黑体" pitchFamily="49" charset="-122"/>
                  <a:ea typeface="黑体" pitchFamily="49" charset="-122"/>
                </a:rPr>
                <a:t>可以帮助跨越术语的界限在信息中进行探索。</a:t>
              </a:r>
              <a:endParaRPr lang="en-GB" altLang="zh-CN" sz="2400" dirty="0">
                <a:latin typeface="黑体" pitchFamily="49" charset="-122"/>
                <a:ea typeface="黑体" pitchFamily="49" charset="-122"/>
              </a:endParaRPr>
            </a:p>
          </p:txBody>
        </p:sp>
      </p:grpSp>
      <p:sp>
        <p:nvSpPr>
          <p:cNvPr id="37900" name="TextBox 9"/>
          <p:cNvSpPr txBox="1">
            <a:spLocks noChangeArrowheads="1"/>
          </p:cNvSpPr>
          <p:nvPr/>
        </p:nvSpPr>
        <p:spPr bwMode="auto">
          <a:xfrm rot="21158327">
            <a:off x="2383327" y="5402584"/>
            <a:ext cx="1847461" cy="523220"/>
          </a:xfrm>
          <a:prstGeom prst="rect">
            <a:avLst/>
          </a:prstGeom>
          <a:noFill/>
          <a:ln w="9525">
            <a:noFill/>
            <a:miter lim="800000"/>
            <a:headEnd/>
            <a:tailEnd/>
          </a:ln>
        </p:spPr>
        <p:txBody>
          <a:bodyPr wrap="square">
            <a:spAutoFit/>
          </a:bodyPr>
          <a:lstStyle/>
          <a:p>
            <a:r>
              <a:rPr lang="zh-CN" altLang="en-US" sz="2800" dirty="0">
                <a:solidFill>
                  <a:schemeClr val="bg1"/>
                </a:solidFill>
                <a:latin typeface="黑体" pitchFamily="49" charset="-122"/>
                <a:ea typeface="黑体" pitchFamily="49" charset="-122"/>
              </a:rPr>
              <a:t>引文索引</a:t>
            </a:r>
            <a:endParaRPr lang="en-US" sz="2800" dirty="0">
              <a:solidFill>
                <a:schemeClr val="bg1"/>
              </a:solidFill>
              <a:latin typeface="黑体" pitchFamily="49" charset="-122"/>
              <a:ea typeface="黑体" pitchFamily="49"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48" y="214290"/>
            <a:ext cx="7369175" cy="479446"/>
          </a:xfrm>
        </p:spPr>
        <p:txBody>
          <a:bodyPr/>
          <a:lstStyle/>
          <a:p>
            <a:r>
              <a:rPr lang="en-US" altLang="zh-CN" dirty="0" smtClean="0">
                <a:latin typeface="微软雅黑" pitchFamily="34" charset="-122"/>
                <a:ea typeface="微软雅黑" pitchFamily="34" charset="-122"/>
              </a:rPr>
              <a:t>ENDNOTE</a:t>
            </a:r>
            <a:r>
              <a:rPr lang="zh-CN" altLang="en-US" dirty="0" smtClean="0">
                <a:latin typeface="微软雅黑" pitchFamily="34" charset="-122"/>
                <a:ea typeface="微软雅黑" pitchFamily="34" charset="-122"/>
              </a:rPr>
              <a:t>匹配功能</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找到最合适您投稿的期刊</a:t>
            </a:r>
            <a:endParaRPr lang="zh-CN" altLang="en-US" dirty="0">
              <a:latin typeface="微软雅黑" pitchFamily="34" charset="-122"/>
              <a:ea typeface="微软雅黑" pitchFamily="34" charset="-122"/>
            </a:endParaRPr>
          </a:p>
        </p:txBody>
      </p:sp>
      <p:pic>
        <p:nvPicPr>
          <p:cNvPr id="182275" name="Picture 3"/>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a:effectLst/>
        </p:spPr>
      </p:pic>
      <p:sp>
        <p:nvSpPr>
          <p:cNvPr id="6" name="圆角矩形 21"/>
          <p:cNvSpPr>
            <a:spLocks noChangeArrowheads="1"/>
          </p:cNvSpPr>
          <p:nvPr/>
        </p:nvSpPr>
        <p:spPr bwMode="auto">
          <a:xfrm flipV="1">
            <a:off x="3571868" y="1714488"/>
            <a:ext cx="1143008" cy="35719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7" name="圆角矩形 21"/>
          <p:cNvSpPr>
            <a:spLocks noChangeArrowheads="1"/>
          </p:cNvSpPr>
          <p:nvPr/>
        </p:nvSpPr>
        <p:spPr bwMode="auto">
          <a:xfrm flipV="1">
            <a:off x="428596" y="3429000"/>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8" name="圆角矩形 21"/>
          <p:cNvSpPr>
            <a:spLocks noChangeArrowheads="1"/>
          </p:cNvSpPr>
          <p:nvPr/>
        </p:nvSpPr>
        <p:spPr bwMode="auto">
          <a:xfrm flipV="1">
            <a:off x="428596" y="4071942"/>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9" name="圆角矩形 21"/>
          <p:cNvSpPr>
            <a:spLocks noChangeArrowheads="1"/>
          </p:cNvSpPr>
          <p:nvPr/>
        </p:nvSpPr>
        <p:spPr bwMode="auto">
          <a:xfrm flipV="1">
            <a:off x="428596" y="5429264"/>
            <a:ext cx="3857652" cy="857256"/>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0" y="0"/>
            <a:ext cx="7600950" cy="4724400"/>
          </a:xfrm>
          <a:prstGeom prst="rect">
            <a:avLst/>
          </a:prstGeom>
          <a:noFill/>
          <a:ln w="9525">
            <a:noFill/>
            <a:miter lim="800000"/>
            <a:headEnd/>
            <a:tailEnd/>
          </a:ln>
          <a:effectLst/>
        </p:spPr>
      </p:pic>
      <p:pic>
        <p:nvPicPr>
          <p:cNvPr id="183299" name="Picture 3"/>
          <p:cNvPicPr>
            <a:picLocks noChangeAspect="1" noChangeArrowheads="1"/>
          </p:cNvPicPr>
          <p:nvPr/>
        </p:nvPicPr>
        <p:blipFill>
          <a:blip r:embed="rId3" cstate="print"/>
          <a:srcRect/>
          <a:stretch>
            <a:fillRect/>
          </a:stretch>
        </p:blipFill>
        <p:spPr bwMode="auto">
          <a:xfrm>
            <a:off x="1123950" y="2428868"/>
            <a:ext cx="802005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圆角矩形 21"/>
          <p:cNvSpPr>
            <a:spLocks noChangeArrowheads="1"/>
          </p:cNvSpPr>
          <p:nvPr/>
        </p:nvSpPr>
        <p:spPr bwMode="auto">
          <a:xfrm flipV="1">
            <a:off x="7715272" y="5857892"/>
            <a:ext cx="1285884" cy="287338"/>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5" name="圆角矩形 21"/>
          <p:cNvSpPr>
            <a:spLocks noChangeArrowheads="1"/>
          </p:cNvSpPr>
          <p:nvPr/>
        </p:nvSpPr>
        <p:spPr bwMode="auto">
          <a:xfrm flipV="1">
            <a:off x="1142976" y="2857496"/>
            <a:ext cx="6715172" cy="2786082"/>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2" cstate="print"/>
          <a:srcRect/>
          <a:stretch>
            <a:fillRect/>
          </a:stretch>
        </p:blipFill>
        <p:spPr bwMode="auto">
          <a:xfrm>
            <a:off x="385763" y="4763"/>
            <a:ext cx="8372475" cy="6848475"/>
          </a:xfrm>
          <a:prstGeom prst="rect">
            <a:avLst/>
          </a:prstGeom>
          <a:noFill/>
          <a:ln w="9525">
            <a:noFill/>
            <a:miter lim="800000"/>
            <a:headEnd/>
            <a:tailEnd/>
          </a:ln>
          <a:effectLst/>
        </p:spPr>
      </p:pic>
      <p:sp>
        <p:nvSpPr>
          <p:cNvPr id="6" name="圆角矩形 21"/>
          <p:cNvSpPr>
            <a:spLocks noChangeArrowheads="1"/>
          </p:cNvSpPr>
          <p:nvPr/>
        </p:nvSpPr>
        <p:spPr bwMode="auto">
          <a:xfrm flipV="1">
            <a:off x="500034" y="1500174"/>
            <a:ext cx="8072494" cy="500066"/>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8" name="标题 1"/>
          <p:cNvSpPr txBox="1">
            <a:spLocks/>
          </p:cNvSpPr>
          <p:nvPr/>
        </p:nvSpPr>
        <p:spPr bwMode="auto">
          <a:xfrm>
            <a:off x="3714744" y="928670"/>
            <a:ext cx="5286411" cy="33657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zh-CN" sz="2000" b="0" i="0" u="none" strike="noStrike" kern="0" cap="none" spc="0" normalizeH="0" baseline="0" noProof="0" dirty="0" smtClean="0">
                <a:ln>
                  <a:noFill/>
                </a:ln>
                <a:solidFill>
                  <a:schemeClr val="tx2"/>
                </a:solidFill>
                <a:effectLst/>
                <a:uLnTx/>
                <a:uFillTx/>
                <a:latin typeface="微软雅黑" pitchFamily="34" charset="-122"/>
                <a:ea typeface="微软雅黑" pitchFamily="34" charset="-122"/>
                <a:cs typeface="+mj-cs"/>
              </a:rPr>
              <a:t>ENDNOTE</a:t>
            </a:r>
            <a:r>
              <a:rPr kumimoji="0" lang="zh-CN" altLang="en-US" sz="2000" b="0" i="0" u="none" strike="noStrike" kern="0" cap="none" spc="0" normalizeH="0" baseline="0" noProof="0" dirty="0" smtClean="0">
                <a:ln>
                  <a:noFill/>
                </a:ln>
                <a:solidFill>
                  <a:schemeClr val="tx2"/>
                </a:solidFill>
                <a:effectLst/>
                <a:uLnTx/>
                <a:uFillTx/>
                <a:latin typeface="微软雅黑" pitchFamily="34" charset="-122"/>
                <a:ea typeface="微软雅黑" pitchFamily="34" charset="-122"/>
                <a:cs typeface="+mj-cs"/>
              </a:rPr>
              <a:t>匹配功能</a:t>
            </a:r>
            <a:r>
              <a:rPr kumimoji="0" lang="en-US" altLang="zh-CN" sz="2000" b="0" i="0" u="none" strike="noStrike" kern="0" cap="none" spc="0" normalizeH="0" baseline="0" noProof="0" dirty="0" smtClean="0">
                <a:ln>
                  <a:noFill/>
                </a:ln>
                <a:solidFill>
                  <a:schemeClr val="tx2"/>
                </a:solidFill>
                <a:effectLst/>
                <a:uLnTx/>
                <a:uFillTx/>
                <a:latin typeface="微软雅黑" pitchFamily="34" charset="-122"/>
                <a:ea typeface="微软雅黑" pitchFamily="34" charset="-122"/>
                <a:cs typeface="+mj-cs"/>
              </a:rPr>
              <a:t>-</a:t>
            </a:r>
            <a:r>
              <a:rPr kumimoji="0" lang="zh-CN" altLang="en-US" sz="2000" b="0" i="0" u="none" strike="noStrike" kern="0" cap="none" spc="0" normalizeH="0" baseline="0" noProof="0" dirty="0" smtClean="0">
                <a:ln>
                  <a:noFill/>
                </a:ln>
                <a:solidFill>
                  <a:schemeClr val="tx2"/>
                </a:solidFill>
                <a:effectLst/>
                <a:uLnTx/>
                <a:uFillTx/>
                <a:latin typeface="微软雅黑" pitchFamily="34" charset="-122"/>
                <a:ea typeface="微软雅黑" pitchFamily="34" charset="-122"/>
                <a:cs typeface="+mj-cs"/>
              </a:rPr>
              <a:t>找到最合适您投稿的期刊</a:t>
            </a:r>
            <a:endParaRPr kumimoji="0" lang="zh-CN" altLang="en-US" sz="2000" b="0" i="0" u="none" strike="noStrike" kern="0" cap="none" spc="0" normalizeH="0" baseline="0" noProof="0" dirty="0">
              <a:ln>
                <a:noFill/>
              </a:ln>
              <a:solidFill>
                <a:schemeClr val="tx2"/>
              </a:solidFill>
              <a:effectLst/>
              <a:uLnTx/>
              <a:uFillTx/>
              <a:latin typeface="微软雅黑" pitchFamily="34" charset="-122"/>
              <a:ea typeface="微软雅黑"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椭圆 8"/>
          <p:cNvSpPr/>
          <p:nvPr/>
        </p:nvSpPr>
        <p:spPr>
          <a:xfrm>
            <a:off x="357188" y="2782888"/>
            <a:ext cx="785812" cy="7858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charset="-122"/>
            </a:endParaRPr>
          </a:p>
        </p:txBody>
      </p:sp>
      <p:sp>
        <p:nvSpPr>
          <p:cNvPr id="10" name="椭圆 9"/>
          <p:cNvSpPr/>
          <p:nvPr/>
        </p:nvSpPr>
        <p:spPr>
          <a:xfrm>
            <a:off x="357188" y="1857375"/>
            <a:ext cx="785812" cy="78581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charset="-122"/>
            </a:endParaRPr>
          </a:p>
        </p:txBody>
      </p:sp>
      <p:sp>
        <p:nvSpPr>
          <p:cNvPr id="11" name="椭圆 10"/>
          <p:cNvSpPr/>
          <p:nvPr/>
        </p:nvSpPr>
        <p:spPr>
          <a:xfrm>
            <a:off x="357188" y="3708400"/>
            <a:ext cx="785812" cy="78581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charset="-122"/>
            </a:endParaRPr>
          </a:p>
        </p:txBody>
      </p:sp>
      <p:sp>
        <p:nvSpPr>
          <p:cNvPr id="35842" name="Rectangle 2"/>
          <p:cNvSpPr>
            <a:spLocks noGrp="1" noChangeArrowheads="1"/>
          </p:cNvSpPr>
          <p:nvPr>
            <p:ph type="ctrTitle"/>
          </p:nvPr>
        </p:nvSpPr>
        <p:spPr>
          <a:xfrm>
            <a:off x="642938" y="571501"/>
            <a:ext cx="7715276" cy="4929202"/>
          </a:xfrm>
        </p:spPr>
        <p:txBody>
          <a:bodyPr>
            <a:normAutofit fontScale="90000"/>
          </a:bodyPr>
          <a:lstStyle/>
          <a:p>
            <a:pPr eaLnBrk="1" hangingPunct="1">
              <a:defRPr/>
            </a:pPr>
            <a:r>
              <a:rPr lang="zh-CN" altLang="en-US" sz="4400" b="1" dirty="0" smtClean="0">
                <a:solidFill>
                  <a:schemeClr val="tx1"/>
                </a:solidFill>
                <a:latin typeface="黑体" pitchFamily="49" charset="-122"/>
                <a:ea typeface="黑体" pitchFamily="49" charset="-122"/>
              </a:rPr>
              <a:t>大纲</a:t>
            </a:r>
            <a:r>
              <a:rPr lang="en-US" altLang="zh-CN" sz="3600" b="1" dirty="0" smtClean="0">
                <a:solidFill>
                  <a:schemeClr val="tx1"/>
                </a:solidFill>
                <a:latin typeface="黑体" pitchFamily="49" charset="-122"/>
                <a:ea typeface="黑体" pitchFamily="49" charset="-122"/>
              </a:rPr>
              <a:t/>
            </a:r>
            <a:br>
              <a:rPr lang="en-US" altLang="zh-CN" sz="3600" b="1" dirty="0" smtClean="0">
                <a:solidFill>
                  <a:schemeClr val="tx1"/>
                </a:solidFill>
                <a:latin typeface="黑体" pitchFamily="49" charset="-122"/>
                <a:ea typeface="黑体" pitchFamily="49" charset="-122"/>
              </a:rPr>
            </a:br>
            <a:r>
              <a:rPr lang="en-US" altLang="zh-CN" sz="3600" b="1" dirty="0" smtClean="0">
                <a:solidFill>
                  <a:schemeClr val="tx1"/>
                </a:solidFill>
                <a:latin typeface="黑体" pitchFamily="49" charset="-122"/>
                <a:ea typeface="黑体" pitchFamily="49" charset="-122"/>
              </a:rPr>
              <a:t/>
            </a:r>
            <a:br>
              <a:rPr lang="en-US" altLang="zh-CN" sz="3600" b="1" dirty="0" smtClean="0">
                <a:solidFill>
                  <a:schemeClr val="tx1"/>
                </a:solidFill>
                <a:latin typeface="黑体" pitchFamily="49" charset="-122"/>
                <a:ea typeface="黑体" pitchFamily="49" charset="-122"/>
              </a:rPr>
            </a:br>
            <a:r>
              <a:rPr lang="en-US" altLang="zh-CN" sz="3800" dirty="0" smtClean="0">
                <a:solidFill>
                  <a:schemeClr val="tx1"/>
                </a:solidFill>
                <a:latin typeface="黑体" pitchFamily="49" charset="-122"/>
                <a:ea typeface="黑体" pitchFamily="49" charset="-122"/>
              </a:rPr>
              <a:t/>
            </a:r>
            <a:br>
              <a:rPr lang="en-US" altLang="zh-CN" sz="3800" dirty="0" smtClean="0">
                <a:solidFill>
                  <a:schemeClr val="tx1"/>
                </a:solidFill>
                <a:latin typeface="黑体" pitchFamily="49" charset="-122"/>
                <a:ea typeface="黑体" pitchFamily="49" charset="-122"/>
              </a:rPr>
            </a:br>
            <a:r>
              <a:rPr lang="en-US" altLang="zh-CN" sz="3800" b="1" dirty="0" smtClean="0">
                <a:solidFill>
                  <a:schemeClr val="tx1"/>
                </a:solidFill>
                <a:latin typeface="黑体" pitchFamily="49" charset="-122"/>
                <a:ea typeface="黑体" pitchFamily="49" charset="-122"/>
              </a:rPr>
              <a:t>1   </a:t>
            </a:r>
            <a:r>
              <a:rPr lang="zh-CN" altLang="en-US" sz="3800" b="1" dirty="0" smtClean="0">
                <a:solidFill>
                  <a:schemeClr val="tx1"/>
                </a:solidFill>
                <a:latin typeface="黑体" pitchFamily="49" charset="-122"/>
                <a:ea typeface="黑体" pitchFamily="49" charset="-122"/>
              </a:rPr>
              <a:t>认识</a:t>
            </a:r>
            <a:r>
              <a:rPr lang="en-US" altLang="zh-CN" sz="3800" b="1" dirty="0" smtClean="0">
                <a:solidFill>
                  <a:schemeClr val="tx1"/>
                </a:solidFill>
                <a:latin typeface="+mn-lt"/>
                <a:ea typeface="黑体" pitchFamily="49" charset="-122"/>
              </a:rPr>
              <a:t>Web of Science(SCI/DII)</a:t>
            </a:r>
            <a:r>
              <a:rPr lang="zh-CN" altLang="en-US" sz="3800" b="1" dirty="0" smtClean="0">
                <a:solidFill>
                  <a:schemeClr val="tx1"/>
                </a:solidFill>
                <a:latin typeface="+mn-lt"/>
                <a:ea typeface="黑体" pitchFamily="49" charset="-122"/>
              </a:rPr>
              <a:t>？</a:t>
            </a:r>
            <a:r>
              <a:rPr lang="en-US" altLang="zh-CN" sz="3800" kern="1200" dirty="0" smtClean="0">
                <a:solidFill>
                  <a:schemeClr val="tx1"/>
                </a:solidFill>
                <a:latin typeface="黑体" pitchFamily="49" charset="-122"/>
                <a:ea typeface="黑体" pitchFamily="49" charset="-122"/>
                <a:cs typeface="Arial" pitchFamily="34" charset="0"/>
              </a:rPr>
              <a:t/>
            </a:r>
            <a:br>
              <a:rPr lang="en-US" altLang="zh-CN" sz="3800" kern="1200" dirty="0" smtClean="0">
                <a:solidFill>
                  <a:schemeClr val="tx1"/>
                </a:solidFill>
                <a:latin typeface="黑体" pitchFamily="49" charset="-122"/>
                <a:ea typeface="黑体" pitchFamily="49" charset="-122"/>
                <a:cs typeface="Arial" pitchFamily="34" charset="0"/>
              </a:rPr>
            </a:br>
            <a:r>
              <a:rPr lang="en-US" altLang="zh-CN" sz="3800" kern="1200" dirty="0" smtClean="0">
                <a:solidFill>
                  <a:schemeClr val="tx1"/>
                </a:solidFill>
                <a:latin typeface="黑体" pitchFamily="49" charset="-122"/>
                <a:ea typeface="黑体" pitchFamily="49" charset="-122"/>
                <a:cs typeface="Arial" pitchFamily="34" charset="0"/>
              </a:rPr>
              <a:t/>
            </a:r>
            <a:br>
              <a:rPr lang="en-US" altLang="zh-CN" sz="3800" kern="1200" dirty="0" smtClean="0">
                <a:solidFill>
                  <a:schemeClr val="tx1"/>
                </a:solidFill>
                <a:latin typeface="黑体" pitchFamily="49" charset="-122"/>
                <a:ea typeface="黑体" pitchFamily="49" charset="-122"/>
                <a:cs typeface="Arial" pitchFamily="34" charset="0"/>
              </a:rPr>
            </a:br>
            <a:r>
              <a:rPr lang="en-US" altLang="zh-CN" sz="3800" b="1" kern="1200" dirty="0" smtClean="0">
                <a:latin typeface="黑体" pitchFamily="49" charset="-122"/>
                <a:ea typeface="黑体" pitchFamily="49" charset="-122"/>
                <a:cs typeface="Arial" pitchFamily="34" charset="0"/>
              </a:rPr>
              <a:t>2   </a:t>
            </a:r>
            <a:r>
              <a:rPr lang="zh-CN" altLang="en-US" sz="3800" b="1" kern="1200" dirty="0" smtClean="0">
                <a:latin typeface="黑体" pitchFamily="49" charset="-122"/>
                <a:ea typeface="黑体" pitchFamily="49" charset="-122"/>
                <a:cs typeface="Arial" pitchFamily="34" charset="0"/>
              </a:rPr>
              <a:t>如何利用</a:t>
            </a:r>
            <a:r>
              <a:rPr lang="en-US" altLang="zh-CN" sz="3800" b="1" dirty="0" smtClean="0">
                <a:latin typeface="+mn-lt"/>
                <a:ea typeface="黑体" pitchFamily="49" charset="-122"/>
                <a:cs typeface="Times New Roman" pitchFamily="18" charset="0"/>
              </a:rPr>
              <a:t>WOS</a:t>
            </a:r>
            <a:r>
              <a:rPr lang="zh-CN" altLang="en-US" sz="3800" b="1" dirty="0" smtClean="0">
                <a:latin typeface="黑体" pitchFamily="49" charset="-122"/>
                <a:ea typeface="黑体" pitchFamily="49" charset="-122"/>
              </a:rPr>
              <a:t>为科研服务？</a:t>
            </a:r>
            <a:r>
              <a:rPr lang="en-US" altLang="zh-CN" sz="3800" dirty="0" smtClean="0">
                <a:latin typeface="黑体" pitchFamily="49" charset="-122"/>
                <a:ea typeface="黑体" pitchFamily="49" charset="-122"/>
              </a:rPr>
              <a:t/>
            </a:r>
            <a:br>
              <a:rPr lang="en-US" altLang="zh-CN" sz="3800" dirty="0" smtClean="0">
                <a:latin typeface="黑体" pitchFamily="49" charset="-122"/>
                <a:ea typeface="黑体" pitchFamily="49" charset="-122"/>
              </a:rPr>
            </a:br>
            <a:r>
              <a:rPr lang="en-US" altLang="zh-CN" sz="3800" dirty="0" smtClean="0">
                <a:solidFill>
                  <a:schemeClr val="tx1"/>
                </a:solidFill>
                <a:latin typeface="黑体" pitchFamily="49" charset="-122"/>
                <a:ea typeface="黑体" pitchFamily="49" charset="-122"/>
              </a:rPr>
              <a:t/>
            </a:r>
            <a:br>
              <a:rPr lang="en-US" altLang="zh-CN" sz="3800" dirty="0" smtClean="0">
                <a:solidFill>
                  <a:schemeClr val="tx1"/>
                </a:solidFill>
                <a:latin typeface="黑体" pitchFamily="49" charset="-122"/>
                <a:ea typeface="黑体" pitchFamily="49" charset="-122"/>
              </a:rPr>
            </a:br>
            <a:r>
              <a:rPr lang="en-US" altLang="zh-CN" sz="3800" b="1" dirty="0" smtClean="0">
                <a:solidFill>
                  <a:schemeClr val="bg1">
                    <a:lumMod val="50000"/>
                  </a:schemeClr>
                </a:solidFill>
                <a:latin typeface="黑体" pitchFamily="49" charset="-122"/>
                <a:ea typeface="黑体" pitchFamily="49" charset="-122"/>
              </a:rPr>
              <a:t>3   </a:t>
            </a:r>
            <a:r>
              <a:rPr lang="zh-CN" altLang="en-US" sz="3800" b="1" dirty="0" smtClean="0">
                <a:solidFill>
                  <a:schemeClr val="bg1">
                    <a:lumMod val="50000"/>
                  </a:schemeClr>
                </a:solidFill>
                <a:latin typeface="黑体" pitchFamily="49" charset="-122"/>
                <a:ea typeface="黑体" pitchFamily="49" charset="-122"/>
              </a:rPr>
              <a:t>除了</a:t>
            </a:r>
            <a:r>
              <a:rPr lang="en-US" altLang="zh-CN" sz="3800" b="1" dirty="0" smtClean="0">
                <a:solidFill>
                  <a:schemeClr val="bg1">
                    <a:lumMod val="50000"/>
                  </a:schemeClr>
                </a:solidFill>
                <a:latin typeface="+mn-lt"/>
                <a:ea typeface="黑体" pitchFamily="49" charset="-122"/>
              </a:rPr>
              <a:t>Web of science</a:t>
            </a:r>
            <a:r>
              <a:rPr lang="zh-CN" altLang="en-US" sz="3800" b="1" dirty="0" smtClean="0">
                <a:solidFill>
                  <a:schemeClr val="bg1">
                    <a:lumMod val="50000"/>
                  </a:schemeClr>
                </a:solidFill>
                <a:latin typeface="黑体" pitchFamily="49" charset="-122"/>
                <a:ea typeface="黑体" pitchFamily="49" charset="-122"/>
              </a:rPr>
              <a:t>还有什么？</a:t>
            </a:r>
            <a:r>
              <a:rPr lang="en-US" altLang="zh-CN" sz="3800" b="1" dirty="0" smtClean="0">
                <a:solidFill>
                  <a:schemeClr val="bg1">
                    <a:lumMod val="50000"/>
                  </a:schemeClr>
                </a:solidFill>
                <a:latin typeface="黑体" pitchFamily="49" charset="-122"/>
                <a:ea typeface="黑体" pitchFamily="49" charset="-122"/>
              </a:rPr>
              <a:t/>
            </a:r>
            <a:br>
              <a:rPr lang="en-US" altLang="zh-CN" sz="3800" b="1" dirty="0" smtClean="0">
                <a:solidFill>
                  <a:schemeClr val="bg1">
                    <a:lumMod val="50000"/>
                  </a:schemeClr>
                </a:solidFill>
                <a:latin typeface="黑体" pitchFamily="49" charset="-122"/>
                <a:ea typeface="黑体" pitchFamily="49" charset="-122"/>
              </a:rPr>
            </a:br>
            <a:r>
              <a:rPr lang="en-US" altLang="zh-CN" sz="3200" b="1" dirty="0" smtClean="0">
                <a:solidFill>
                  <a:schemeClr val="tx1"/>
                </a:solidFill>
                <a:effectLst>
                  <a:outerShdw blurRad="38100" dist="38100" dir="2700000" algn="tl">
                    <a:srgbClr val="C0C0C0"/>
                  </a:outerShdw>
                </a:effectLst>
                <a:latin typeface="Microsoft YaHei" pitchFamily="34" charset="-122"/>
                <a:ea typeface="Microsoft YaHei" pitchFamily="34" charset="-122"/>
              </a:rPr>
              <a:t/>
            </a:r>
            <a:br>
              <a:rPr lang="en-US" altLang="zh-CN" sz="3200" b="1" dirty="0" smtClean="0">
                <a:solidFill>
                  <a:schemeClr val="tx1"/>
                </a:solidFill>
                <a:effectLst>
                  <a:outerShdw blurRad="38100" dist="38100" dir="2700000" algn="tl">
                    <a:srgbClr val="C0C0C0"/>
                  </a:outerShdw>
                </a:effectLst>
                <a:latin typeface="Microsoft YaHei" pitchFamily="34" charset="-122"/>
                <a:ea typeface="Microsoft YaHei" pitchFamily="34" charset="-122"/>
              </a:rPr>
            </a:br>
            <a:endParaRPr lang="en-US" altLang="zh-CN" sz="3200" b="1" dirty="0" smtClean="0">
              <a:solidFill>
                <a:schemeClr val="tx1"/>
              </a:solidFill>
              <a:ea typeface="宋体" charset="-122"/>
            </a:endParaRPr>
          </a:p>
        </p:txBody>
      </p:sp>
    </p:spTree>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pPr>
              <a:defRPr/>
            </a:pPr>
            <a:fld id="{00648F0A-A9FF-4D66-A214-2DA1A594E1FA}" type="slidenum">
              <a:rPr lang="en-US" altLang="en-US" smtClean="0"/>
              <a:pPr>
                <a:defRPr/>
              </a:pPr>
              <a:t>144</a:t>
            </a:fld>
            <a:endParaRPr lang="en-US" altLang="en-US"/>
          </a:p>
        </p:txBody>
      </p:sp>
      <p:pic>
        <p:nvPicPr>
          <p:cNvPr id="1028" name="Picture 4"/>
          <p:cNvPicPr>
            <a:picLocks noChangeAspect="1" noChangeArrowheads="1"/>
          </p:cNvPicPr>
          <p:nvPr/>
        </p:nvPicPr>
        <p:blipFill>
          <a:blip r:embed="rId3" cstate="print"/>
          <a:srcRect/>
          <a:stretch>
            <a:fillRect/>
          </a:stretch>
        </p:blipFill>
        <p:spPr bwMode="auto">
          <a:xfrm>
            <a:off x="0" y="785794"/>
            <a:ext cx="9239250" cy="5343525"/>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0" y="428604"/>
            <a:ext cx="7058025" cy="5972175"/>
          </a:xfrm>
          <a:prstGeom prst="rect">
            <a:avLst/>
          </a:prstGeom>
          <a:noFill/>
          <a:ln w="9525">
            <a:noFill/>
            <a:miter lim="800000"/>
            <a:headEnd/>
            <a:tailEnd/>
          </a:ln>
          <a:effectLst/>
        </p:spPr>
      </p:pic>
      <p:sp>
        <p:nvSpPr>
          <p:cNvPr id="7" name="圆角矩形 6"/>
          <p:cNvSpPr/>
          <p:nvPr/>
        </p:nvSpPr>
        <p:spPr bwMode="auto">
          <a:xfrm>
            <a:off x="5572132" y="1142984"/>
            <a:ext cx="857256" cy="357190"/>
          </a:xfrm>
          <a:prstGeom prst="roundRect">
            <a:avLst/>
          </a:prstGeom>
          <a:noFill/>
          <a:ln w="508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charset="0"/>
            </a:endParaRPr>
          </a:p>
        </p:txBody>
      </p:sp>
      <p:sp>
        <p:nvSpPr>
          <p:cNvPr id="8" name="右箭头 7"/>
          <p:cNvSpPr/>
          <p:nvPr/>
        </p:nvSpPr>
        <p:spPr bwMode="auto">
          <a:xfrm rot="19776294">
            <a:off x="7000892" y="1071546"/>
            <a:ext cx="785818" cy="357190"/>
          </a:xfrm>
          <a:prstGeom prst="rightArrow">
            <a:avLst/>
          </a:prstGeom>
          <a:solidFill>
            <a:schemeClr val="tx2"/>
          </a:solidFill>
          <a:ln w="254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charset="0"/>
            </a:endParaRPr>
          </a:p>
        </p:txBody>
      </p:sp>
      <p:sp>
        <p:nvSpPr>
          <p:cNvPr id="10" name="圆角矩形 9"/>
          <p:cNvSpPr/>
          <p:nvPr/>
        </p:nvSpPr>
        <p:spPr bwMode="auto">
          <a:xfrm>
            <a:off x="7858148" y="714356"/>
            <a:ext cx="571504" cy="285752"/>
          </a:xfrm>
          <a:prstGeom prst="roundRect">
            <a:avLst/>
          </a:prstGeom>
          <a:noFill/>
          <a:ln w="3810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charset="0"/>
            </a:endParaRPr>
          </a:p>
        </p:txBody>
      </p:sp>
      <p:sp>
        <p:nvSpPr>
          <p:cNvPr id="6" name="TextBox 5"/>
          <p:cNvSpPr txBox="1"/>
          <p:nvPr/>
        </p:nvSpPr>
        <p:spPr>
          <a:xfrm>
            <a:off x="2643174" y="928670"/>
            <a:ext cx="1826141" cy="584775"/>
          </a:xfrm>
          <a:prstGeom prst="rect">
            <a:avLst/>
          </a:prstGeom>
          <a:noFill/>
        </p:spPr>
        <p:txBody>
          <a:bodyPr wrap="none" rtlCol="0">
            <a:spAutoFit/>
          </a:bodyPr>
          <a:lstStyle/>
          <a:p>
            <a:r>
              <a:rPr lang="zh-CN" altLang="en-US" sz="3200" dirty="0" smtClean="0">
                <a:solidFill>
                  <a:srgbClr val="FF0000"/>
                </a:solidFill>
                <a:latin typeface="Microsoft YaHei" pitchFamily="34" charset="-122"/>
                <a:ea typeface="Microsoft YaHei" pitchFamily="34" charset="-122"/>
              </a:rPr>
              <a:t>更多帮助</a:t>
            </a:r>
            <a:endParaRPr lang="zh-CN" altLang="en-US" sz="3200" dirty="0">
              <a:solidFill>
                <a:srgbClr val="FF0000"/>
              </a:solidFill>
              <a:latin typeface="Microsoft YaHei" pitchFamily="34" charset="-122"/>
              <a:ea typeface="Microsoft YaHei"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图片 8"/>
          <p:cNvPicPr>
            <a:picLocks noChangeAspect="1"/>
          </p:cNvPicPr>
          <p:nvPr/>
        </p:nvPicPr>
        <p:blipFill>
          <a:blip r:embed="rId2" cstate="print"/>
          <a:srcRect/>
          <a:stretch>
            <a:fillRect/>
          </a:stretch>
        </p:blipFill>
        <p:spPr bwMode="auto">
          <a:xfrm>
            <a:off x="0" y="4929188"/>
            <a:ext cx="9144000" cy="1500187"/>
          </a:xfrm>
          <a:prstGeom prst="rect">
            <a:avLst/>
          </a:prstGeom>
          <a:noFill/>
          <a:ln w="9525">
            <a:noFill/>
            <a:miter lim="800000"/>
            <a:headEnd/>
            <a:tailEnd/>
          </a:ln>
        </p:spPr>
      </p:pic>
      <p:sp>
        <p:nvSpPr>
          <p:cNvPr id="126980" name="Rectangle 6"/>
          <p:cNvSpPr>
            <a:spLocks noChangeArrowheads="1"/>
          </p:cNvSpPr>
          <p:nvPr/>
        </p:nvSpPr>
        <p:spPr bwMode="auto">
          <a:xfrm>
            <a:off x="0" y="5072063"/>
            <a:ext cx="9358313" cy="1570037"/>
          </a:xfrm>
          <a:prstGeom prst="rect">
            <a:avLst/>
          </a:prstGeom>
          <a:noFill/>
          <a:ln w="9525">
            <a:noFill/>
            <a:miter lim="800000"/>
            <a:headEnd/>
            <a:tailEnd/>
          </a:ln>
        </p:spPr>
        <p:txBody>
          <a:bodyPr>
            <a:spAutoFit/>
          </a:bodyPr>
          <a:lstStyle/>
          <a:p>
            <a:pPr algn="ctr"/>
            <a:r>
              <a:rPr lang="en-US" altLang="zh-CN" sz="2400" u="sng" dirty="0">
                <a:solidFill>
                  <a:srgbClr val="FFFF00"/>
                </a:solidFill>
                <a:latin typeface="微软雅黑" pitchFamily="34" charset="-122"/>
                <a:ea typeface="微软雅黑" pitchFamily="34" charset="-122"/>
                <a:cs typeface="Arial Unicode MS" pitchFamily="34" charset="-122"/>
              </a:rPr>
              <a:t>WOS</a:t>
            </a:r>
            <a:r>
              <a:rPr lang="zh-CN" altLang="en-US" sz="2400" u="sng" dirty="0">
                <a:solidFill>
                  <a:srgbClr val="FFFF00"/>
                </a:solidFill>
                <a:latin typeface="微软雅黑" pitchFamily="34" charset="-122"/>
                <a:ea typeface="微软雅黑" pitchFamily="34" charset="-122"/>
                <a:cs typeface="Arial Unicode MS" pitchFamily="34" charset="-122"/>
              </a:rPr>
              <a:t>在线大讲堂</a:t>
            </a:r>
            <a:r>
              <a:rPr lang="en-US" altLang="zh-CN" sz="2400" u="sng" dirty="0">
                <a:solidFill>
                  <a:srgbClr val="FFFF00"/>
                </a:solidFill>
                <a:latin typeface="微软雅黑" pitchFamily="34" charset="-122"/>
                <a:ea typeface="微软雅黑" pitchFamily="34" charset="-122"/>
                <a:cs typeface="Arial Unicode MS" pitchFamily="34" charset="-122"/>
              </a:rPr>
              <a:t>——</a:t>
            </a:r>
            <a:r>
              <a:rPr lang="en-US" altLang="zh-CN" sz="2400" u="sng" dirty="0" smtClean="0">
                <a:solidFill>
                  <a:srgbClr val="FFFF00"/>
                </a:solidFill>
                <a:latin typeface="微软雅黑" pitchFamily="34" charset="-122"/>
                <a:ea typeface="微软雅黑" pitchFamily="34" charset="-122"/>
                <a:cs typeface="Arial Unicode MS" pitchFamily="34" charset="-122"/>
              </a:rPr>
              <a:t>2016</a:t>
            </a:r>
            <a:r>
              <a:rPr lang="zh-CN" altLang="en-US" sz="2400" u="sng" dirty="0" smtClean="0">
                <a:solidFill>
                  <a:srgbClr val="FFFF00"/>
                </a:solidFill>
                <a:latin typeface="微软雅黑" pitchFamily="34" charset="-122"/>
                <a:ea typeface="微软雅黑" pitchFamily="34" charset="-122"/>
                <a:cs typeface="Arial Unicode MS" pitchFamily="34" charset="-122"/>
              </a:rPr>
              <a:t>秋季</a:t>
            </a:r>
            <a:r>
              <a:rPr lang="zh-CN" altLang="en-US" sz="2400" u="sng" dirty="0">
                <a:solidFill>
                  <a:srgbClr val="FFFF00"/>
                </a:solidFill>
                <a:latin typeface="微软雅黑" pitchFamily="34" charset="-122"/>
                <a:ea typeface="微软雅黑" pitchFamily="34" charset="-122"/>
                <a:cs typeface="Arial Unicode MS" pitchFamily="34" charset="-122"/>
              </a:rPr>
              <a:t>课程</a:t>
            </a:r>
            <a:endParaRPr lang="en-US" altLang="zh-CN" sz="2400" u="sng" dirty="0">
              <a:solidFill>
                <a:srgbClr val="FFFF00"/>
              </a:solidFill>
              <a:latin typeface="微软雅黑" pitchFamily="34" charset="-122"/>
              <a:ea typeface="微软雅黑" pitchFamily="34" charset="-122"/>
              <a:cs typeface="Arial Unicode MS" pitchFamily="34" charset="-122"/>
            </a:endParaRPr>
          </a:p>
          <a:p>
            <a:pPr algn="ctr"/>
            <a:endParaRPr lang="en-US" altLang="zh-CN" sz="2400" u="sng" dirty="0">
              <a:solidFill>
                <a:srgbClr val="FFFF00"/>
              </a:solidFill>
              <a:latin typeface="微软雅黑" pitchFamily="34" charset="-122"/>
              <a:ea typeface="微软雅黑" pitchFamily="34" charset="-122"/>
              <a:cs typeface="Arial Unicode MS" pitchFamily="34" charset="-122"/>
            </a:endParaRPr>
          </a:p>
          <a:p>
            <a:pPr algn="ctr"/>
            <a:r>
              <a:rPr lang="zh-CN" altLang="en-US" sz="2400" dirty="0">
                <a:solidFill>
                  <a:srgbClr val="FFFF00"/>
                </a:solidFill>
                <a:latin typeface="微软雅黑" pitchFamily="34" charset="-122"/>
                <a:ea typeface="微软雅黑" pitchFamily="34" charset="-122"/>
                <a:cs typeface="Arial Unicode MS" pitchFamily="34" charset="-122"/>
              </a:rPr>
              <a:t>网址：</a:t>
            </a:r>
            <a:r>
              <a:rPr lang="en-US" altLang="zh-CN" sz="2400" dirty="0">
                <a:solidFill>
                  <a:srgbClr val="FFFF00"/>
                </a:solidFill>
                <a:latin typeface="微软雅黑" pitchFamily="34" charset="-122"/>
                <a:ea typeface="微软雅黑" pitchFamily="34" charset="-122"/>
                <a:cs typeface="Arial Unicode MS" pitchFamily="34" charset="-122"/>
              </a:rPr>
              <a:t>http://ip-science.thomsonreuters.com.cn/WOSOnline/</a:t>
            </a:r>
          </a:p>
          <a:p>
            <a:pPr algn="ctr"/>
            <a:endParaRPr lang="en-US" altLang="zh-CN" sz="2400" b="1" u="sng" dirty="0">
              <a:solidFill>
                <a:srgbClr val="FFFF00"/>
              </a:solidFill>
              <a:latin typeface="Arial Unicode MS" pitchFamily="34" charset="-122"/>
              <a:ea typeface="微软雅黑" pitchFamily="34" charset="-122"/>
              <a:cs typeface="Arial Unicode MS" pitchFamily="34" charset="-122"/>
            </a:endParaRPr>
          </a:p>
        </p:txBody>
      </p:sp>
      <p:pic>
        <p:nvPicPr>
          <p:cNvPr id="126981" name="Picture 5"/>
          <p:cNvPicPr>
            <a:picLocks noChangeAspect="1" noChangeArrowheads="1"/>
          </p:cNvPicPr>
          <p:nvPr/>
        </p:nvPicPr>
        <p:blipFill>
          <a:blip r:embed="rId3" cstate="print"/>
          <a:srcRect/>
          <a:stretch>
            <a:fillRect/>
          </a:stretch>
        </p:blipFill>
        <p:spPr bwMode="auto">
          <a:xfrm>
            <a:off x="0" y="0"/>
            <a:ext cx="9144000" cy="544242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图片 8"/>
          <p:cNvPicPr>
            <a:picLocks noChangeAspect="1"/>
          </p:cNvPicPr>
          <p:nvPr/>
        </p:nvPicPr>
        <p:blipFill>
          <a:blip r:embed="rId2" cstate="print"/>
          <a:srcRect/>
          <a:stretch>
            <a:fillRect/>
          </a:stretch>
        </p:blipFill>
        <p:spPr bwMode="auto">
          <a:xfrm>
            <a:off x="0" y="0"/>
            <a:ext cx="9259888" cy="1500188"/>
          </a:xfrm>
          <a:prstGeom prst="rect">
            <a:avLst/>
          </a:prstGeom>
          <a:noFill/>
          <a:ln w="9525">
            <a:noFill/>
            <a:miter lim="800000"/>
            <a:headEnd/>
            <a:tailEnd/>
          </a:ln>
        </p:spPr>
      </p:pic>
      <p:sp>
        <p:nvSpPr>
          <p:cNvPr id="128004" name="矩形 6"/>
          <p:cNvSpPr>
            <a:spLocks noChangeArrowheads="1"/>
          </p:cNvSpPr>
          <p:nvPr/>
        </p:nvSpPr>
        <p:spPr bwMode="auto">
          <a:xfrm>
            <a:off x="1785938" y="142875"/>
            <a:ext cx="5429250" cy="1200150"/>
          </a:xfrm>
          <a:prstGeom prst="rect">
            <a:avLst/>
          </a:prstGeom>
          <a:noFill/>
          <a:ln w="9525">
            <a:noFill/>
            <a:miter lim="800000"/>
            <a:headEnd/>
            <a:tailEnd/>
          </a:ln>
        </p:spPr>
        <p:txBody>
          <a:bodyPr>
            <a:spAutoFit/>
          </a:bodyPr>
          <a:lstStyle/>
          <a:p>
            <a:pPr algn="ctr"/>
            <a:r>
              <a:rPr lang="zh-CN" altLang="en-US" sz="2400" dirty="0">
                <a:solidFill>
                  <a:srgbClr val="FFFF00"/>
                </a:solidFill>
                <a:latin typeface="微软雅黑" pitchFamily="34" charset="-122"/>
                <a:ea typeface="微软雅黑" pitchFamily="34" charset="-122"/>
              </a:rPr>
              <a:t>科研与研发人员专场</a:t>
            </a:r>
            <a:br>
              <a:rPr lang="zh-CN" altLang="en-US" sz="2400" dirty="0">
                <a:solidFill>
                  <a:srgbClr val="FFFF00"/>
                </a:solidFill>
                <a:latin typeface="微软雅黑" pitchFamily="34" charset="-122"/>
                <a:ea typeface="微软雅黑" pitchFamily="34" charset="-122"/>
              </a:rPr>
            </a:br>
            <a:r>
              <a:rPr lang="zh-CN" altLang="en-US" sz="2400" dirty="0">
                <a:solidFill>
                  <a:srgbClr val="FFFF00"/>
                </a:solidFill>
                <a:latin typeface="微软雅黑" pitchFamily="34" charset="-122"/>
                <a:ea typeface="微软雅黑" pitchFamily="34" charset="-122"/>
              </a:rPr>
              <a:t>课程安排：</a:t>
            </a:r>
            <a:r>
              <a:rPr lang="en-US" altLang="zh-CN" sz="2400" dirty="0">
                <a:solidFill>
                  <a:srgbClr val="FFFF00"/>
                </a:solidFill>
                <a:latin typeface="微软雅黑" pitchFamily="34" charset="-122"/>
                <a:ea typeface="微软雅黑" pitchFamily="34" charset="-122"/>
              </a:rPr>
              <a:t>2016</a:t>
            </a:r>
            <a:r>
              <a:rPr lang="zh-CN" altLang="en-US" sz="2400" dirty="0" smtClean="0">
                <a:solidFill>
                  <a:srgbClr val="FFFF00"/>
                </a:solidFill>
                <a:latin typeface="微软雅黑" pitchFamily="34" charset="-122"/>
                <a:ea typeface="微软雅黑" pitchFamily="34" charset="-122"/>
              </a:rPr>
              <a:t>年</a:t>
            </a:r>
            <a:r>
              <a:rPr lang="en-US" altLang="zh-CN" sz="2400" dirty="0" smtClean="0">
                <a:solidFill>
                  <a:srgbClr val="FFFF00"/>
                </a:solidFill>
                <a:latin typeface="微软雅黑" pitchFamily="34" charset="-122"/>
                <a:ea typeface="微软雅黑" pitchFamily="34" charset="-122"/>
              </a:rPr>
              <a:t>9</a:t>
            </a:r>
            <a:r>
              <a:rPr lang="zh-CN" altLang="en-US" sz="2400" dirty="0" smtClean="0">
                <a:solidFill>
                  <a:srgbClr val="FFFF00"/>
                </a:solidFill>
                <a:latin typeface="微软雅黑" pitchFamily="34" charset="-122"/>
                <a:ea typeface="微软雅黑" pitchFamily="34" charset="-122"/>
              </a:rPr>
              <a:t>月</a:t>
            </a:r>
            <a:r>
              <a:rPr lang="en-US" altLang="zh-CN" sz="2400" dirty="0" smtClean="0">
                <a:solidFill>
                  <a:srgbClr val="FFFF00"/>
                </a:solidFill>
                <a:latin typeface="微软雅黑" pitchFamily="34" charset="-122"/>
                <a:ea typeface="微软雅黑" pitchFamily="34" charset="-122"/>
              </a:rPr>
              <a:t>-12</a:t>
            </a:r>
            <a:r>
              <a:rPr lang="zh-CN" altLang="en-US" sz="2400" dirty="0" smtClean="0">
                <a:solidFill>
                  <a:srgbClr val="FFFF00"/>
                </a:solidFill>
                <a:latin typeface="微软雅黑" pitchFamily="34" charset="-122"/>
                <a:ea typeface="微软雅黑" pitchFamily="34" charset="-122"/>
              </a:rPr>
              <a:t>月</a:t>
            </a:r>
            <a:r>
              <a:rPr lang="zh-CN" altLang="en-US" sz="2400" dirty="0">
                <a:solidFill>
                  <a:srgbClr val="FFFF00"/>
                </a:solidFill>
                <a:latin typeface="微软雅黑" pitchFamily="34" charset="-122"/>
                <a:ea typeface="微软雅黑" pitchFamily="34" charset="-122"/>
              </a:rPr>
              <a:t>，每周二 晚上</a:t>
            </a:r>
            <a:r>
              <a:rPr lang="en-US" altLang="zh-CN" sz="2400" dirty="0">
                <a:solidFill>
                  <a:srgbClr val="FFFF00"/>
                </a:solidFill>
                <a:latin typeface="微软雅黑" pitchFamily="34" charset="-122"/>
                <a:ea typeface="微软雅黑" pitchFamily="34" charset="-122"/>
              </a:rPr>
              <a:t>19:00-20:00</a:t>
            </a:r>
            <a:endParaRPr lang="en-US" sz="2400" dirty="0">
              <a:solidFill>
                <a:srgbClr val="FFFF00"/>
              </a:solidFill>
              <a:latin typeface="微软雅黑" pitchFamily="34" charset="-122"/>
              <a:ea typeface="微软雅黑" pitchFamily="34" charset="-122"/>
            </a:endParaRPr>
          </a:p>
        </p:txBody>
      </p:sp>
      <p:pic>
        <p:nvPicPr>
          <p:cNvPr id="128005" name="Picture 5"/>
          <p:cNvPicPr>
            <a:picLocks noChangeAspect="1" noChangeArrowheads="1"/>
          </p:cNvPicPr>
          <p:nvPr/>
        </p:nvPicPr>
        <p:blipFill>
          <a:blip r:embed="rId3" cstate="print"/>
          <a:srcRect/>
          <a:stretch>
            <a:fillRect/>
          </a:stretch>
        </p:blipFill>
        <p:spPr bwMode="auto">
          <a:xfrm>
            <a:off x="251520" y="1341389"/>
            <a:ext cx="8604448" cy="551661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图片 8"/>
          <p:cNvPicPr>
            <a:picLocks noChangeAspect="1"/>
          </p:cNvPicPr>
          <p:nvPr/>
        </p:nvPicPr>
        <p:blipFill>
          <a:blip r:embed="rId2" cstate="print"/>
          <a:srcRect/>
          <a:stretch>
            <a:fillRect/>
          </a:stretch>
        </p:blipFill>
        <p:spPr bwMode="auto">
          <a:xfrm>
            <a:off x="0" y="0"/>
            <a:ext cx="9259888" cy="1500188"/>
          </a:xfrm>
          <a:prstGeom prst="rect">
            <a:avLst/>
          </a:prstGeom>
          <a:noFill/>
          <a:ln w="9525">
            <a:noFill/>
            <a:miter lim="800000"/>
            <a:headEnd/>
            <a:tailEnd/>
          </a:ln>
        </p:spPr>
      </p:pic>
      <p:sp>
        <p:nvSpPr>
          <p:cNvPr id="128004" name="矩形 6"/>
          <p:cNvSpPr>
            <a:spLocks noChangeArrowheads="1"/>
          </p:cNvSpPr>
          <p:nvPr/>
        </p:nvSpPr>
        <p:spPr bwMode="auto">
          <a:xfrm>
            <a:off x="1785938" y="142875"/>
            <a:ext cx="5429250" cy="1200150"/>
          </a:xfrm>
          <a:prstGeom prst="rect">
            <a:avLst/>
          </a:prstGeom>
          <a:noFill/>
          <a:ln w="9525">
            <a:noFill/>
            <a:miter lim="800000"/>
            <a:headEnd/>
            <a:tailEnd/>
          </a:ln>
        </p:spPr>
        <p:txBody>
          <a:bodyPr>
            <a:spAutoFit/>
          </a:bodyPr>
          <a:lstStyle/>
          <a:p>
            <a:pPr algn="ctr"/>
            <a:r>
              <a:rPr lang="zh-CN" altLang="en-US" sz="2400" dirty="0" smtClean="0">
                <a:solidFill>
                  <a:srgbClr val="FFFF00"/>
                </a:solidFill>
                <a:latin typeface="微软雅黑" pitchFamily="34" charset="-122"/>
                <a:ea typeface="微软雅黑" pitchFamily="34" charset="-122"/>
              </a:rPr>
              <a:t>图书馆员与情报分析人员专场 </a:t>
            </a:r>
            <a:r>
              <a:rPr lang="zh-CN" altLang="en-US" sz="2400" dirty="0">
                <a:solidFill>
                  <a:srgbClr val="FFFF00"/>
                </a:solidFill>
                <a:latin typeface="微软雅黑" pitchFamily="34" charset="-122"/>
                <a:ea typeface="微软雅黑" pitchFamily="34" charset="-122"/>
              </a:rPr>
              <a:t/>
            </a:r>
            <a:br>
              <a:rPr lang="zh-CN" altLang="en-US" sz="2400" dirty="0">
                <a:solidFill>
                  <a:srgbClr val="FFFF00"/>
                </a:solidFill>
                <a:latin typeface="微软雅黑" pitchFamily="34" charset="-122"/>
                <a:ea typeface="微软雅黑" pitchFamily="34" charset="-122"/>
              </a:rPr>
            </a:br>
            <a:r>
              <a:rPr lang="zh-CN" altLang="en-US" sz="2400" dirty="0">
                <a:solidFill>
                  <a:srgbClr val="FFFF00"/>
                </a:solidFill>
                <a:latin typeface="微软雅黑" pitchFamily="34" charset="-122"/>
                <a:ea typeface="微软雅黑" pitchFamily="34" charset="-122"/>
              </a:rPr>
              <a:t>课程安排：</a:t>
            </a:r>
            <a:r>
              <a:rPr lang="en-US" altLang="zh-CN" sz="2400" dirty="0">
                <a:solidFill>
                  <a:srgbClr val="FFFF00"/>
                </a:solidFill>
                <a:latin typeface="微软雅黑" pitchFamily="34" charset="-122"/>
                <a:ea typeface="微软雅黑" pitchFamily="34" charset="-122"/>
              </a:rPr>
              <a:t>2016</a:t>
            </a:r>
            <a:r>
              <a:rPr lang="zh-CN" altLang="en-US" sz="2400" dirty="0" smtClean="0">
                <a:solidFill>
                  <a:srgbClr val="FFFF00"/>
                </a:solidFill>
                <a:latin typeface="微软雅黑" pitchFamily="34" charset="-122"/>
                <a:ea typeface="微软雅黑" pitchFamily="34" charset="-122"/>
              </a:rPr>
              <a:t>年</a:t>
            </a:r>
            <a:r>
              <a:rPr lang="en-US" altLang="zh-CN" sz="2400" dirty="0" smtClean="0">
                <a:solidFill>
                  <a:srgbClr val="FFFF00"/>
                </a:solidFill>
                <a:latin typeface="微软雅黑" pitchFamily="34" charset="-122"/>
                <a:ea typeface="微软雅黑" pitchFamily="34" charset="-122"/>
              </a:rPr>
              <a:t>10</a:t>
            </a:r>
            <a:r>
              <a:rPr lang="zh-CN" altLang="en-US" sz="2400" dirty="0" smtClean="0">
                <a:solidFill>
                  <a:srgbClr val="FFFF00"/>
                </a:solidFill>
                <a:latin typeface="微软雅黑" pitchFamily="34" charset="-122"/>
                <a:ea typeface="微软雅黑" pitchFamily="34" charset="-122"/>
              </a:rPr>
              <a:t>月</a:t>
            </a:r>
            <a:r>
              <a:rPr lang="en-US" altLang="zh-CN" sz="2400" dirty="0" smtClean="0">
                <a:solidFill>
                  <a:srgbClr val="FFFF00"/>
                </a:solidFill>
                <a:latin typeface="微软雅黑" pitchFamily="34" charset="-122"/>
                <a:ea typeface="微软雅黑" pitchFamily="34" charset="-122"/>
              </a:rPr>
              <a:t>-12</a:t>
            </a:r>
            <a:r>
              <a:rPr lang="zh-CN" altLang="en-US" sz="2400" dirty="0" smtClean="0">
                <a:solidFill>
                  <a:srgbClr val="FFFF00"/>
                </a:solidFill>
                <a:latin typeface="微软雅黑" pitchFamily="34" charset="-122"/>
                <a:ea typeface="微软雅黑" pitchFamily="34" charset="-122"/>
              </a:rPr>
              <a:t>月</a:t>
            </a:r>
            <a:r>
              <a:rPr lang="zh-CN" altLang="en-US" sz="2400" dirty="0">
                <a:solidFill>
                  <a:srgbClr val="FFFF00"/>
                </a:solidFill>
                <a:latin typeface="微软雅黑" pitchFamily="34" charset="-122"/>
                <a:ea typeface="微软雅黑" pitchFamily="34" charset="-122"/>
              </a:rPr>
              <a:t>，每</a:t>
            </a:r>
            <a:r>
              <a:rPr lang="zh-CN" altLang="en-US" sz="2400" dirty="0" smtClean="0">
                <a:solidFill>
                  <a:srgbClr val="FFFF00"/>
                </a:solidFill>
                <a:latin typeface="微软雅黑" pitchFamily="34" charset="-122"/>
                <a:ea typeface="微软雅黑" pitchFamily="34" charset="-122"/>
              </a:rPr>
              <a:t>周四 下午</a:t>
            </a:r>
            <a:r>
              <a:rPr lang="en-US" altLang="zh-CN" sz="2400" dirty="0" smtClean="0">
                <a:solidFill>
                  <a:srgbClr val="FFFF00"/>
                </a:solidFill>
                <a:latin typeface="微软雅黑" pitchFamily="34" charset="-122"/>
                <a:ea typeface="微软雅黑" pitchFamily="34" charset="-122"/>
              </a:rPr>
              <a:t>15:00-16:00</a:t>
            </a:r>
            <a:endParaRPr lang="en-US" sz="2400" dirty="0">
              <a:solidFill>
                <a:srgbClr val="FFFF00"/>
              </a:solidFill>
              <a:latin typeface="微软雅黑" pitchFamily="34" charset="-122"/>
              <a:ea typeface="微软雅黑" pitchFamily="34" charset="-122"/>
            </a:endParaRPr>
          </a:p>
        </p:txBody>
      </p:sp>
      <p:pic>
        <p:nvPicPr>
          <p:cNvPr id="441346" name="Picture 2"/>
          <p:cNvPicPr>
            <a:picLocks noChangeAspect="1" noChangeArrowheads="1"/>
          </p:cNvPicPr>
          <p:nvPr/>
        </p:nvPicPr>
        <p:blipFill>
          <a:blip r:embed="rId3" cstate="print"/>
          <a:srcRect/>
          <a:stretch>
            <a:fillRect/>
          </a:stretch>
        </p:blipFill>
        <p:spPr bwMode="auto">
          <a:xfrm>
            <a:off x="251520" y="1340768"/>
            <a:ext cx="8563332" cy="55172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3" name="Picture 9"/>
          <p:cNvPicPr>
            <a:picLocks noChangeAspect="1" noChangeArrowheads="1"/>
          </p:cNvPicPr>
          <p:nvPr/>
        </p:nvPicPr>
        <p:blipFill>
          <a:blip r:embed="rId2" cstate="print"/>
          <a:srcRect/>
          <a:stretch>
            <a:fillRect/>
          </a:stretch>
        </p:blipFill>
        <p:spPr bwMode="auto">
          <a:xfrm>
            <a:off x="0" y="92177"/>
            <a:ext cx="9144000" cy="6765823"/>
          </a:xfrm>
          <a:prstGeom prst="rect">
            <a:avLst/>
          </a:prstGeom>
          <a:noFill/>
          <a:ln w="9525">
            <a:noFill/>
            <a:miter lim="800000"/>
            <a:headEnd/>
            <a:tailEnd/>
          </a:ln>
        </p:spPr>
      </p:pic>
      <p:sp>
        <p:nvSpPr>
          <p:cNvPr id="7" name="TextBox 6"/>
          <p:cNvSpPr txBox="1">
            <a:spLocks noChangeArrowheads="1"/>
          </p:cNvSpPr>
          <p:nvPr/>
        </p:nvSpPr>
        <p:spPr bwMode="auto">
          <a:xfrm>
            <a:off x="0" y="0"/>
            <a:ext cx="4214813" cy="830997"/>
          </a:xfrm>
          <a:prstGeom prst="rect">
            <a:avLst/>
          </a:prstGeom>
          <a:noFill/>
          <a:ln w="9525">
            <a:noFill/>
            <a:miter lim="800000"/>
            <a:headEnd/>
            <a:tailEnd/>
          </a:ln>
        </p:spPr>
        <p:txBody>
          <a:bodyPr>
            <a:spAutoFit/>
          </a:bodyPr>
          <a:lstStyle/>
          <a:p>
            <a:r>
              <a:rPr lang="zh-CN" altLang="en-US" sz="2400" dirty="0" smtClean="0">
                <a:solidFill>
                  <a:schemeClr val="accent4"/>
                </a:solidFill>
                <a:latin typeface="微软雅黑" pitchFamily="34" charset="-122"/>
                <a:ea typeface="微软雅黑" pitchFamily="34" charset="-122"/>
              </a:rPr>
              <a:t>知识产权与科技官</a:t>
            </a:r>
            <a:r>
              <a:rPr lang="zh-CN" altLang="en-US" sz="2400" dirty="0">
                <a:solidFill>
                  <a:schemeClr val="accent4"/>
                </a:solidFill>
                <a:latin typeface="微软雅黑" pitchFamily="34" charset="-122"/>
                <a:ea typeface="微软雅黑" pitchFamily="34" charset="-122"/>
              </a:rPr>
              <a:t>方微信</a:t>
            </a:r>
            <a:r>
              <a:rPr lang="en-US" altLang="zh-CN" sz="2400" dirty="0">
                <a:solidFill>
                  <a:schemeClr val="accent4"/>
                </a:solidFill>
                <a:latin typeface="微软雅黑" pitchFamily="34" charset="-122"/>
                <a:ea typeface="微软雅黑" pitchFamily="34" charset="-122"/>
              </a:rPr>
              <a:t>:TR_IPS</a:t>
            </a:r>
            <a:endParaRPr lang="zh-CN" altLang="en-US" sz="2400" dirty="0">
              <a:solidFill>
                <a:schemeClr val="accent4"/>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标题 4"/>
          <p:cNvSpPr>
            <a:spLocks noGrp="1"/>
          </p:cNvSpPr>
          <p:nvPr>
            <p:ph type="ctrTitle"/>
          </p:nvPr>
        </p:nvSpPr>
        <p:spPr>
          <a:xfrm>
            <a:off x="395536" y="4077072"/>
            <a:ext cx="8382000" cy="819150"/>
          </a:xfrm>
        </p:spPr>
        <p:txBody>
          <a:bodyPr/>
          <a:lstStyle/>
          <a:p>
            <a:pPr eaLnBrk="1" hangingPunct="1"/>
            <a:r>
              <a:rPr lang="zh-CN" altLang="en-US" sz="4800" dirty="0" smtClean="0">
                <a:ea typeface="SimHei" pitchFamily="49" charset="-122"/>
              </a:rPr>
              <a:t>谢谢！   </a:t>
            </a:r>
            <a:r>
              <a:rPr lang="en-US" altLang="zh-CN" sz="4800" dirty="0" smtClean="0">
                <a:ea typeface="SimHei" pitchFamily="49" charset="-122"/>
              </a:rPr>
              <a:t>Q&amp;A</a:t>
            </a:r>
            <a:endParaRPr lang="zh-CN" altLang="en-US" sz="4800" dirty="0" smtClean="0">
              <a:ea typeface="SimHei" pitchFamily="49" charset="-122"/>
            </a:endParaRPr>
          </a:p>
        </p:txBody>
      </p:sp>
      <p:sp>
        <p:nvSpPr>
          <p:cNvPr id="146435" name="Rectangle 4"/>
          <p:cNvSpPr>
            <a:spLocks noChangeArrowheads="1"/>
          </p:cNvSpPr>
          <p:nvPr/>
        </p:nvSpPr>
        <p:spPr bwMode="auto">
          <a:xfrm>
            <a:off x="214313" y="4357688"/>
            <a:ext cx="8466137" cy="2214562"/>
          </a:xfrm>
          <a:prstGeom prst="rect">
            <a:avLst/>
          </a:prstGeom>
          <a:noFill/>
          <a:ln w="9525">
            <a:noFill/>
            <a:miter lim="800000"/>
            <a:headEnd/>
            <a:tailEnd/>
          </a:ln>
        </p:spPr>
        <p:txBody>
          <a:bodyPr wrap="none" anchor="ctr"/>
          <a:lstStyle/>
          <a:p>
            <a:endParaRPr lang="zh-CN" altLang="en-US" b="1">
              <a:ea typeface="宋体" pitchFamily="2" charset="-122"/>
            </a:endParaRPr>
          </a:p>
          <a:p>
            <a:endParaRPr lang="en-US" altLang="zh-CN" b="1">
              <a:ea typeface="宋体" pitchFamily="2" charset="-122"/>
            </a:endParaRPr>
          </a:p>
        </p:txBody>
      </p:sp>
      <p:pic>
        <p:nvPicPr>
          <p:cNvPr id="5" name="Picture 1" descr="image001"/>
          <p:cNvPicPr>
            <a:picLocks noChangeAspect="1" noChangeArrowheads="1"/>
          </p:cNvPicPr>
          <p:nvPr/>
        </p:nvPicPr>
        <p:blipFill>
          <a:blip r:embed="rId3" cstate="print"/>
          <a:srcRect/>
          <a:stretch>
            <a:fillRect/>
          </a:stretch>
        </p:blipFill>
        <p:spPr bwMode="auto">
          <a:xfrm>
            <a:off x="5542849" y="3284985"/>
            <a:ext cx="3601151" cy="3573016"/>
          </a:xfrm>
          <a:prstGeom prst="rect">
            <a:avLst/>
          </a:prstGeom>
          <a:noFill/>
          <a:ln w="9525">
            <a:noFill/>
            <a:miter lim="800000"/>
            <a:headEnd/>
            <a:tailEnd/>
          </a:ln>
        </p:spPr>
      </p:pic>
      <p:sp>
        <p:nvSpPr>
          <p:cNvPr id="6" name="Rectangle 8"/>
          <p:cNvSpPr/>
          <p:nvPr/>
        </p:nvSpPr>
        <p:spPr>
          <a:xfrm>
            <a:off x="251520" y="5159073"/>
            <a:ext cx="5040560" cy="169892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60000"/>
              </a:spcBef>
            </a:pPr>
            <a:r>
              <a:rPr lang="zh-CN" altLang="en-US" dirty="0" smtClean="0">
                <a:latin typeface="Microsoft YaHei" pitchFamily="34" charset="-122"/>
                <a:ea typeface="Microsoft YaHei" pitchFamily="34" charset="-122"/>
              </a:rPr>
              <a:t>段鑫龙</a:t>
            </a:r>
            <a:r>
              <a:rPr lang="en-US" altLang="zh-CN" dirty="0" smtClean="0">
                <a:latin typeface="宋体" pitchFamily="2" charset="-122"/>
                <a:ea typeface="宋体" pitchFamily="2" charset="-122"/>
              </a:rPr>
              <a:t>   </a:t>
            </a:r>
            <a:r>
              <a:rPr lang="zh-CN" altLang="en-US" dirty="0" smtClean="0">
                <a:latin typeface="Microsoft YaHei" pitchFamily="34" charset="-122"/>
                <a:ea typeface="Microsoft YaHei" pitchFamily="34" charset="-122"/>
              </a:rPr>
              <a:t>汤森路透知识产权与科技集团</a:t>
            </a:r>
            <a:endParaRPr lang="en-US" altLang="zh-CN" dirty="0" smtClean="0">
              <a:latin typeface="Microsoft YaHei" pitchFamily="34" charset="-122"/>
              <a:ea typeface="Microsoft YaHei" pitchFamily="34" charset="-122"/>
            </a:endParaRPr>
          </a:p>
          <a:p>
            <a:pPr>
              <a:spcBef>
                <a:spcPct val="60000"/>
              </a:spcBef>
            </a:pPr>
            <a:r>
              <a:rPr lang="en-US" altLang="zh-CN" dirty="0" smtClean="0">
                <a:latin typeface="微软雅黑" pitchFamily="34" charset="-122"/>
                <a:ea typeface="微软雅黑" pitchFamily="34" charset="-122"/>
              </a:rPr>
              <a:t>Email</a:t>
            </a:r>
            <a:r>
              <a:rPr lang="en-US" altLang="zh-CN" dirty="0" smtClean="0">
                <a:ea typeface="宋体" pitchFamily="2" charset="-122"/>
              </a:rPr>
              <a:t>: </a:t>
            </a:r>
            <a:r>
              <a:rPr lang="en-US" altLang="zh-CN" dirty="0" smtClean="0">
                <a:solidFill>
                  <a:schemeClr val="tx2"/>
                </a:solidFill>
                <a:ea typeface="宋体" pitchFamily="2" charset="-122"/>
              </a:rPr>
              <a:t>chris.duan@tr.com</a:t>
            </a:r>
          </a:p>
          <a:p>
            <a:pPr>
              <a:spcBef>
                <a:spcPct val="60000"/>
              </a:spcBef>
            </a:pPr>
            <a:r>
              <a:rPr lang="zh-CN" altLang="en-US" b="1" dirty="0" smtClean="0">
                <a:ea typeface="宋体" pitchFamily="2" charset="-122"/>
              </a:rPr>
              <a:t>技术支持</a:t>
            </a:r>
            <a:r>
              <a:rPr lang="en-US" altLang="zh-CN" dirty="0" smtClean="0">
                <a:latin typeface="微软雅黑" pitchFamily="34" charset="-122"/>
                <a:ea typeface="微软雅黑" pitchFamily="34" charset="-122"/>
              </a:rPr>
              <a:t>Email</a:t>
            </a:r>
            <a:r>
              <a:rPr lang="en-US" altLang="zh-CN" dirty="0" smtClean="0">
                <a:ea typeface="宋体" pitchFamily="2" charset="-122"/>
              </a:rPr>
              <a:t>: </a:t>
            </a:r>
            <a:r>
              <a:rPr lang="en-US" altLang="zh-CN" dirty="0" smtClean="0">
                <a:solidFill>
                  <a:schemeClr val="tx2"/>
                </a:solidFill>
                <a:ea typeface="宋体" pitchFamily="2" charset="-122"/>
              </a:rPr>
              <a:t>ts.support.china@tr.com</a:t>
            </a:r>
          </a:p>
          <a:p>
            <a:pPr>
              <a:spcBef>
                <a:spcPct val="60000"/>
              </a:spcBef>
            </a:pPr>
            <a:r>
              <a:rPr lang="zh-CN" altLang="en-US" b="1" dirty="0" smtClean="0">
                <a:ea typeface="宋体" pitchFamily="2" charset="-122"/>
              </a:rPr>
              <a:t>技术支持热线</a:t>
            </a:r>
            <a:r>
              <a:rPr lang="en-US" altLang="zh-CN" b="1" dirty="0" smtClean="0">
                <a:ea typeface="宋体" pitchFamily="2" charset="-122"/>
              </a:rPr>
              <a:t>:</a:t>
            </a:r>
            <a:r>
              <a:rPr lang="en-US" altLang="zh-CN" dirty="0" smtClean="0">
                <a:solidFill>
                  <a:srgbClr val="4B4B4B"/>
                </a:solidFill>
                <a:ea typeface="宋体" pitchFamily="2" charset="-122"/>
              </a:rPr>
              <a:t> </a:t>
            </a:r>
            <a:r>
              <a:rPr lang="en-US" altLang="zh-CN" dirty="0" smtClean="0">
                <a:solidFill>
                  <a:schemeClr val="tx2"/>
                </a:solidFill>
                <a:ea typeface="宋体" pitchFamily="2" charset="-122"/>
              </a:rPr>
              <a:t>4008-822-031  010-57601200</a:t>
            </a:r>
            <a:endParaRPr lang="en-US" altLang="zh-CN" b="1" dirty="0" smtClean="0">
              <a:solidFill>
                <a:schemeClr val="tx2"/>
              </a:solidFill>
              <a:latin typeface="Knowledge Medium" pitchFamily="34" charset="0"/>
              <a:ea typeface="宋体" pitchFamily="2" charset="-122"/>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47556" y="214290"/>
            <a:ext cx="8848889" cy="3252565"/>
          </a:xfrm>
          <a:prstGeom prst="rect">
            <a:avLst/>
          </a:prstGeom>
          <a:noFill/>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2967F9B5-4F3D-4B54-B135-9F69E161721C}" type="slidenum">
              <a:rPr lang="zh-CN" altLang="en-US" smtClean="0"/>
              <a:pPr>
                <a:defRPr/>
              </a:pPr>
              <a:t>15</a:t>
            </a:fld>
            <a:endParaRPr lang="en-US" altLang="zh-CN"/>
          </a:p>
        </p:txBody>
      </p:sp>
      <p:grpSp>
        <p:nvGrpSpPr>
          <p:cNvPr id="2" name="Group 26"/>
          <p:cNvGrpSpPr>
            <a:grpSpLocks/>
          </p:cNvGrpSpPr>
          <p:nvPr/>
        </p:nvGrpSpPr>
        <p:grpSpPr bwMode="auto">
          <a:xfrm>
            <a:off x="755650" y="3386138"/>
            <a:ext cx="7129463" cy="431800"/>
            <a:chOff x="1114425" y="3467100"/>
            <a:chExt cx="7129463" cy="431800"/>
          </a:xfrm>
        </p:grpSpPr>
        <p:sp>
          <p:nvSpPr>
            <p:cNvPr id="6" name="AutoShape 12"/>
            <p:cNvSpPr>
              <a:spLocks noChangeArrowheads="1"/>
            </p:cNvSpPr>
            <p:nvPr/>
          </p:nvSpPr>
          <p:spPr bwMode="auto">
            <a:xfrm>
              <a:off x="1114425" y="3467100"/>
              <a:ext cx="7129463" cy="431800"/>
            </a:xfrm>
            <a:prstGeom prst="rightArrow">
              <a:avLst>
                <a:gd name="adj1" fmla="val 38231"/>
                <a:gd name="adj2" fmla="val 63827"/>
              </a:avLst>
            </a:prstGeom>
            <a:gradFill rotWithShape="1">
              <a:gsLst>
                <a:gs pos="0">
                  <a:srgbClr val="FF6400"/>
                </a:gs>
                <a:gs pos="100000">
                  <a:srgbClr val="FFC800"/>
                </a:gs>
              </a:gsLst>
              <a:lin ang="0" scaled="1"/>
            </a:gradFill>
            <a:ln w="9525" algn="ctr">
              <a:noFill/>
              <a:miter lim="800000"/>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7" name="Oval 17"/>
            <p:cNvSpPr>
              <a:spLocks noChangeArrowheads="1"/>
            </p:cNvSpPr>
            <p:nvPr/>
          </p:nvSpPr>
          <p:spPr bwMode="auto">
            <a:xfrm>
              <a:off x="1692275" y="3540125"/>
              <a:ext cx="287338" cy="284162"/>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8" name="Oval 19"/>
            <p:cNvSpPr>
              <a:spLocks noChangeArrowheads="1"/>
            </p:cNvSpPr>
            <p:nvPr/>
          </p:nvSpPr>
          <p:spPr bwMode="auto">
            <a:xfrm>
              <a:off x="3851275" y="3540125"/>
              <a:ext cx="287338" cy="284162"/>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9" name="Oval 20"/>
            <p:cNvSpPr>
              <a:spLocks noChangeArrowheads="1"/>
            </p:cNvSpPr>
            <p:nvPr/>
          </p:nvSpPr>
          <p:spPr bwMode="auto">
            <a:xfrm>
              <a:off x="5003800" y="3540125"/>
              <a:ext cx="287338" cy="284162"/>
            </a:xfrm>
            <a:prstGeom prst="ellipse">
              <a:avLst/>
            </a:prstGeom>
            <a:gradFill rotWithShape="1">
              <a:gsLst>
                <a:gs pos="0">
                  <a:srgbClr val="FFC800"/>
                </a:gs>
                <a:gs pos="100000">
                  <a:srgbClr val="FF6400"/>
                </a:gs>
              </a:gsLst>
              <a:path path="shape">
                <a:fillToRect l="50000" t="50000" r="50000" b="50000"/>
              </a:path>
            </a:gradFill>
            <a:ln w="19050" algn="ctr">
              <a:solidFill>
                <a:schemeClr val="bg1"/>
              </a:solidFill>
              <a:round/>
              <a:headEnd/>
              <a:tailEnd/>
            </a:ln>
            <a:effectLst>
              <a:outerShdw dist="35921" dir="2700000" algn="ctr" rotWithShape="0">
                <a:schemeClr val="bg2">
                  <a:alpha val="50000"/>
                </a:schemeClr>
              </a:outerShdw>
            </a:effectLst>
          </p:spPr>
          <p:txBody>
            <a:bodyPr wrap="none" anchor="ctr"/>
            <a:lstStyle/>
            <a:p>
              <a:pPr>
                <a:defRPr/>
              </a:pPr>
              <a:endParaRPr lang="en-US"/>
            </a:p>
          </p:txBody>
        </p:sp>
      </p:grpSp>
      <p:sp>
        <p:nvSpPr>
          <p:cNvPr id="10" name="Text Box 22"/>
          <p:cNvSpPr txBox="1">
            <a:spLocks noChangeArrowheads="1"/>
          </p:cNvSpPr>
          <p:nvPr/>
        </p:nvSpPr>
        <p:spPr bwMode="auto">
          <a:xfrm rot="19011565">
            <a:off x="3048000" y="1703388"/>
            <a:ext cx="2790825" cy="646112"/>
          </a:xfrm>
          <a:prstGeom prst="rect">
            <a:avLst/>
          </a:prstGeom>
          <a:noFill/>
          <a:ln w="9525">
            <a:noFill/>
            <a:miter lim="800000"/>
            <a:headEnd/>
            <a:tailEnd/>
          </a:ln>
        </p:spPr>
        <p:txBody>
          <a:bodyPr>
            <a:spAutoFit/>
          </a:bodyPr>
          <a:lstStyle/>
          <a:p>
            <a:r>
              <a:rPr lang="en-US" altLang="ko-KR">
                <a:solidFill>
                  <a:srgbClr val="654E25"/>
                </a:solidFill>
                <a:latin typeface="Arial Black" pitchFamily="34" charset="0"/>
              </a:rPr>
              <a:t>1960s’-1970s’</a:t>
            </a:r>
          </a:p>
          <a:p>
            <a:pPr eaLnBrk="0" hangingPunct="0"/>
            <a:r>
              <a:rPr lang="zh-CN" altLang="en-US">
                <a:solidFill>
                  <a:srgbClr val="654E25"/>
                </a:solidFill>
                <a:latin typeface="微软雅黑" pitchFamily="34" charset="-122"/>
                <a:ea typeface="微软雅黑" pitchFamily="34" charset="-122"/>
              </a:rPr>
              <a:t>脑功能轻微失调</a:t>
            </a:r>
          </a:p>
        </p:txBody>
      </p:sp>
      <p:sp>
        <p:nvSpPr>
          <p:cNvPr id="11" name="Text Box 19"/>
          <p:cNvSpPr txBox="1">
            <a:spLocks noChangeArrowheads="1"/>
          </p:cNvSpPr>
          <p:nvPr/>
        </p:nvSpPr>
        <p:spPr bwMode="auto">
          <a:xfrm rot="18900000">
            <a:off x="747713" y="1739900"/>
            <a:ext cx="2700337" cy="646113"/>
          </a:xfrm>
          <a:prstGeom prst="rect">
            <a:avLst/>
          </a:prstGeom>
          <a:noFill/>
          <a:ln w="9525">
            <a:noFill/>
            <a:miter lim="800000"/>
            <a:headEnd/>
            <a:tailEnd/>
          </a:ln>
        </p:spPr>
        <p:txBody>
          <a:bodyPr>
            <a:spAutoFit/>
          </a:bodyPr>
          <a:lstStyle/>
          <a:p>
            <a:r>
              <a:rPr lang="en-US" altLang="ko-KR" dirty="0">
                <a:solidFill>
                  <a:srgbClr val="654E25"/>
                </a:solidFill>
                <a:latin typeface="Arial Black" pitchFamily="34" charset="0"/>
              </a:rPr>
              <a:t>1920</a:t>
            </a:r>
            <a:r>
              <a:rPr lang="en-US" altLang="zh-CN" dirty="0">
                <a:solidFill>
                  <a:srgbClr val="654E25"/>
                </a:solidFill>
                <a:latin typeface="Arial Black" pitchFamily="34" charset="0"/>
              </a:rPr>
              <a:t>s’-1930s’</a:t>
            </a:r>
          </a:p>
          <a:p>
            <a:r>
              <a:rPr lang="zh-CN" altLang="en-US" dirty="0">
                <a:solidFill>
                  <a:srgbClr val="654E25"/>
                </a:solidFill>
                <a:latin typeface="微软雅黑" pitchFamily="34" charset="-122"/>
                <a:ea typeface="微软雅黑" pitchFamily="34" charset="-122"/>
              </a:rPr>
              <a:t>脑炎后行为障碍</a:t>
            </a:r>
          </a:p>
        </p:txBody>
      </p:sp>
      <p:sp>
        <p:nvSpPr>
          <p:cNvPr id="12" name="Text Box 19"/>
          <p:cNvSpPr txBox="1">
            <a:spLocks noChangeArrowheads="1"/>
          </p:cNvSpPr>
          <p:nvPr/>
        </p:nvSpPr>
        <p:spPr bwMode="auto">
          <a:xfrm rot="18900000">
            <a:off x="4116388" y="1706563"/>
            <a:ext cx="2700337" cy="646112"/>
          </a:xfrm>
          <a:prstGeom prst="rect">
            <a:avLst/>
          </a:prstGeom>
          <a:noFill/>
          <a:ln w="9525">
            <a:noFill/>
            <a:miter lim="800000"/>
            <a:headEnd/>
            <a:tailEnd/>
          </a:ln>
        </p:spPr>
        <p:txBody>
          <a:bodyPr>
            <a:spAutoFit/>
          </a:bodyPr>
          <a:lstStyle/>
          <a:p>
            <a:r>
              <a:rPr lang="en-US" altLang="ko-KR" dirty="0">
                <a:solidFill>
                  <a:srgbClr val="654E25"/>
                </a:solidFill>
                <a:latin typeface="Arial Black" pitchFamily="34" charset="0"/>
              </a:rPr>
              <a:t>1980</a:t>
            </a:r>
            <a:r>
              <a:rPr lang="en-US" altLang="zh-CN" dirty="0">
                <a:solidFill>
                  <a:srgbClr val="654E25"/>
                </a:solidFill>
                <a:latin typeface="Arial Black" pitchFamily="34" charset="0"/>
              </a:rPr>
              <a:t>s’-1990s’</a:t>
            </a:r>
          </a:p>
          <a:p>
            <a:pPr eaLnBrk="0" hangingPunct="0"/>
            <a:r>
              <a:rPr lang="zh-CN" altLang="en-US" dirty="0">
                <a:solidFill>
                  <a:srgbClr val="654E25"/>
                </a:solidFill>
                <a:latin typeface="微软雅黑" pitchFamily="34" charset="-122"/>
                <a:ea typeface="微软雅黑" pitchFamily="34" charset="-122"/>
              </a:rPr>
              <a:t>注意力缺失</a:t>
            </a:r>
          </a:p>
        </p:txBody>
      </p:sp>
      <p:sp>
        <p:nvSpPr>
          <p:cNvPr id="13" name="Rectangle 29"/>
          <p:cNvSpPr/>
          <p:nvPr/>
        </p:nvSpPr>
        <p:spPr>
          <a:xfrm>
            <a:off x="6516216" y="2420888"/>
            <a:ext cx="2185215" cy="923330"/>
          </a:xfrm>
          <a:prstGeom prst="rect">
            <a:avLst/>
          </a:prstGeom>
          <a:noFill/>
        </p:spPr>
        <p:txBody>
          <a:bodyPr wrap="none">
            <a:spAutoFit/>
          </a:bodyPr>
          <a:lstStyle/>
          <a:p>
            <a:pPr algn="ctr">
              <a:defRPr/>
            </a:pPr>
            <a:r>
              <a:rPr lang="en-US" sz="5400" b="1" cap="all" dirty="0">
                <a:ln w="9000" cmpd="sng">
                  <a:solidFill>
                    <a:srgbClr val="CC0000"/>
                  </a:solidFill>
                  <a:prstDash val="solid"/>
                </a:ln>
                <a:solidFill>
                  <a:srgbClr val="CC0000"/>
                </a:solidFill>
                <a:effectLst>
                  <a:outerShdw blurRad="50800" dist="38100" dir="5400000" algn="t" rotWithShape="0">
                    <a:prstClr val="black">
                      <a:alpha val="40000"/>
                    </a:prstClr>
                  </a:outerShdw>
                  <a:reflection blurRad="12700" stA="28000" endPos="45000" dist="1000" dir="5400000" sy="-100000" algn="bl" rotWithShape="0"/>
                </a:effectLst>
              </a:rPr>
              <a:t>ADHD</a:t>
            </a:r>
          </a:p>
        </p:txBody>
      </p:sp>
      <p:sp>
        <p:nvSpPr>
          <p:cNvPr id="14" name="矩形 13"/>
          <p:cNvSpPr/>
          <p:nvPr/>
        </p:nvSpPr>
        <p:spPr>
          <a:xfrm>
            <a:off x="6143604" y="1571612"/>
            <a:ext cx="3000396" cy="923330"/>
          </a:xfrm>
          <a:prstGeom prst="rect">
            <a:avLst/>
          </a:prstGeom>
        </p:spPr>
        <p:txBody>
          <a:bodyPr wrap="square">
            <a:spAutoFit/>
          </a:bodyPr>
          <a:lstStyle/>
          <a:p>
            <a:pPr eaLnBrk="0" hangingPunct="0"/>
            <a:r>
              <a:rPr lang="zh-CN" altLang="en-US" dirty="0" smtClean="0">
                <a:solidFill>
                  <a:srgbClr val="C00000"/>
                </a:solidFill>
                <a:latin typeface="微软雅黑" pitchFamily="34" charset="-122"/>
                <a:ea typeface="微软雅黑" pitchFamily="34" charset="-122"/>
              </a:rPr>
              <a:t>注意力缺失</a:t>
            </a:r>
            <a:r>
              <a:rPr lang="en-US" altLang="zh-CN" dirty="0" smtClean="0">
                <a:solidFill>
                  <a:srgbClr val="C00000"/>
                </a:solidFill>
                <a:latin typeface="微软雅黑" pitchFamily="34" charset="-122"/>
                <a:ea typeface="微软雅黑" pitchFamily="34" charset="-122"/>
              </a:rPr>
              <a:t>/</a:t>
            </a:r>
            <a:r>
              <a:rPr lang="zh-CN" altLang="en-US" dirty="0" smtClean="0">
                <a:solidFill>
                  <a:srgbClr val="C00000"/>
                </a:solidFill>
                <a:latin typeface="微软雅黑" pitchFamily="34" charset="-122"/>
                <a:ea typeface="微软雅黑" pitchFamily="34" charset="-122"/>
              </a:rPr>
              <a:t>多动症 </a:t>
            </a:r>
            <a:r>
              <a:rPr lang="en-US" altLang="zh-CN" dirty="0" smtClean="0">
                <a:solidFill>
                  <a:srgbClr val="C00000"/>
                </a:solidFill>
                <a:latin typeface="微软雅黑" pitchFamily="34" charset="-122"/>
                <a:ea typeface="微软雅黑" pitchFamily="34" charset="-122"/>
              </a:rPr>
              <a:t>(Attention Deficit Hyperactivity Disorder)</a:t>
            </a:r>
            <a:endParaRPr lang="en-US" altLang="zh-CN" dirty="0">
              <a:solidFill>
                <a:srgbClr val="C00000"/>
              </a:solidFill>
              <a:latin typeface="微软雅黑" pitchFamily="34" charset="-122"/>
              <a:ea typeface="微软雅黑" pitchFamily="34" charset="-122"/>
            </a:endParaRPr>
          </a:p>
        </p:txBody>
      </p:sp>
      <p:sp>
        <p:nvSpPr>
          <p:cNvPr id="15" name="Rectangle 3"/>
          <p:cNvSpPr>
            <a:spLocks noChangeArrowheads="1"/>
          </p:cNvSpPr>
          <p:nvPr/>
        </p:nvSpPr>
        <p:spPr bwMode="auto">
          <a:xfrm>
            <a:off x="571472" y="642918"/>
            <a:ext cx="8229600" cy="685800"/>
          </a:xfrm>
          <a:prstGeom prst="rect">
            <a:avLst/>
          </a:prstGeom>
          <a:noFill/>
          <a:ln w="9525">
            <a:noFill/>
            <a:miter lim="800000"/>
            <a:headEnd/>
            <a:tailEnd/>
          </a:ln>
        </p:spPr>
        <p:txBody>
          <a:bodyPr anchor="ctr"/>
          <a:lstStyle/>
          <a:p>
            <a:pPr eaLnBrk="0" hangingPunct="0">
              <a:lnSpc>
                <a:spcPct val="90000"/>
              </a:lnSpc>
            </a:pPr>
            <a:r>
              <a:rPr lang="zh-CN" altLang="en-US" sz="2800" dirty="0">
                <a:solidFill>
                  <a:schemeClr val="tx2"/>
                </a:solidFill>
                <a:latin typeface="微软雅黑" pitchFamily="34" charset="-122"/>
                <a:ea typeface="微软雅黑" pitchFamily="34" charset="-122"/>
              </a:rPr>
              <a:t>引文索引 </a:t>
            </a:r>
            <a:r>
              <a:rPr lang="en-US" altLang="zh-CN" sz="2800" dirty="0">
                <a:solidFill>
                  <a:schemeClr val="tx2"/>
                </a:solidFill>
                <a:latin typeface="微软雅黑" pitchFamily="34" charset="-122"/>
                <a:ea typeface="微软雅黑" pitchFamily="34" charset="-122"/>
              </a:rPr>
              <a:t>VS </a:t>
            </a:r>
            <a:r>
              <a:rPr lang="zh-CN" altLang="en-US" sz="2800" dirty="0">
                <a:solidFill>
                  <a:schemeClr val="tx2"/>
                </a:solidFill>
                <a:latin typeface="微软雅黑" pitchFamily="34" charset="-122"/>
                <a:ea typeface="微软雅黑" pitchFamily="34" charset="-122"/>
              </a:rPr>
              <a:t>关键字检索</a:t>
            </a:r>
            <a:endParaRPr lang="en-GB" altLang="zh-CN" sz="2800" dirty="0">
              <a:solidFill>
                <a:schemeClr val="tx2"/>
              </a:solidFill>
              <a:latin typeface="微软雅黑" pitchFamily="34" charset="-122"/>
              <a:ea typeface="微软雅黑" pitchFamily="34" charset="-122"/>
            </a:endParaRPr>
          </a:p>
        </p:txBody>
      </p:sp>
      <p:pic>
        <p:nvPicPr>
          <p:cNvPr id="19" name="Picture 29" descr="adhd-1127.jpg"/>
          <p:cNvPicPr>
            <a:picLocks noChangeAspect="1"/>
          </p:cNvPicPr>
          <p:nvPr/>
        </p:nvPicPr>
        <p:blipFill>
          <a:blip r:embed="rId2" cstate="print"/>
          <a:srcRect/>
          <a:stretch>
            <a:fillRect/>
          </a:stretch>
        </p:blipFill>
        <p:spPr bwMode="auto">
          <a:xfrm>
            <a:off x="214282" y="4572008"/>
            <a:ext cx="1881184" cy="1881184"/>
          </a:xfrm>
          <a:prstGeom prst="rect">
            <a:avLst/>
          </a:prstGeom>
          <a:noFill/>
          <a:ln w="9525">
            <a:noFill/>
            <a:miter lim="800000"/>
            <a:headEnd/>
            <a:tailEnd/>
          </a:ln>
        </p:spPr>
      </p:pic>
      <p:pic>
        <p:nvPicPr>
          <p:cNvPr id="20" name="Picture 30" descr="c6ce43f0ac5a16d728e993a9eb301e52.jpg"/>
          <p:cNvPicPr>
            <a:picLocks noChangeAspect="1"/>
          </p:cNvPicPr>
          <p:nvPr/>
        </p:nvPicPr>
        <p:blipFill>
          <a:blip r:embed="rId3" cstate="print"/>
          <a:srcRect/>
          <a:stretch>
            <a:fillRect/>
          </a:stretch>
        </p:blipFill>
        <p:spPr bwMode="auto">
          <a:xfrm>
            <a:off x="1714480" y="3929066"/>
            <a:ext cx="2517775" cy="2073275"/>
          </a:xfrm>
          <a:prstGeom prst="rect">
            <a:avLst/>
          </a:prstGeom>
          <a:noFill/>
          <a:ln w="9525">
            <a:noFill/>
            <a:miter lim="800000"/>
            <a:headEnd/>
            <a:tailEnd/>
          </a:ln>
        </p:spPr>
      </p:pic>
      <p:grpSp>
        <p:nvGrpSpPr>
          <p:cNvPr id="16" name="Group 31"/>
          <p:cNvGrpSpPr>
            <a:grpSpLocks/>
          </p:cNvGrpSpPr>
          <p:nvPr/>
        </p:nvGrpSpPr>
        <p:grpSpPr bwMode="auto">
          <a:xfrm>
            <a:off x="3887787" y="4000504"/>
            <a:ext cx="5256213" cy="2708275"/>
            <a:chOff x="3275856" y="4005064"/>
            <a:chExt cx="5256584" cy="2708920"/>
          </a:xfrm>
        </p:grpSpPr>
        <p:sp>
          <p:nvSpPr>
            <p:cNvPr id="17" name="Rectangle 30"/>
            <p:cNvSpPr/>
            <p:nvPr/>
          </p:nvSpPr>
          <p:spPr bwMode="auto">
            <a:xfrm>
              <a:off x="3275856" y="4005064"/>
              <a:ext cx="5256584" cy="2708920"/>
            </a:xfrm>
            <a:prstGeom prst="rect">
              <a:avLst/>
            </a:prstGeom>
            <a:solidFill>
              <a:srgbClr val="FFCD2F"/>
            </a:solidFill>
            <a:ln w="9525" cap="flat" cmpd="sng" algn="ctr">
              <a:noFill/>
              <a:prstDash val="solid"/>
              <a:round/>
              <a:headEnd type="none" w="med" len="med"/>
              <a:tailEnd type="none" w="med" len="med"/>
            </a:ln>
            <a:effectLst/>
            <a:scene3d>
              <a:camera prst="orthographicFront">
                <a:rot lat="0" lon="0" rev="0"/>
              </a:camera>
              <a:lightRig rig="glow" dir="t">
                <a:rot lat="0" lon="0" rev="14100000"/>
              </a:lightRig>
            </a:scene3d>
            <a:sp3d prstMaterial="softEdge">
              <a:bevelT w="127000" prst="artDeco"/>
            </a:sp3d>
          </p:spPr>
          <p:txBody>
            <a:bodyPr lIns="0" tIns="0" rIns="182880" bIns="0"/>
            <a:lstStyle/>
            <a:p>
              <a:pPr>
                <a:spcBef>
                  <a:spcPct val="50000"/>
                </a:spcBef>
                <a:defRPr/>
              </a:pPr>
              <a:endParaRPr lang="en-US" sz="2400">
                <a:latin typeface="Arial" charset="0"/>
              </a:endParaRPr>
            </a:p>
          </p:txBody>
        </p:sp>
        <p:sp>
          <p:nvSpPr>
            <p:cNvPr id="18" name="Text Box 12"/>
            <p:cNvSpPr txBox="1">
              <a:spLocks noChangeArrowheads="1"/>
            </p:cNvSpPr>
            <p:nvPr/>
          </p:nvSpPr>
          <p:spPr bwMode="auto">
            <a:xfrm>
              <a:off x="3707904" y="4221088"/>
              <a:ext cx="4464496" cy="2308324"/>
            </a:xfrm>
            <a:custGeom>
              <a:avLst/>
              <a:gdLst>
                <a:gd name="connsiteX0" fmla="*/ 0 w 4536504"/>
                <a:gd name="connsiteY0" fmla="*/ 0 h 2278701"/>
                <a:gd name="connsiteX1" fmla="*/ 4536504 w 4536504"/>
                <a:gd name="connsiteY1" fmla="*/ 0 h 2278701"/>
                <a:gd name="connsiteX2" fmla="*/ 4536504 w 4536504"/>
                <a:gd name="connsiteY2" fmla="*/ 2278701 h 2278701"/>
                <a:gd name="connsiteX3" fmla="*/ 0 w 4536504"/>
                <a:gd name="connsiteY3" fmla="*/ 2278701 h 2278701"/>
                <a:gd name="connsiteX4" fmla="*/ 0 w 4536504"/>
                <a:gd name="connsiteY4" fmla="*/ 0 h 2278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04" h="2278701">
                  <a:moveTo>
                    <a:pt x="0" y="0"/>
                  </a:moveTo>
                  <a:lnTo>
                    <a:pt x="4536504" y="0"/>
                  </a:lnTo>
                  <a:lnTo>
                    <a:pt x="4536504" y="2278701"/>
                  </a:lnTo>
                  <a:lnTo>
                    <a:pt x="0" y="2278701"/>
                  </a:lnTo>
                  <a:lnTo>
                    <a:pt x="0" y="0"/>
                  </a:lnTo>
                  <a:close/>
                </a:path>
              </a:pathLst>
            </a:custGeom>
            <a:solidFill>
              <a:srgbClr val="FF9900"/>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a:spAutoFit/>
            </a:bodyPr>
            <a:lstStyle/>
            <a:p>
              <a:pPr algn="just" eaLnBrk="0" hangingPunct="0">
                <a:lnSpc>
                  <a:spcPct val="120000"/>
                </a:lnSpc>
                <a:buFont typeface="Wingdings" pitchFamily="2" charset="2"/>
                <a:buChar char="v"/>
              </a:pP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在</a:t>
              </a:r>
              <a:r>
                <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20</a:t>
              </a: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世纪</a:t>
              </a:r>
              <a:r>
                <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20</a:t>
              </a: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a:t>
              </a:r>
              <a:r>
                <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30</a:t>
              </a: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年代，</a:t>
              </a:r>
              <a:r>
                <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ADHD</a:t>
              </a: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被归为由脑炎引起的脑部损伤；</a:t>
              </a:r>
              <a:endPar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endParaRPr>
            </a:p>
            <a:p>
              <a:pPr algn="just" eaLnBrk="0" hangingPunct="0">
                <a:lnSpc>
                  <a:spcPct val="120000"/>
                </a:lnSpc>
                <a:buFont typeface="Wingdings" pitchFamily="2" charset="2"/>
                <a:buChar char="v"/>
              </a:pP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在</a:t>
              </a:r>
              <a:r>
                <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60-70</a:t>
              </a: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年代，人们发现即使没有受到脑伤，也会引发这种症状。</a:t>
              </a:r>
            </a:p>
            <a:p>
              <a:pPr algn="just" eaLnBrk="0" hangingPunct="0">
                <a:lnSpc>
                  <a:spcPct val="120000"/>
                </a:lnSpc>
                <a:buFont typeface="Wingdings" pitchFamily="2" charset="2"/>
                <a:buChar char="v"/>
              </a:pP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随着人们研究地不断深入，逐渐发现</a:t>
              </a:r>
              <a:r>
                <a:rPr lang="en-US" altLang="zh-CN"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ADHD</a:t>
              </a:r>
              <a:r>
                <a:rPr lang="zh-CN" altLang="en-US" sz="2000" dirty="0">
                  <a:solidFill>
                    <a:schemeClr val="tx1">
                      <a:lumMod val="50000"/>
                    </a:schemeClr>
                  </a:solidFill>
                  <a:effectLst>
                    <a:outerShdw blurRad="38100" dist="38100" dir="2700000" algn="tl">
                      <a:srgbClr val="C0C0C0"/>
                    </a:outerShdw>
                  </a:effectLst>
                  <a:latin typeface="微软雅黑" pitchFamily="34" charset="-122"/>
                  <a:ea typeface="微软雅黑" pitchFamily="34" charset="-122"/>
                </a:rPr>
                <a:t>属于心理及精神症状。</a:t>
              </a: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6" name="Picture 4"/>
          <p:cNvPicPr>
            <a:picLocks noChangeAspect="1" noChangeArrowheads="1"/>
          </p:cNvPicPr>
          <p:nvPr/>
        </p:nvPicPr>
        <p:blipFill>
          <a:blip r:embed="rId2" cstate="print"/>
          <a:srcRect/>
          <a:stretch>
            <a:fillRect/>
          </a:stretch>
        </p:blipFill>
        <p:spPr bwMode="auto">
          <a:xfrm>
            <a:off x="500034" y="1643050"/>
            <a:ext cx="7448550" cy="4467225"/>
          </a:xfrm>
          <a:prstGeom prst="rect">
            <a:avLst/>
          </a:prstGeom>
          <a:noFill/>
          <a:ln w="9525">
            <a:noFill/>
            <a:miter lim="800000"/>
            <a:headEnd/>
            <a:tailEnd/>
          </a:ln>
          <a:effectLst/>
        </p:spPr>
      </p:pic>
      <p:sp>
        <p:nvSpPr>
          <p:cNvPr id="11" name="TextBox 10"/>
          <p:cNvSpPr txBox="1"/>
          <p:nvPr/>
        </p:nvSpPr>
        <p:spPr>
          <a:xfrm>
            <a:off x="8000992" y="1714488"/>
            <a:ext cx="612668" cy="1015663"/>
          </a:xfrm>
          <a:prstGeom prst="rect">
            <a:avLst/>
          </a:prstGeom>
          <a:noFill/>
          <a:ln>
            <a:noFill/>
          </a:ln>
        </p:spPr>
        <p:txBody>
          <a:bodyPr wrap="none" rtlCol="0">
            <a:spAutoFit/>
          </a:bodyPr>
          <a:lstStyle/>
          <a:p>
            <a:r>
              <a:rPr lang="en-US" sz="6000" dirty="0" smtClean="0">
                <a:solidFill>
                  <a:schemeClr val="tx2"/>
                </a:solidFill>
                <a:latin typeface="+mn-lt"/>
                <a:ea typeface="幼圆" pitchFamily="49" charset="-122"/>
                <a:cs typeface="Aharoni" pitchFamily="2" charset="-79"/>
              </a:rPr>
              <a:t>?</a:t>
            </a:r>
            <a:endParaRPr lang="en-US" sz="6000" dirty="0">
              <a:solidFill>
                <a:schemeClr val="tx2"/>
              </a:solidFill>
              <a:latin typeface="+mn-lt"/>
              <a:ea typeface="幼圆" pitchFamily="49" charset="-122"/>
              <a:cs typeface="Aharoni" pitchFamily="2" charset="-79"/>
            </a:endParaRPr>
          </a:p>
        </p:txBody>
      </p:sp>
      <p:sp>
        <p:nvSpPr>
          <p:cNvPr id="12" name="TextBox 11"/>
          <p:cNvSpPr txBox="1"/>
          <p:nvPr/>
        </p:nvSpPr>
        <p:spPr>
          <a:xfrm>
            <a:off x="8000992" y="5000636"/>
            <a:ext cx="612668" cy="1015663"/>
          </a:xfrm>
          <a:prstGeom prst="rect">
            <a:avLst/>
          </a:prstGeom>
          <a:noFill/>
          <a:ln>
            <a:noFill/>
          </a:ln>
        </p:spPr>
        <p:txBody>
          <a:bodyPr wrap="none" rtlCol="0">
            <a:spAutoFit/>
          </a:bodyPr>
          <a:lstStyle/>
          <a:p>
            <a:r>
              <a:rPr lang="en-US" sz="6000" dirty="0" smtClean="0">
                <a:solidFill>
                  <a:schemeClr val="tx2"/>
                </a:solidFill>
                <a:latin typeface="+mn-lt"/>
                <a:ea typeface="幼圆" pitchFamily="49" charset="-122"/>
                <a:cs typeface="Aharoni" pitchFamily="2" charset="-79"/>
              </a:rPr>
              <a:t>?</a:t>
            </a:r>
            <a:endParaRPr lang="en-US" sz="6000" dirty="0">
              <a:solidFill>
                <a:schemeClr val="tx2"/>
              </a:solidFill>
              <a:latin typeface="+mn-lt"/>
              <a:ea typeface="幼圆" pitchFamily="49" charset="-122"/>
              <a:cs typeface="Aharoni" pitchFamily="2" charset="-79"/>
            </a:endParaRPr>
          </a:p>
        </p:txBody>
      </p:sp>
      <p:sp>
        <p:nvSpPr>
          <p:cNvPr id="13" name="TextBox 12"/>
          <p:cNvSpPr txBox="1"/>
          <p:nvPr/>
        </p:nvSpPr>
        <p:spPr>
          <a:xfrm>
            <a:off x="8000992" y="2809871"/>
            <a:ext cx="612668" cy="1015663"/>
          </a:xfrm>
          <a:prstGeom prst="rect">
            <a:avLst/>
          </a:prstGeom>
          <a:noFill/>
          <a:ln>
            <a:noFill/>
          </a:ln>
        </p:spPr>
        <p:txBody>
          <a:bodyPr wrap="none" rtlCol="0">
            <a:spAutoFit/>
          </a:bodyPr>
          <a:lstStyle/>
          <a:p>
            <a:r>
              <a:rPr lang="en-US" sz="6000" dirty="0" smtClean="0">
                <a:solidFill>
                  <a:schemeClr val="tx2"/>
                </a:solidFill>
                <a:latin typeface="+mn-lt"/>
                <a:ea typeface="幼圆" pitchFamily="49" charset="-122"/>
                <a:cs typeface="Aharoni" pitchFamily="2" charset="-79"/>
              </a:rPr>
              <a:t>?</a:t>
            </a:r>
            <a:endParaRPr lang="en-US" sz="6000" dirty="0">
              <a:solidFill>
                <a:schemeClr val="tx2"/>
              </a:solidFill>
              <a:latin typeface="+mn-lt"/>
              <a:ea typeface="幼圆" pitchFamily="49" charset="-122"/>
              <a:cs typeface="Aharoni" pitchFamily="2" charset="-79"/>
            </a:endParaRPr>
          </a:p>
        </p:txBody>
      </p:sp>
      <p:sp>
        <p:nvSpPr>
          <p:cNvPr id="14" name="TextBox 13"/>
          <p:cNvSpPr txBox="1"/>
          <p:nvPr/>
        </p:nvSpPr>
        <p:spPr>
          <a:xfrm>
            <a:off x="8000992" y="3905254"/>
            <a:ext cx="612668" cy="1015663"/>
          </a:xfrm>
          <a:prstGeom prst="rect">
            <a:avLst/>
          </a:prstGeom>
          <a:noFill/>
          <a:ln>
            <a:noFill/>
          </a:ln>
        </p:spPr>
        <p:txBody>
          <a:bodyPr wrap="none" rtlCol="0">
            <a:spAutoFit/>
          </a:bodyPr>
          <a:lstStyle/>
          <a:p>
            <a:r>
              <a:rPr lang="en-US" sz="6000" dirty="0" smtClean="0">
                <a:solidFill>
                  <a:schemeClr val="tx2"/>
                </a:solidFill>
                <a:latin typeface="+mn-lt"/>
                <a:ea typeface="幼圆" pitchFamily="49" charset="-122"/>
                <a:cs typeface="Aharoni" pitchFamily="2" charset="-79"/>
              </a:rPr>
              <a:t>?</a:t>
            </a:r>
            <a:endParaRPr lang="en-US" sz="6000" dirty="0">
              <a:solidFill>
                <a:schemeClr val="tx2"/>
              </a:solidFill>
              <a:latin typeface="+mn-lt"/>
              <a:ea typeface="幼圆" pitchFamily="49" charset="-122"/>
              <a:cs typeface="Aharoni" pitchFamily="2" charset="-79"/>
            </a:endParaRPr>
          </a:p>
        </p:txBody>
      </p:sp>
      <p:sp>
        <p:nvSpPr>
          <p:cNvPr id="15" name="Rectangle 3"/>
          <p:cNvSpPr>
            <a:spLocks noGrp="1" noChangeArrowheads="1"/>
          </p:cNvSpPr>
          <p:nvPr>
            <p:ph type="title"/>
          </p:nvPr>
        </p:nvSpPr>
        <p:spPr bwMode="auto">
          <a:prstGeom prst="rect">
            <a:avLst/>
          </a:prstGeom>
          <a:noFill/>
          <a:ln w="9525">
            <a:noFill/>
            <a:miter lim="800000"/>
            <a:headEnd/>
            <a:tailEnd/>
          </a:ln>
        </p:spPr>
        <p:txBody>
          <a:bodyPr anchor="ctr"/>
          <a:lstStyle/>
          <a:p>
            <a:pPr eaLnBrk="0" hangingPunct="0">
              <a:lnSpc>
                <a:spcPct val="90000"/>
              </a:lnSpc>
            </a:pPr>
            <a:r>
              <a:rPr lang="zh-CN" altLang="en-US" sz="2800" dirty="0">
                <a:solidFill>
                  <a:schemeClr val="tx2"/>
                </a:solidFill>
                <a:latin typeface="微软雅黑" pitchFamily="34" charset="-122"/>
                <a:ea typeface="微软雅黑" pitchFamily="34" charset="-122"/>
              </a:rPr>
              <a:t>引文索引 </a:t>
            </a:r>
            <a:r>
              <a:rPr lang="en-US" altLang="zh-CN" sz="2800" dirty="0">
                <a:solidFill>
                  <a:schemeClr val="tx2"/>
                </a:solidFill>
                <a:latin typeface="微软雅黑" pitchFamily="34" charset="-122"/>
                <a:ea typeface="微软雅黑" pitchFamily="34" charset="-122"/>
              </a:rPr>
              <a:t>VS </a:t>
            </a:r>
            <a:r>
              <a:rPr lang="zh-CN" altLang="en-US" sz="2800" dirty="0">
                <a:solidFill>
                  <a:schemeClr val="tx2"/>
                </a:solidFill>
                <a:latin typeface="微软雅黑" pitchFamily="34" charset="-122"/>
                <a:ea typeface="微软雅黑" pitchFamily="34" charset="-122"/>
              </a:rPr>
              <a:t>关键字检索</a:t>
            </a:r>
            <a:endParaRPr lang="en-GB" altLang="zh-CN" sz="2800" dirty="0">
              <a:solidFill>
                <a:schemeClr val="tx2"/>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xfrm>
            <a:off x="8424863" y="6394450"/>
            <a:ext cx="457200" cy="231775"/>
          </a:xfrm>
          <a:noFill/>
        </p:spPr>
        <p:txBody>
          <a:bodyPr/>
          <a:lstStyle/>
          <a:p>
            <a:fld id="{99E0AEA9-A4B0-4F47-B9E7-F49E21B0D6BA}" type="slidenum">
              <a:rPr lang="en-US" altLang="en-US" smtClean="0">
                <a:latin typeface="Microsoft YaHei" pitchFamily="34" charset="-122"/>
                <a:ea typeface="Microsoft YaHei" pitchFamily="34" charset="-122"/>
              </a:rPr>
              <a:pPr/>
              <a:t>17</a:t>
            </a:fld>
            <a:endParaRPr lang="en-US" altLang="en-US" smtClean="0">
              <a:latin typeface="Microsoft YaHei" pitchFamily="34" charset="-122"/>
              <a:ea typeface="Microsoft YaHei" pitchFamily="34" charset="-122"/>
            </a:endParaRPr>
          </a:p>
        </p:txBody>
      </p:sp>
      <p:sp>
        <p:nvSpPr>
          <p:cNvPr id="25603"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latin typeface="Microsoft YaHei" pitchFamily="34" charset="-122"/>
              <a:ea typeface="Microsoft YaHei" pitchFamily="34" charset="-122"/>
            </a:endParaRPr>
          </a:p>
        </p:txBody>
      </p:sp>
      <p:grpSp>
        <p:nvGrpSpPr>
          <p:cNvPr id="2" name="Group 48"/>
          <p:cNvGrpSpPr>
            <a:grpSpLocks/>
          </p:cNvGrpSpPr>
          <p:nvPr/>
        </p:nvGrpSpPr>
        <p:grpSpPr bwMode="auto">
          <a:xfrm>
            <a:off x="3071802" y="3714752"/>
            <a:ext cx="4452938" cy="2809875"/>
            <a:chOff x="2345635" y="3525078"/>
            <a:chExt cx="4452730" cy="2809461"/>
          </a:xfrm>
        </p:grpSpPr>
        <p:pic>
          <p:nvPicPr>
            <p:cNvPr id="23" name="Picture 31" descr="WoSfullrec"/>
            <p:cNvPicPr>
              <a:picLocks noChangeAspect="1" noChangeArrowheads="1"/>
            </p:cNvPicPr>
            <p:nvPr/>
          </p:nvPicPr>
          <p:blipFill>
            <a:blip r:embed="rId4" cstate="print"/>
            <a:srcRect/>
            <a:stretch>
              <a:fillRect/>
            </a:stretch>
          </p:blipFill>
          <p:spPr bwMode="auto">
            <a:xfrm>
              <a:off x="5631607" y="5539318"/>
              <a:ext cx="695293" cy="795221"/>
            </a:xfrm>
            <a:prstGeom prst="rect">
              <a:avLst/>
            </a:prstGeom>
            <a:ln>
              <a:noFill/>
            </a:ln>
            <a:effectLst>
              <a:outerShdw blurRad="292100" dist="139700" dir="2700000" algn="tl" rotWithShape="0">
                <a:srgbClr val="333333">
                  <a:alpha val="65000"/>
                </a:srgbClr>
              </a:outerShdw>
            </a:effectLst>
          </p:spPr>
        </p:pic>
        <p:pic>
          <p:nvPicPr>
            <p:cNvPr id="24" name="Picture 8" descr="WoSfullrec"/>
            <p:cNvPicPr>
              <a:picLocks noChangeAspect="1" noChangeArrowheads="1"/>
            </p:cNvPicPr>
            <p:nvPr/>
          </p:nvPicPr>
          <p:blipFill>
            <a:blip r:embed="rId4" cstate="print"/>
            <a:srcRect/>
            <a:stretch>
              <a:fillRect/>
            </a:stretch>
          </p:blipFill>
          <p:spPr bwMode="auto">
            <a:xfrm>
              <a:off x="4831544" y="4956792"/>
              <a:ext cx="695293" cy="795220"/>
            </a:xfrm>
            <a:prstGeom prst="rect">
              <a:avLst/>
            </a:prstGeom>
            <a:ln>
              <a:noFill/>
            </a:ln>
            <a:effectLst>
              <a:outerShdw blurRad="292100" dist="139700" dir="2700000" algn="tl" rotWithShape="0">
                <a:srgbClr val="333333">
                  <a:alpha val="65000"/>
                </a:srgbClr>
              </a:outerShdw>
            </a:effectLst>
          </p:spPr>
        </p:pic>
        <p:pic>
          <p:nvPicPr>
            <p:cNvPr id="25" name="Picture 9" descr="WoSfullrec"/>
            <p:cNvPicPr>
              <a:picLocks noChangeAspect="1" noChangeArrowheads="1"/>
            </p:cNvPicPr>
            <p:nvPr/>
          </p:nvPicPr>
          <p:blipFill>
            <a:blip r:embed="rId4" cstate="print"/>
            <a:srcRect/>
            <a:stretch>
              <a:fillRect/>
            </a:stretch>
          </p:blipFill>
          <p:spPr bwMode="auto">
            <a:xfrm>
              <a:off x="5468102" y="4691718"/>
              <a:ext cx="693705" cy="795221"/>
            </a:xfrm>
            <a:prstGeom prst="rect">
              <a:avLst/>
            </a:prstGeom>
            <a:ln>
              <a:noFill/>
            </a:ln>
            <a:effectLst>
              <a:outerShdw blurRad="292100" dist="139700" dir="2700000" algn="tl" rotWithShape="0">
                <a:srgbClr val="333333">
                  <a:alpha val="65000"/>
                </a:srgbClr>
              </a:outerShdw>
            </a:effectLst>
          </p:spPr>
        </p:pic>
        <p:sp>
          <p:nvSpPr>
            <p:cNvPr id="26" name="Line 21"/>
            <p:cNvSpPr>
              <a:spLocks noChangeShapeType="1"/>
            </p:cNvSpPr>
            <p:nvPr/>
          </p:nvSpPr>
          <p:spPr bwMode="auto">
            <a:xfrm flipH="1" flipV="1">
              <a:off x="4201336" y="3525078"/>
              <a:ext cx="1006428" cy="1325367"/>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latin typeface="Microsoft YaHei" pitchFamily="34" charset="-122"/>
                <a:ea typeface="Microsoft YaHei" pitchFamily="34" charset="-122"/>
              </a:endParaRPr>
            </a:p>
          </p:txBody>
        </p:sp>
        <p:sp>
          <p:nvSpPr>
            <p:cNvPr id="27" name="Text Box 22"/>
            <p:cNvSpPr txBox="1">
              <a:spLocks noChangeArrowheads="1"/>
            </p:cNvSpPr>
            <p:nvPr/>
          </p:nvSpPr>
          <p:spPr bwMode="auto">
            <a:xfrm>
              <a:off x="4412463" y="3948878"/>
              <a:ext cx="769902" cy="26189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spcBef>
                  <a:spcPct val="50000"/>
                </a:spcBef>
                <a:spcAft>
                  <a:spcPts val="0"/>
                </a:spcAft>
                <a:defRPr/>
              </a:pPr>
              <a:r>
                <a:rPr lang="zh-CN" altLang="en-US" sz="1100" b="1" dirty="0">
                  <a:latin typeface="Microsoft YaHei" pitchFamily="34" charset="-122"/>
                  <a:ea typeface="Microsoft YaHei" pitchFamily="34" charset="-122"/>
                  <a:cs typeface="Times New Roman" pitchFamily="18" charset="0"/>
                </a:rPr>
                <a:t>相关记录</a:t>
              </a:r>
              <a:endParaRPr lang="en-US" altLang="zh-CN" sz="1100" b="1" dirty="0">
                <a:latin typeface="Microsoft YaHei" pitchFamily="34" charset="-122"/>
                <a:ea typeface="Microsoft YaHei" pitchFamily="34" charset="-122"/>
                <a:cs typeface="Times New Roman" pitchFamily="18" charset="0"/>
              </a:endParaRPr>
            </a:p>
          </p:txBody>
        </p:sp>
        <p:sp>
          <p:nvSpPr>
            <p:cNvPr id="28" name="Text Box 25"/>
            <p:cNvSpPr txBox="1">
              <a:spLocks noChangeArrowheads="1"/>
            </p:cNvSpPr>
            <p:nvPr/>
          </p:nvSpPr>
          <p:spPr bwMode="auto">
            <a:xfrm>
              <a:off x="5626844" y="4850446"/>
              <a:ext cx="433393"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2004</a:t>
              </a:r>
            </a:p>
          </p:txBody>
        </p:sp>
        <p:sp>
          <p:nvSpPr>
            <p:cNvPr id="29" name="Text Box 26"/>
            <p:cNvSpPr txBox="1">
              <a:spLocks noChangeArrowheads="1"/>
            </p:cNvSpPr>
            <p:nvPr/>
          </p:nvSpPr>
          <p:spPr bwMode="auto">
            <a:xfrm>
              <a:off x="5049021" y="5464717"/>
              <a:ext cx="439738"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2008</a:t>
              </a:r>
            </a:p>
          </p:txBody>
        </p:sp>
        <p:pic>
          <p:nvPicPr>
            <p:cNvPr id="30" name="Picture 27" descr="WoSfullrec"/>
            <p:cNvPicPr>
              <a:picLocks noChangeAspect="1" noChangeArrowheads="1"/>
            </p:cNvPicPr>
            <p:nvPr/>
          </p:nvPicPr>
          <p:blipFill>
            <a:blip r:embed="rId4"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31" name="Text Box 28"/>
            <p:cNvSpPr txBox="1">
              <a:spLocks noChangeArrowheads="1"/>
            </p:cNvSpPr>
            <p:nvPr/>
          </p:nvSpPr>
          <p:spPr bwMode="auto">
            <a:xfrm>
              <a:off x="6263402" y="5094884"/>
              <a:ext cx="439747"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2002</a:t>
              </a:r>
            </a:p>
          </p:txBody>
        </p:sp>
        <p:sp>
          <p:nvSpPr>
            <p:cNvPr id="32" name="Line 29"/>
            <p:cNvSpPr>
              <a:spLocks noChangeShapeType="1"/>
            </p:cNvSpPr>
            <p:nvPr/>
          </p:nvSpPr>
          <p:spPr bwMode="auto">
            <a:xfrm flipH="1" flipV="1">
              <a:off x="2345635" y="5009171"/>
              <a:ext cx="1696959"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icrosoft YaHei" pitchFamily="34" charset="-122"/>
                <a:ea typeface="Microsoft YaHei" pitchFamily="34" charset="-122"/>
              </a:endParaRPr>
            </a:p>
          </p:txBody>
        </p:sp>
        <p:sp>
          <p:nvSpPr>
            <p:cNvPr id="33" name="Line 30"/>
            <p:cNvSpPr>
              <a:spLocks noChangeShapeType="1"/>
            </p:cNvSpPr>
            <p:nvPr/>
          </p:nvSpPr>
          <p:spPr bwMode="auto">
            <a:xfrm flipH="1" flipV="1">
              <a:off x="2558350" y="4585372"/>
              <a:ext cx="1484244" cy="636493"/>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icrosoft YaHei" pitchFamily="34" charset="-122"/>
                <a:ea typeface="Microsoft YaHei" pitchFamily="34" charset="-122"/>
              </a:endParaRPr>
            </a:p>
          </p:txBody>
        </p:sp>
        <p:sp>
          <p:nvSpPr>
            <p:cNvPr id="34" name="Text Box 32"/>
            <p:cNvSpPr txBox="1">
              <a:spLocks noChangeArrowheads="1"/>
            </p:cNvSpPr>
            <p:nvPr/>
          </p:nvSpPr>
          <p:spPr bwMode="auto">
            <a:xfrm>
              <a:off x="5791936" y="5942485"/>
              <a:ext cx="482604"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1994</a:t>
              </a:r>
            </a:p>
          </p:txBody>
        </p:sp>
        <p:sp>
          <p:nvSpPr>
            <p:cNvPr id="35" name="Text Box 35"/>
            <p:cNvSpPr txBox="1">
              <a:spLocks noChangeArrowheads="1"/>
            </p:cNvSpPr>
            <p:nvPr/>
          </p:nvSpPr>
          <p:spPr bwMode="auto">
            <a:xfrm>
              <a:off x="3961635" y="5110756"/>
              <a:ext cx="815937" cy="226980"/>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dirty="0">
                  <a:latin typeface="Microsoft YaHei" pitchFamily="34" charset="-122"/>
                  <a:ea typeface="Microsoft YaHei" pitchFamily="34" charset="-122"/>
                  <a:cs typeface="Times New Roman" pitchFamily="18" charset="0"/>
                </a:rPr>
                <a:t>引用</a:t>
              </a:r>
              <a:endParaRPr lang="en-US" altLang="zh-CN" sz="1100" b="1" dirty="0">
                <a:latin typeface="Microsoft YaHei" pitchFamily="34" charset="-122"/>
                <a:ea typeface="Microsoft YaHei" pitchFamily="34" charset="-122"/>
                <a:cs typeface="Times New Roman" pitchFamily="18" charset="0"/>
              </a:endParaRPr>
            </a:p>
          </p:txBody>
        </p:sp>
      </p:grpSp>
      <p:grpSp>
        <p:nvGrpSpPr>
          <p:cNvPr id="3" name="Group 46"/>
          <p:cNvGrpSpPr>
            <a:grpSpLocks/>
          </p:cNvGrpSpPr>
          <p:nvPr/>
        </p:nvGrpSpPr>
        <p:grpSpPr bwMode="auto">
          <a:xfrm>
            <a:off x="5221277" y="2295527"/>
            <a:ext cx="2525713" cy="1719263"/>
            <a:chOff x="4495800" y="1827675"/>
            <a:chExt cx="2526271" cy="1719628"/>
          </a:xfrm>
        </p:grpSpPr>
        <p:pic>
          <p:nvPicPr>
            <p:cNvPr id="37" name="Picture 2" descr="WoSfullrec"/>
            <p:cNvPicPr>
              <a:picLocks noChangeAspect="1" noChangeArrowheads="1"/>
            </p:cNvPicPr>
            <p:nvPr/>
          </p:nvPicPr>
          <p:blipFill>
            <a:blip r:embed="rId4" cstate="print"/>
            <a:srcRect/>
            <a:stretch>
              <a:fillRect/>
            </a:stretch>
          </p:blipFill>
          <p:spPr bwMode="auto">
            <a:xfrm>
              <a:off x="5739088" y="1827675"/>
              <a:ext cx="692303" cy="795507"/>
            </a:xfrm>
            <a:prstGeom prst="rect">
              <a:avLst/>
            </a:prstGeom>
            <a:ln>
              <a:noFill/>
            </a:ln>
            <a:effectLst>
              <a:outerShdw blurRad="292100" dist="139700" dir="2700000" algn="tl" rotWithShape="0">
                <a:srgbClr val="333333">
                  <a:alpha val="65000"/>
                </a:srgbClr>
              </a:outerShdw>
            </a:effectLst>
          </p:spPr>
        </p:pic>
        <p:sp>
          <p:nvSpPr>
            <p:cNvPr id="38" name="Text Box 3"/>
            <p:cNvSpPr txBox="1">
              <a:spLocks noChangeArrowheads="1"/>
            </p:cNvSpPr>
            <p:nvPr/>
          </p:nvSpPr>
          <p:spPr bwMode="auto">
            <a:xfrm>
              <a:off x="5902636" y="2092845"/>
              <a:ext cx="373172"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2014</a:t>
              </a:r>
            </a:p>
          </p:txBody>
        </p:sp>
        <p:sp>
          <p:nvSpPr>
            <p:cNvPr id="39" name="Line 4"/>
            <p:cNvSpPr>
              <a:spLocks noChangeShapeType="1"/>
            </p:cNvSpPr>
            <p:nvPr/>
          </p:nvSpPr>
          <p:spPr bwMode="auto">
            <a:xfrm flipV="1">
              <a:off x="4495800" y="2675580"/>
              <a:ext cx="871731" cy="11115"/>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icrosoft YaHei" pitchFamily="34" charset="-122"/>
                <a:ea typeface="Microsoft YaHei" pitchFamily="34" charset="-122"/>
              </a:endParaRPr>
            </a:p>
          </p:txBody>
        </p:sp>
        <p:pic>
          <p:nvPicPr>
            <p:cNvPr id="40" name="Picture 7" descr="WoSfullrec"/>
            <p:cNvPicPr>
              <a:picLocks noChangeAspect="1" noChangeArrowheads="1"/>
            </p:cNvPicPr>
            <p:nvPr/>
          </p:nvPicPr>
          <p:blipFill>
            <a:blip r:embed="rId4" cstate="print"/>
            <a:srcRect/>
            <a:stretch>
              <a:fillRect/>
            </a:stretch>
          </p:blipFill>
          <p:spPr bwMode="auto">
            <a:xfrm>
              <a:off x="5408815" y="2305614"/>
              <a:ext cx="695479" cy="795506"/>
            </a:xfrm>
            <a:prstGeom prst="rect">
              <a:avLst/>
            </a:prstGeom>
            <a:ln>
              <a:noFill/>
            </a:ln>
            <a:effectLst>
              <a:outerShdw blurRad="292100" dist="139700" dir="2700000" algn="tl" rotWithShape="0">
                <a:srgbClr val="333333">
                  <a:alpha val="65000"/>
                </a:srgbClr>
              </a:outerShdw>
            </a:effectLst>
          </p:spPr>
        </p:pic>
        <p:sp>
          <p:nvSpPr>
            <p:cNvPr id="41" name="Text Box 19"/>
            <p:cNvSpPr txBox="1">
              <a:spLocks noChangeArrowheads="1"/>
            </p:cNvSpPr>
            <p:nvPr/>
          </p:nvSpPr>
          <p:spPr bwMode="auto">
            <a:xfrm>
              <a:off x="5526315" y="2835953"/>
              <a:ext cx="463677"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2013</a:t>
              </a:r>
            </a:p>
          </p:txBody>
        </p:sp>
        <p:sp>
          <p:nvSpPr>
            <p:cNvPr id="42" name="Text Box 20"/>
            <p:cNvSpPr txBox="1">
              <a:spLocks noChangeArrowheads="1"/>
            </p:cNvSpPr>
            <p:nvPr/>
          </p:nvSpPr>
          <p:spPr bwMode="auto">
            <a:xfrm>
              <a:off x="4514854" y="2311966"/>
              <a:ext cx="792338" cy="2286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en-US" altLang="zh-CN" sz="1100" b="1" i="1" dirty="0">
                  <a:latin typeface="Microsoft YaHei" pitchFamily="34" charset="-122"/>
                  <a:ea typeface="Microsoft YaHei" pitchFamily="34" charset="-122"/>
                  <a:cs typeface="Times New Roman" pitchFamily="18" charset="0"/>
                </a:rPr>
                <a:t>  </a:t>
              </a:r>
              <a:r>
                <a:rPr lang="zh-CN" altLang="en-US" sz="1100" b="1" dirty="0">
                  <a:latin typeface="Microsoft YaHei" pitchFamily="34" charset="-122"/>
                  <a:ea typeface="Microsoft YaHei" pitchFamily="34" charset="-122"/>
                  <a:cs typeface="Times New Roman" pitchFamily="18" charset="0"/>
                </a:rPr>
                <a:t>施引文献</a:t>
              </a:r>
              <a:endParaRPr lang="en-US" altLang="zh-CN" sz="1100" b="1" dirty="0">
                <a:latin typeface="Microsoft YaHei" pitchFamily="34" charset="-122"/>
                <a:ea typeface="Microsoft YaHei" pitchFamily="34" charset="-122"/>
                <a:cs typeface="Times New Roman" pitchFamily="18" charset="0"/>
              </a:endParaRPr>
            </a:p>
          </p:txBody>
        </p:sp>
        <p:pic>
          <p:nvPicPr>
            <p:cNvPr id="43" name="Picture 23" descr="WoSfullrec"/>
            <p:cNvPicPr>
              <a:picLocks noChangeAspect="1" noChangeArrowheads="1"/>
            </p:cNvPicPr>
            <p:nvPr/>
          </p:nvPicPr>
          <p:blipFill>
            <a:blip r:embed="rId4" cstate="print"/>
            <a:srcRect/>
            <a:stretch>
              <a:fillRect/>
            </a:stretch>
          </p:blipFill>
          <p:spPr bwMode="auto">
            <a:xfrm>
              <a:off x="6326592" y="2103959"/>
              <a:ext cx="695479" cy="795507"/>
            </a:xfrm>
            <a:prstGeom prst="rect">
              <a:avLst/>
            </a:prstGeom>
            <a:ln>
              <a:noFill/>
            </a:ln>
            <a:effectLst>
              <a:outerShdw blurRad="292100" dist="139700" dir="2700000" algn="tl" rotWithShape="0">
                <a:srgbClr val="333333">
                  <a:alpha val="65000"/>
                </a:srgbClr>
              </a:outerShdw>
            </a:effectLst>
          </p:spPr>
        </p:pic>
        <p:sp>
          <p:nvSpPr>
            <p:cNvPr id="44" name="Text Box 24"/>
            <p:cNvSpPr txBox="1">
              <a:spLocks noChangeArrowheads="1"/>
            </p:cNvSpPr>
            <p:nvPr/>
          </p:nvSpPr>
          <p:spPr bwMode="auto">
            <a:xfrm>
              <a:off x="6479025" y="2305614"/>
              <a:ext cx="368412"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2011</a:t>
              </a:r>
            </a:p>
          </p:txBody>
        </p:sp>
        <p:pic>
          <p:nvPicPr>
            <p:cNvPr id="45" name="Picture 33" descr="WoSfullrec"/>
            <p:cNvPicPr>
              <a:picLocks noChangeAspect="1" noChangeArrowheads="1"/>
            </p:cNvPicPr>
            <p:nvPr/>
          </p:nvPicPr>
          <p:blipFill>
            <a:blip r:embed="rId4" cstate="print"/>
            <a:srcRect/>
            <a:stretch>
              <a:fillRect/>
            </a:stretch>
          </p:blipFill>
          <p:spPr bwMode="auto">
            <a:xfrm>
              <a:off x="6039191" y="2751796"/>
              <a:ext cx="695479" cy="795507"/>
            </a:xfrm>
            <a:prstGeom prst="rect">
              <a:avLst/>
            </a:prstGeom>
            <a:ln>
              <a:noFill/>
            </a:ln>
            <a:effectLst>
              <a:outerShdw blurRad="292100" dist="139700" dir="2700000" algn="tl" rotWithShape="0">
                <a:srgbClr val="333333">
                  <a:alpha val="65000"/>
                </a:srgbClr>
              </a:outerShdw>
            </a:effectLst>
          </p:spPr>
        </p:pic>
        <p:sp>
          <p:nvSpPr>
            <p:cNvPr id="46" name="Text Box 34"/>
            <p:cNvSpPr txBox="1">
              <a:spLocks noChangeArrowheads="1"/>
            </p:cNvSpPr>
            <p:nvPr/>
          </p:nvSpPr>
          <p:spPr bwMode="auto">
            <a:xfrm>
              <a:off x="6163043" y="3239265"/>
              <a:ext cx="470034"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smtClean="0">
                  <a:solidFill>
                    <a:srgbClr val="4B4B4B"/>
                  </a:solidFill>
                  <a:latin typeface="Microsoft YaHei" pitchFamily="34" charset="-122"/>
                  <a:ea typeface="Microsoft YaHei" pitchFamily="34" charset="-122"/>
                </a:rPr>
                <a:t>2015</a:t>
              </a:r>
              <a:endParaRPr lang="en-US" altLang="zh-CN" sz="1050" b="1" dirty="0">
                <a:solidFill>
                  <a:srgbClr val="4B4B4B"/>
                </a:solidFill>
                <a:latin typeface="Microsoft YaHei" pitchFamily="34" charset="-122"/>
                <a:ea typeface="Microsoft YaHei" pitchFamily="34" charset="-122"/>
              </a:endParaRPr>
            </a:p>
          </p:txBody>
        </p:sp>
      </p:grpSp>
      <p:pic>
        <p:nvPicPr>
          <p:cNvPr id="47" name="Picture 18" descr="WoSfullrec"/>
          <p:cNvPicPr>
            <a:picLocks noChangeAspect="1" noChangeArrowheads="1"/>
          </p:cNvPicPr>
          <p:nvPr/>
        </p:nvPicPr>
        <p:blipFill>
          <a:blip r:embed="rId5" cstate="print"/>
          <a:srcRect/>
          <a:stretch>
            <a:fillRect/>
          </a:stretch>
        </p:blipFill>
        <p:spPr bwMode="auto">
          <a:xfrm>
            <a:off x="4159240" y="2779715"/>
            <a:ext cx="909637" cy="1039812"/>
          </a:xfrm>
          <a:prstGeom prst="rect">
            <a:avLst/>
          </a:prstGeom>
          <a:ln>
            <a:noFill/>
          </a:ln>
          <a:effectLst>
            <a:outerShdw blurRad="292100" dist="139700" dir="2700000" algn="tl" rotWithShape="0">
              <a:srgbClr val="333333">
                <a:alpha val="65000"/>
              </a:srgbClr>
            </a:outerShdw>
          </a:effectLst>
        </p:spPr>
      </p:pic>
      <p:sp>
        <p:nvSpPr>
          <p:cNvPr id="48" name="Text Box 38"/>
          <p:cNvSpPr txBox="1">
            <a:spLocks noChangeArrowheads="1"/>
          </p:cNvSpPr>
          <p:nvPr/>
        </p:nvSpPr>
        <p:spPr bwMode="auto">
          <a:xfrm>
            <a:off x="4448164" y="3284541"/>
            <a:ext cx="409587" cy="161583"/>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2010</a:t>
            </a:r>
          </a:p>
        </p:txBody>
      </p:sp>
      <p:grpSp>
        <p:nvGrpSpPr>
          <p:cNvPr id="4" name="Group 47"/>
          <p:cNvGrpSpPr>
            <a:grpSpLocks/>
          </p:cNvGrpSpPr>
          <p:nvPr/>
        </p:nvGrpSpPr>
        <p:grpSpPr bwMode="auto">
          <a:xfrm>
            <a:off x="1639877" y="3538539"/>
            <a:ext cx="2438400" cy="2103438"/>
            <a:chOff x="914400" y="3276599"/>
            <a:chExt cx="2438400" cy="2103783"/>
          </a:xfrm>
        </p:grpSpPr>
        <p:pic>
          <p:nvPicPr>
            <p:cNvPr id="50" name="Picture 5" descr="WoSfullrec"/>
            <p:cNvPicPr>
              <a:picLocks noChangeAspect="1" noChangeArrowheads="1"/>
            </p:cNvPicPr>
            <p:nvPr/>
          </p:nvPicPr>
          <p:blipFill>
            <a:blip r:embed="rId4" cstate="print"/>
            <a:srcRect/>
            <a:stretch>
              <a:fillRect/>
            </a:stretch>
          </p:blipFill>
          <p:spPr bwMode="auto">
            <a:xfrm>
              <a:off x="914400" y="3748164"/>
              <a:ext cx="695325" cy="795468"/>
            </a:xfrm>
            <a:prstGeom prst="rect">
              <a:avLst/>
            </a:prstGeom>
            <a:ln>
              <a:noFill/>
            </a:ln>
            <a:effectLst>
              <a:outerShdw blurRad="292100" dist="139700" dir="2700000" algn="tl" rotWithShape="0">
                <a:srgbClr val="333333">
                  <a:alpha val="65000"/>
                </a:srgbClr>
              </a:outerShdw>
            </a:effectLst>
          </p:spPr>
        </p:pic>
        <p:pic>
          <p:nvPicPr>
            <p:cNvPr id="51" name="Picture 6" descr="WoSfullrec"/>
            <p:cNvPicPr>
              <a:picLocks noChangeAspect="1" noChangeArrowheads="1"/>
            </p:cNvPicPr>
            <p:nvPr/>
          </p:nvPicPr>
          <p:blipFill>
            <a:blip r:embed="rId4" cstate="print"/>
            <a:srcRect/>
            <a:stretch>
              <a:fillRect/>
            </a:stretch>
          </p:blipFill>
          <p:spPr bwMode="auto">
            <a:xfrm>
              <a:off x="1392238" y="3324233"/>
              <a:ext cx="693737" cy="795467"/>
            </a:xfrm>
            <a:prstGeom prst="rect">
              <a:avLst/>
            </a:prstGeom>
            <a:ln>
              <a:noFill/>
            </a:ln>
            <a:effectLst>
              <a:outerShdw blurRad="292100" dist="139700" dir="2700000" algn="tl" rotWithShape="0">
                <a:srgbClr val="333333">
                  <a:alpha val="65000"/>
                </a:srgbClr>
              </a:outerShdw>
            </a:effectLst>
          </p:spPr>
        </p:pic>
        <p:pic>
          <p:nvPicPr>
            <p:cNvPr id="52" name="Picture 10" descr="WoSfullrec"/>
            <p:cNvPicPr>
              <a:picLocks noChangeAspect="1" noChangeArrowheads="1"/>
            </p:cNvPicPr>
            <p:nvPr/>
          </p:nvPicPr>
          <p:blipFill>
            <a:blip r:embed="rId4" cstate="print"/>
            <a:srcRect/>
            <a:stretch>
              <a:fillRect/>
            </a:stretch>
          </p:blipFill>
          <p:spPr bwMode="auto">
            <a:xfrm>
              <a:off x="1709738" y="4065716"/>
              <a:ext cx="693737" cy="795468"/>
            </a:xfrm>
            <a:prstGeom prst="rect">
              <a:avLst/>
            </a:prstGeom>
            <a:ln>
              <a:noFill/>
            </a:ln>
            <a:effectLst>
              <a:outerShdw blurRad="292100" dist="139700" dir="2700000" algn="tl" rotWithShape="0">
                <a:srgbClr val="333333">
                  <a:alpha val="65000"/>
                </a:srgbClr>
              </a:outerShdw>
            </a:effectLst>
          </p:spPr>
        </p:pic>
        <p:sp>
          <p:nvSpPr>
            <p:cNvPr id="53" name="Line 11"/>
            <p:cNvSpPr>
              <a:spLocks noChangeShapeType="1"/>
            </p:cNvSpPr>
            <p:nvPr/>
          </p:nvSpPr>
          <p:spPr bwMode="auto">
            <a:xfrm flipH="1">
              <a:off x="2292350" y="3352812"/>
              <a:ext cx="1060450" cy="490617"/>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icrosoft YaHei" pitchFamily="34" charset="-122"/>
                <a:ea typeface="Microsoft YaHei" pitchFamily="34" charset="-122"/>
              </a:endParaRPr>
            </a:p>
          </p:txBody>
        </p:sp>
        <p:sp>
          <p:nvSpPr>
            <p:cNvPr id="54" name="Text Box 12"/>
            <p:cNvSpPr txBox="1">
              <a:spLocks noChangeArrowheads="1"/>
            </p:cNvSpPr>
            <p:nvPr/>
          </p:nvSpPr>
          <p:spPr bwMode="auto">
            <a:xfrm>
              <a:off x="2362200" y="3276599"/>
              <a:ext cx="838200" cy="2270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dirty="0">
                  <a:latin typeface="Microsoft YaHei" pitchFamily="34" charset="-122"/>
                  <a:ea typeface="Microsoft YaHei" pitchFamily="34" charset="-122"/>
                  <a:cs typeface="Times New Roman" pitchFamily="18" charset="0"/>
                </a:rPr>
                <a:t>参考文献</a:t>
              </a:r>
              <a:endParaRPr lang="en-US" altLang="zh-CN" sz="1100" b="1" dirty="0">
                <a:latin typeface="Microsoft YaHei" pitchFamily="34" charset="-122"/>
                <a:ea typeface="Microsoft YaHei" pitchFamily="34" charset="-122"/>
                <a:cs typeface="Times New Roman" pitchFamily="18" charset="0"/>
              </a:endParaRPr>
            </a:p>
          </p:txBody>
        </p:sp>
        <p:sp>
          <p:nvSpPr>
            <p:cNvPr id="55" name="Text Box 13"/>
            <p:cNvSpPr txBox="1">
              <a:spLocks noChangeArrowheads="1"/>
            </p:cNvSpPr>
            <p:nvPr/>
          </p:nvSpPr>
          <p:spPr bwMode="auto">
            <a:xfrm>
              <a:off x="1020763" y="4330874"/>
              <a:ext cx="396868" cy="161610"/>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2001</a:t>
              </a:r>
            </a:p>
          </p:txBody>
        </p:sp>
        <p:sp>
          <p:nvSpPr>
            <p:cNvPr id="56" name="Text Box 14"/>
            <p:cNvSpPr txBox="1">
              <a:spLocks noChangeArrowheads="1"/>
            </p:cNvSpPr>
            <p:nvPr/>
          </p:nvSpPr>
          <p:spPr bwMode="auto">
            <a:xfrm>
              <a:off x="1920875" y="4405498"/>
              <a:ext cx="425450" cy="16160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2007</a:t>
              </a:r>
            </a:p>
          </p:txBody>
        </p:sp>
        <p:sp>
          <p:nvSpPr>
            <p:cNvPr id="57" name="Text Box 15"/>
            <p:cNvSpPr txBox="1">
              <a:spLocks noChangeArrowheads="1"/>
            </p:cNvSpPr>
            <p:nvPr/>
          </p:nvSpPr>
          <p:spPr bwMode="auto">
            <a:xfrm>
              <a:off x="1550987" y="3886301"/>
              <a:ext cx="438147" cy="16160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1998</a:t>
              </a:r>
            </a:p>
          </p:txBody>
        </p:sp>
        <p:pic>
          <p:nvPicPr>
            <p:cNvPr id="58" name="Picture 16" descr="WoSfullrec"/>
            <p:cNvPicPr>
              <a:picLocks noChangeAspect="1" noChangeArrowheads="1"/>
            </p:cNvPicPr>
            <p:nvPr/>
          </p:nvPicPr>
          <p:blipFill>
            <a:blip r:embed="rId4" cstate="print"/>
            <a:srcRect/>
            <a:stretch>
              <a:fillRect/>
            </a:stretch>
          </p:blipFill>
          <p:spPr bwMode="auto">
            <a:xfrm>
              <a:off x="1333500" y="4584915"/>
              <a:ext cx="693738" cy="795467"/>
            </a:xfrm>
            <a:prstGeom prst="rect">
              <a:avLst/>
            </a:prstGeom>
            <a:ln>
              <a:noFill/>
            </a:ln>
            <a:effectLst>
              <a:outerShdw blurRad="292100" dist="139700" dir="2700000" algn="tl" rotWithShape="0">
                <a:srgbClr val="333333">
                  <a:alpha val="65000"/>
                </a:srgbClr>
              </a:outerShdw>
            </a:effectLst>
          </p:spPr>
        </p:pic>
        <p:sp>
          <p:nvSpPr>
            <p:cNvPr id="59" name="Text Box 17"/>
            <p:cNvSpPr txBox="1">
              <a:spLocks noChangeArrowheads="1"/>
            </p:cNvSpPr>
            <p:nvPr/>
          </p:nvSpPr>
          <p:spPr bwMode="auto">
            <a:xfrm>
              <a:off x="1492249" y="5094585"/>
              <a:ext cx="568323" cy="161610"/>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2000</a:t>
              </a:r>
            </a:p>
          </p:txBody>
        </p:sp>
      </p:grpSp>
      <p:sp>
        <p:nvSpPr>
          <p:cNvPr id="60" name="TextBox 59"/>
          <p:cNvSpPr txBox="1"/>
          <p:nvPr/>
        </p:nvSpPr>
        <p:spPr>
          <a:xfrm>
            <a:off x="3428992" y="642918"/>
            <a:ext cx="4786346" cy="1569660"/>
          </a:xfrm>
          <a:prstGeom prst="rect">
            <a:avLst/>
          </a:prstGeom>
          <a:noFill/>
        </p:spPr>
        <p:txBody>
          <a:bodyPr wrap="square" rtlCol="0">
            <a:spAutoFit/>
          </a:bodyPr>
          <a:lstStyle/>
          <a:p>
            <a:r>
              <a:rPr lang="zh-CN" altLang="en-US" sz="2400" dirty="0" smtClean="0">
                <a:solidFill>
                  <a:schemeClr val="accent4"/>
                </a:solidFill>
                <a:latin typeface="Microsoft YaHei" pitchFamily="34" charset="-122"/>
                <a:ea typeface="Microsoft YaHei" pitchFamily="34" charset="-122"/>
              </a:rPr>
              <a:t>关键词的不断演变，造成漏检，错过高影响力的重要文献</a:t>
            </a:r>
            <a:endParaRPr lang="en-US" altLang="zh-CN" sz="2400" dirty="0" smtClean="0">
              <a:solidFill>
                <a:schemeClr val="accent4"/>
              </a:solidFill>
              <a:latin typeface="Microsoft YaHei" pitchFamily="34" charset="-122"/>
              <a:ea typeface="Microsoft YaHei" pitchFamily="34" charset="-122"/>
            </a:endParaRPr>
          </a:p>
          <a:p>
            <a:r>
              <a:rPr lang="zh-CN" altLang="en-US" sz="2400" dirty="0" smtClean="0">
                <a:solidFill>
                  <a:srgbClr val="404040"/>
                </a:solidFill>
                <a:latin typeface="Microsoft YaHei" pitchFamily="34" charset="-122"/>
                <a:ea typeface="Microsoft YaHei" pitchFamily="34" charset="-122"/>
              </a:rPr>
              <a:t>从一篇高质量的文献出发，沿着科学研究的发展道路前行</a:t>
            </a:r>
            <a:endParaRPr lang="en-US" altLang="zh-CN" sz="2400" dirty="0">
              <a:solidFill>
                <a:srgbClr val="404040"/>
              </a:solidFill>
              <a:latin typeface="Microsoft YaHei" pitchFamily="34" charset="-122"/>
              <a:ea typeface="Microsoft YaHei" pitchFamily="34" charset="-122"/>
            </a:endParaRPr>
          </a:p>
        </p:txBody>
      </p:sp>
      <p:pic>
        <p:nvPicPr>
          <p:cNvPr id="61" name="图片 1"/>
          <p:cNvPicPr>
            <a:picLocks noGrp="1" noChangeAspect="1" noChangeArrowheads="1"/>
          </p:cNvPicPr>
          <p:nvPr/>
        </p:nvPicPr>
        <p:blipFill>
          <a:blip r:embed="rId6" cstate="print"/>
          <a:srcRect/>
          <a:stretch>
            <a:fillRect/>
          </a:stretch>
        </p:blipFill>
        <p:spPr bwMode="auto">
          <a:xfrm>
            <a:off x="0" y="0"/>
            <a:ext cx="3068638" cy="3068638"/>
          </a:xfrm>
          <a:prstGeom prst="rect">
            <a:avLst/>
          </a:prstGeom>
          <a:noFill/>
          <a:ln w="9525">
            <a:noFill/>
            <a:miter lim="800000"/>
            <a:headEnd/>
            <a:tailEnd/>
          </a:ln>
        </p:spPr>
      </p:pic>
      <p:sp>
        <p:nvSpPr>
          <p:cNvPr id="62" name="TextBox 61"/>
          <p:cNvSpPr txBox="1"/>
          <p:nvPr/>
        </p:nvSpPr>
        <p:spPr>
          <a:xfrm>
            <a:off x="1000100" y="1428736"/>
            <a:ext cx="1643074" cy="523220"/>
          </a:xfrm>
          <a:prstGeom prst="rect">
            <a:avLst/>
          </a:prstGeom>
          <a:noFill/>
        </p:spPr>
        <p:txBody>
          <a:bodyPr wrap="square" rtlCol="0">
            <a:spAutoFit/>
          </a:bodyPr>
          <a:lstStyle/>
          <a:p>
            <a:r>
              <a:rPr lang="zh-CN" altLang="en-US" sz="2800" b="1" dirty="0" smtClean="0">
                <a:solidFill>
                  <a:schemeClr val="tx2"/>
                </a:solidFill>
                <a:latin typeface="Microsoft YaHei" pitchFamily="34" charset="-122"/>
                <a:ea typeface="Microsoft YaHei" pitchFamily="34" charset="-122"/>
              </a:rPr>
              <a:t>引文索引</a:t>
            </a:r>
            <a:endParaRPr lang="zh-CN" altLang="en-US" sz="2800" b="1" dirty="0">
              <a:solidFill>
                <a:schemeClr val="tx2"/>
              </a:solidFill>
              <a:latin typeface="Microsoft YaHei" pitchFamily="34" charset="-122"/>
              <a:ea typeface="Microsoft YaHei" pitchFamily="34"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Arial" pitchFamily="34" charset="0"/>
              </a:rPr>
              <a:pPr/>
              <a:t>18</a:t>
            </a:fld>
            <a:endParaRPr lang="en-US" altLang="en-US" smtClean="0">
              <a:latin typeface="Arial" pitchFamily="34" charset="0"/>
            </a:endParaRPr>
          </a:p>
        </p:txBody>
      </p:sp>
      <p:sp>
        <p:nvSpPr>
          <p:cNvPr id="49" name="Rectangle 2"/>
          <p:cNvSpPr>
            <a:spLocks noGrp="1" noChangeArrowheads="1"/>
          </p:cNvSpPr>
          <p:nvPr>
            <p:ph type="title"/>
          </p:nvPr>
        </p:nvSpPr>
        <p:spPr>
          <a:xfrm>
            <a:off x="857224" y="785794"/>
            <a:ext cx="7358114" cy="457200"/>
          </a:xfrm>
        </p:spPr>
        <p:txBody>
          <a:bodyPr/>
          <a:lstStyle/>
          <a:p>
            <a:pPr eaLnBrk="1" hangingPunct="1"/>
            <a:r>
              <a:rPr lang="zh-CN" altLang="en-US" dirty="0" smtClean="0">
                <a:latin typeface="Microsoft YaHei" pitchFamily="34" charset="-122"/>
                <a:ea typeface="Microsoft YaHei" pitchFamily="34" charset="-122"/>
              </a:rPr>
              <a:t>相关性</a:t>
            </a:r>
          </a:p>
        </p:txBody>
      </p:sp>
      <p:grpSp>
        <p:nvGrpSpPr>
          <p:cNvPr id="2" name="Group 3"/>
          <p:cNvGrpSpPr>
            <a:grpSpLocks/>
          </p:cNvGrpSpPr>
          <p:nvPr/>
        </p:nvGrpSpPr>
        <p:grpSpPr bwMode="auto">
          <a:xfrm>
            <a:off x="1501746" y="1831956"/>
            <a:ext cx="863600" cy="1065212"/>
            <a:chOff x="839" y="346"/>
            <a:chExt cx="544" cy="671"/>
          </a:xfrm>
        </p:grpSpPr>
        <p:sp>
          <p:nvSpPr>
            <p:cNvPr id="64" name="Rectangle 4"/>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ea typeface="宋体" pitchFamily="2" charset="-122"/>
                <a:cs typeface="Arial" pitchFamily="34" charset="0"/>
              </a:endParaRPr>
            </a:p>
          </p:txBody>
        </p:sp>
        <p:sp>
          <p:nvSpPr>
            <p:cNvPr id="65" name="Rectangle 5"/>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dirty="0">
                  <a:latin typeface="Times New Roman" pitchFamily="18" charset="0"/>
                  <a:ea typeface="宋体" pitchFamily="2" charset="-122"/>
                </a:rPr>
                <a:t>Synthesis of Amino Acids</a:t>
              </a:r>
            </a:p>
          </p:txBody>
        </p:sp>
        <p:sp>
          <p:nvSpPr>
            <p:cNvPr id="66" name="Text Box 6"/>
            <p:cNvSpPr txBox="1">
              <a:spLocks noChangeArrowheads="1"/>
            </p:cNvSpPr>
            <p:nvPr/>
          </p:nvSpPr>
          <p:spPr bwMode="auto">
            <a:xfrm>
              <a:off x="839" y="482"/>
              <a:ext cx="544" cy="495"/>
            </a:xfrm>
            <a:prstGeom prst="rect">
              <a:avLst/>
            </a:prstGeom>
            <a:noFill/>
            <a:ln w="9525">
              <a:noFill/>
              <a:miter lim="800000"/>
              <a:headEnd/>
              <a:tailEnd/>
            </a:ln>
          </p:spPr>
          <p:txBody>
            <a:bodyPr>
              <a:spAutoFit/>
            </a:bodyPr>
            <a:lstStyle/>
            <a:p>
              <a:pPr>
                <a:spcBef>
                  <a:spcPct val="50000"/>
                </a:spcBef>
              </a:pPr>
              <a:r>
                <a:rPr lang="en-US" altLang="zh-CN" sz="400">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spcBef>
                  <a:spcPct val="50000"/>
                </a:spcBef>
              </a:pPr>
              <a:endParaRPr lang="en-US" altLang="zh-CN" sz="400">
                <a:ea typeface="宋体" pitchFamily="2" charset="-122"/>
              </a:endParaRPr>
            </a:p>
          </p:txBody>
        </p:sp>
      </p:grpSp>
      <p:grpSp>
        <p:nvGrpSpPr>
          <p:cNvPr id="3" name="Group 7"/>
          <p:cNvGrpSpPr>
            <a:grpSpLocks/>
          </p:cNvGrpSpPr>
          <p:nvPr/>
        </p:nvGrpSpPr>
        <p:grpSpPr bwMode="auto">
          <a:xfrm>
            <a:off x="5607021" y="1760518"/>
            <a:ext cx="819150" cy="1065213"/>
            <a:chOff x="839" y="346"/>
            <a:chExt cx="516" cy="671"/>
          </a:xfrm>
          <a:solidFill>
            <a:schemeClr val="bg1"/>
          </a:solidFill>
        </p:grpSpPr>
        <p:sp>
          <p:nvSpPr>
            <p:cNvPr id="68" name="Rectangle 8"/>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Arial" pitchFamily="34" charset="0"/>
              </a:endParaRPr>
            </a:p>
          </p:txBody>
        </p:sp>
        <p:sp>
          <p:nvSpPr>
            <p:cNvPr id="69" name="Rectangle 9"/>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Arial" pitchFamily="34" charset="0"/>
                </a:rPr>
                <a:t>Synthesis of Amino Acids</a:t>
              </a:r>
            </a:p>
          </p:txBody>
        </p:sp>
        <p:sp>
          <p:nvSpPr>
            <p:cNvPr id="70" name="Text Box 10"/>
            <p:cNvSpPr txBox="1">
              <a:spLocks noChangeArrowheads="1"/>
            </p:cNvSpPr>
            <p:nvPr/>
          </p:nvSpPr>
          <p:spPr bwMode="auto">
            <a:xfrm>
              <a:off x="855" y="482"/>
              <a:ext cx="499" cy="485"/>
            </a:xfrm>
            <a:prstGeom prst="rect">
              <a:avLst/>
            </a:prstGeom>
            <a:grpFill/>
            <a:ln w="9525">
              <a:noFill/>
              <a:miter lim="800000"/>
              <a:headEnd/>
              <a:tailEnd/>
            </a:ln>
          </p:spPr>
          <p:txBody>
            <a:bodyPr>
              <a:spAutoFit/>
            </a:bodyPr>
            <a:lstStyle/>
            <a:p>
              <a:pPr>
                <a:spcBef>
                  <a:spcPct val="50000"/>
                </a:spcBef>
                <a:defRPr/>
              </a:pPr>
              <a:r>
                <a:rPr lang="en-US" altLang="zh-CN" sz="400" dirty="0">
                  <a:latin typeface="Arial" charset="0"/>
                  <a:cs typeface="Arial" pitchFamily="34" charset="0"/>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4" name="Group 11"/>
          <p:cNvGrpSpPr>
            <a:grpSpLocks/>
          </p:cNvGrpSpPr>
          <p:nvPr/>
        </p:nvGrpSpPr>
        <p:grpSpPr bwMode="auto">
          <a:xfrm>
            <a:off x="520671" y="4756131"/>
            <a:ext cx="857250" cy="1065212"/>
            <a:chOff x="815" y="346"/>
            <a:chExt cx="540" cy="671"/>
          </a:xfrm>
        </p:grpSpPr>
        <p:sp>
          <p:nvSpPr>
            <p:cNvPr id="72" name="Rectangle 12"/>
            <p:cNvSpPr>
              <a:spLocks noChangeArrowheads="1"/>
            </p:cNvSpPr>
            <p:nvPr/>
          </p:nvSpPr>
          <p:spPr bwMode="auto">
            <a:xfrm>
              <a:off x="839" y="346"/>
              <a:ext cx="516" cy="671"/>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ea typeface="宋体" pitchFamily="2" charset="-122"/>
                <a:cs typeface="Arial" pitchFamily="34" charset="0"/>
              </a:endParaRPr>
            </a:p>
          </p:txBody>
        </p:sp>
        <p:sp>
          <p:nvSpPr>
            <p:cNvPr id="73" name="Rectangle 13"/>
            <p:cNvSpPr>
              <a:spLocks noChangeArrowheads="1"/>
            </p:cNvSpPr>
            <p:nvPr/>
          </p:nvSpPr>
          <p:spPr bwMode="auto">
            <a:xfrm>
              <a:off x="884" y="391"/>
              <a:ext cx="438" cy="88"/>
            </a:xfrm>
            <a:prstGeom prst="rect">
              <a:avLst/>
            </a:prstGeom>
            <a:solidFill>
              <a:schemeClr val="bg1"/>
            </a:solid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ea typeface="宋体" pitchFamily="2" charset="-122"/>
                </a:rPr>
                <a:t>Synthesis of Amino Acids</a:t>
              </a:r>
            </a:p>
          </p:txBody>
        </p:sp>
        <p:sp>
          <p:nvSpPr>
            <p:cNvPr id="74" name="Text Box 14"/>
            <p:cNvSpPr txBox="1">
              <a:spLocks noChangeArrowheads="1"/>
            </p:cNvSpPr>
            <p:nvPr/>
          </p:nvSpPr>
          <p:spPr bwMode="auto">
            <a:xfrm>
              <a:off x="815" y="482"/>
              <a:ext cx="499" cy="485"/>
            </a:xfrm>
            <a:prstGeom prst="rect">
              <a:avLst/>
            </a:prstGeom>
            <a:noFill/>
            <a:ln w="9525">
              <a:noFill/>
              <a:miter lim="800000"/>
              <a:headEnd/>
              <a:tailEnd/>
            </a:ln>
          </p:spPr>
          <p:txBody>
            <a:bodyPr>
              <a:spAutoFit/>
            </a:bodyPr>
            <a:lstStyle/>
            <a:p>
              <a:pPr>
                <a:spcBef>
                  <a:spcPct val="50000"/>
                </a:spcBef>
              </a:pPr>
              <a:r>
                <a:rPr lang="en-US" altLang="zh-CN" sz="400">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75" name="Rectangle 15"/>
          <p:cNvSpPr>
            <a:spLocks noChangeArrowheads="1"/>
          </p:cNvSpPr>
          <p:nvPr/>
        </p:nvSpPr>
        <p:spPr bwMode="auto">
          <a:xfrm>
            <a:off x="1998633" y="4756131"/>
            <a:ext cx="819150" cy="1065212"/>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ea typeface="宋体" pitchFamily="2" charset="-122"/>
              <a:cs typeface="Arial" pitchFamily="34" charset="0"/>
            </a:endParaRPr>
          </a:p>
        </p:txBody>
      </p:sp>
      <p:sp>
        <p:nvSpPr>
          <p:cNvPr id="76" name="Rectangle 16"/>
          <p:cNvSpPr>
            <a:spLocks noChangeArrowheads="1"/>
          </p:cNvSpPr>
          <p:nvPr/>
        </p:nvSpPr>
        <p:spPr bwMode="auto">
          <a:xfrm>
            <a:off x="2070071" y="4827568"/>
            <a:ext cx="695325" cy="139700"/>
          </a:xfrm>
          <a:prstGeom prst="rect">
            <a:avLst/>
          </a:prstGeom>
          <a:no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ea typeface="宋体" pitchFamily="2" charset="-122"/>
              </a:rPr>
              <a:t>Synthesis of Amino Acids</a:t>
            </a:r>
          </a:p>
        </p:txBody>
      </p:sp>
      <p:sp>
        <p:nvSpPr>
          <p:cNvPr id="77" name="Text Box 17"/>
          <p:cNvSpPr txBox="1">
            <a:spLocks noChangeArrowheads="1"/>
          </p:cNvSpPr>
          <p:nvPr/>
        </p:nvSpPr>
        <p:spPr bwMode="auto">
          <a:xfrm>
            <a:off x="1998633" y="4972031"/>
            <a:ext cx="865188" cy="695325"/>
          </a:xfrm>
          <a:prstGeom prst="rect">
            <a:avLst/>
          </a:prstGeom>
          <a:noFill/>
          <a:ln w="9525">
            <a:noFill/>
            <a:miter lim="800000"/>
            <a:headEnd/>
            <a:tailEnd/>
          </a:ln>
        </p:spPr>
        <p:txBody>
          <a:bodyPr>
            <a:spAutoFit/>
          </a:bodyPr>
          <a:lstStyle/>
          <a:p>
            <a:pPr>
              <a:spcBef>
                <a:spcPct val="50000"/>
              </a:spcBef>
            </a:pPr>
            <a:r>
              <a:rPr lang="en-US" altLang="zh-CN" sz="400" dirty="0">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5" name="Group 18"/>
          <p:cNvGrpSpPr>
            <a:grpSpLocks/>
          </p:cNvGrpSpPr>
          <p:nvPr/>
        </p:nvGrpSpPr>
        <p:grpSpPr bwMode="auto">
          <a:xfrm>
            <a:off x="3511521" y="4756131"/>
            <a:ext cx="863600" cy="1065212"/>
            <a:chOff x="839" y="346"/>
            <a:chExt cx="544" cy="671"/>
          </a:xfrm>
          <a:solidFill>
            <a:schemeClr val="bg1"/>
          </a:solidFill>
        </p:grpSpPr>
        <p:sp>
          <p:nvSpPr>
            <p:cNvPr id="79" name="Rectangle 19"/>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Arial" pitchFamily="34" charset="0"/>
              </a:endParaRPr>
            </a:p>
          </p:txBody>
        </p:sp>
        <p:sp>
          <p:nvSpPr>
            <p:cNvPr id="80" name="Rectangle 20"/>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Arial" pitchFamily="34" charset="0"/>
                </a:rPr>
                <a:t>Synthesis of Amino Acids</a:t>
              </a:r>
            </a:p>
          </p:txBody>
        </p:sp>
        <p:sp>
          <p:nvSpPr>
            <p:cNvPr id="81" name="Text Box 21"/>
            <p:cNvSpPr txBox="1">
              <a:spLocks noChangeArrowheads="1"/>
            </p:cNvSpPr>
            <p:nvPr/>
          </p:nvSpPr>
          <p:spPr bwMode="auto">
            <a:xfrm>
              <a:off x="839" y="482"/>
              <a:ext cx="544" cy="438"/>
            </a:xfrm>
            <a:prstGeom prst="rect">
              <a:avLst/>
            </a:prstGeom>
            <a:noFill/>
            <a:ln w="9525">
              <a:noFill/>
              <a:miter lim="800000"/>
              <a:headEnd/>
              <a:tailEnd/>
            </a:ln>
          </p:spPr>
          <p:txBody>
            <a:bodyPr>
              <a:spAutoFit/>
            </a:bodyPr>
            <a:lstStyle/>
            <a:p>
              <a:pPr>
                <a:spcBef>
                  <a:spcPct val="50000"/>
                </a:spcBef>
                <a:defRPr/>
              </a:pPr>
              <a:r>
                <a:rPr lang="en-US" altLang="zh-CN" sz="400" dirty="0">
                  <a:latin typeface="Arial" charset="0"/>
                  <a:cs typeface="Arial" pitchFamily="34" charset="0"/>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82" name="Rectangle 22"/>
          <p:cNvSpPr>
            <a:spLocks noChangeArrowheads="1"/>
          </p:cNvSpPr>
          <p:nvPr/>
        </p:nvSpPr>
        <p:spPr bwMode="auto">
          <a:xfrm>
            <a:off x="4951383" y="4684693"/>
            <a:ext cx="819150" cy="1065213"/>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endParaRPr lang="zh-CN" altLang="en-US">
              <a:ea typeface="宋体" pitchFamily="2" charset="-122"/>
              <a:cs typeface="Arial" pitchFamily="34" charset="0"/>
            </a:endParaRPr>
          </a:p>
        </p:txBody>
      </p:sp>
      <p:sp>
        <p:nvSpPr>
          <p:cNvPr id="83" name="Rectangle 23"/>
          <p:cNvSpPr>
            <a:spLocks noChangeArrowheads="1"/>
          </p:cNvSpPr>
          <p:nvPr/>
        </p:nvSpPr>
        <p:spPr bwMode="auto">
          <a:xfrm>
            <a:off x="5022821" y="4756131"/>
            <a:ext cx="695325" cy="139700"/>
          </a:xfrm>
          <a:prstGeom prst="rect">
            <a:avLst/>
          </a:prstGeom>
          <a:noFill/>
          <a:ln w="12700">
            <a:noFill/>
            <a:miter lim="800000"/>
            <a:headEnd/>
            <a:tailEnd/>
          </a:ln>
        </p:spPr>
        <p:txBody>
          <a:bodyPr wrap="none" lIns="81204" tIns="39889" rIns="81204" bIns="39889">
            <a:spAutoFit/>
          </a:bodyPr>
          <a:lstStyle/>
          <a:p>
            <a:pPr defTabSz="820738" eaLnBrk="0" hangingPunct="0"/>
            <a:r>
              <a:rPr lang="en-US" altLang="zh-CN" sz="400">
                <a:latin typeface="Times New Roman" pitchFamily="18" charset="0"/>
                <a:ea typeface="宋体" pitchFamily="2" charset="-122"/>
              </a:rPr>
              <a:t>Synthesis of Amino Acids</a:t>
            </a:r>
          </a:p>
        </p:txBody>
      </p:sp>
      <p:sp>
        <p:nvSpPr>
          <p:cNvPr id="84" name="Text Box 24"/>
          <p:cNvSpPr txBox="1">
            <a:spLocks noChangeArrowheads="1"/>
          </p:cNvSpPr>
          <p:nvPr/>
        </p:nvSpPr>
        <p:spPr bwMode="auto">
          <a:xfrm>
            <a:off x="4951383" y="4900593"/>
            <a:ext cx="863600" cy="695325"/>
          </a:xfrm>
          <a:prstGeom prst="rect">
            <a:avLst/>
          </a:prstGeom>
          <a:noFill/>
          <a:ln w="9525">
            <a:noFill/>
            <a:miter lim="800000"/>
            <a:headEnd/>
            <a:tailEnd/>
          </a:ln>
        </p:spPr>
        <p:txBody>
          <a:bodyPr>
            <a:spAutoFit/>
          </a:bodyPr>
          <a:lstStyle/>
          <a:p>
            <a:pPr>
              <a:spcBef>
                <a:spcPct val="50000"/>
              </a:spcBef>
            </a:pPr>
            <a:r>
              <a:rPr lang="en-US" altLang="zh-CN" sz="400" dirty="0">
                <a:ea typeface="宋体" pitchFamily="2"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6" name="Group 25"/>
          <p:cNvGrpSpPr>
            <a:grpSpLocks/>
          </p:cNvGrpSpPr>
          <p:nvPr/>
        </p:nvGrpSpPr>
        <p:grpSpPr bwMode="auto">
          <a:xfrm>
            <a:off x="6319808" y="4611668"/>
            <a:ext cx="863600" cy="1065213"/>
            <a:chOff x="839" y="346"/>
            <a:chExt cx="544" cy="671"/>
          </a:xfrm>
          <a:solidFill>
            <a:schemeClr val="bg1"/>
          </a:solidFill>
        </p:grpSpPr>
        <p:sp>
          <p:nvSpPr>
            <p:cNvPr id="86" name="Rectangle 26"/>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Arial" pitchFamily="34" charset="0"/>
              </a:endParaRPr>
            </a:p>
          </p:txBody>
        </p:sp>
        <p:sp>
          <p:nvSpPr>
            <p:cNvPr id="87" name="Rectangle 27"/>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Arial" pitchFamily="34" charset="0"/>
                </a:rPr>
                <a:t>Synthesis of Amino Acids</a:t>
              </a:r>
            </a:p>
          </p:txBody>
        </p:sp>
        <p:sp>
          <p:nvSpPr>
            <p:cNvPr id="88" name="Text Box 28"/>
            <p:cNvSpPr txBox="1">
              <a:spLocks noChangeArrowheads="1"/>
            </p:cNvSpPr>
            <p:nvPr/>
          </p:nvSpPr>
          <p:spPr bwMode="auto">
            <a:xfrm>
              <a:off x="839" y="482"/>
              <a:ext cx="544" cy="438"/>
            </a:xfrm>
            <a:prstGeom prst="rect">
              <a:avLst/>
            </a:prstGeom>
            <a:noFill/>
            <a:ln w="9525">
              <a:noFill/>
              <a:miter lim="800000"/>
              <a:headEnd/>
              <a:tailEnd/>
            </a:ln>
          </p:spPr>
          <p:txBody>
            <a:bodyPr>
              <a:spAutoFit/>
            </a:bodyPr>
            <a:lstStyle/>
            <a:p>
              <a:pPr>
                <a:spcBef>
                  <a:spcPct val="50000"/>
                </a:spcBef>
                <a:defRPr/>
              </a:pPr>
              <a:r>
                <a:rPr lang="en-US" altLang="zh-CN" sz="400" dirty="0">
                  <a:latin typeface="Arial" charset="0"/>
                  <a:cs typeface="Arial" pitchFamily="34" charset="0"/>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7" name="Group 29"/>
          <p:cNvGrpSpPr>
            <a:grpSpLocks/>
          </p:cNvGrpSpPr>
          <p:nvPr/>
        </p:nvGrpSpPr>
        <p:grpSpPr bwMode="auto">
          <a:xfrm>
            <a:off x="7759671" y="4611668"/>
            <a:ext cx="863600" cy="1065213"/>
            <a:chOff x="839" y="346"/>
            <a:chExt cx="544" cy="671"/>
          </a:xfrm>
          <a:solidFill>
            <a:schemeClr val="bg1"/>
          </a:solidFill>
        </p:grpSpPr>
        <p:sp>
          <p:nvSpPr>
            <p:cNvPr id="90" name="Rectangle 30"/>
            <p:cNvSpPr>
              <a:spLocks noChangeArrowheads="1"/>
            </p:cNvSpPr>
            <p:nvPr/>
          </p:nvSpPr>
          <p:spPr bwMode="auto">
            <a:xfrm>
              <a:off x="839" y="346"/>
              <a:ext cx="516" cy="671"/>
            </a:xfrm>
            <a:prstGeom prst="rect">
              <a:avLst/>
            </a:prstGeom>
            <a:grp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a:cs typeface="Arial" pitchFamily="34" charset="0"/>
              </a:endParaRPr>
            </a:p>
          </p:txBody>
        </p:sp>
        <p:sp>
          <p:nvSpPr>
            <p:cNvPr id="91" name="Rectangle 31"/>
            <p:cNvSpPr>
              <a:spLocks noChangeArrowheads="1"/>
            </p:cNvSpPr>
            <p:nvPr/>
          </p:nvSpPr>
          <p:spPr bwMode="auto">
            <a:xfrm>
              <a:off x="884" y="391"/>
              <a:ext cx="438" cy="88"/>
            </a:xfrm>
            <a:prstGeom prst="rect">
              <a:avLst/>
            </a:prstGeom>
            <a:grpFill/>
            <a:ln w="12700">
              <a:noFill/>
              <a:miter lim="800000"/>
              <a:headEnd/>
              <a:tailEnd/>
            </a:ln>
          </p:spPr>
          <p:txBody>
            <a:bodyPr wrap="none" lIns="81204" tIns="39889" rIns="81204" bIns="39889">
              <a:spAutoFit/>
            </a:bodyPr>
            <a:lstStyle/>
            <a:p>
              <a:pPr defTabSz="820738" eaLnBrk="0" hangingPunct="0">
                <a:defRPr/>
              </a:pPr>
              <a:r>
                <a:rPr lang="en-US" altLang="zh-CN" sz="400">
                  <a:latin typeface="Times New Roman" pitchFamily="18" charset="0"/>
                  <a:cs typeface="Arial" pitchFamily="34" charset="0"/>
                </a:rPr>
                <a:t>Synthesis of Amino Acids</a:t>
              </a:r>
            </a:p>
          </p:txBody>
        </p:sp>
        <p:sp>
          <p:nvSpPr>
            <p:cNvPr id="92" name="Text Box 32"/>
            <p:cNvSpPr txBox="1">
              <a:spLocks noChangeArrowheads="1"/>
            </p:cNvSpPr>
            <p:nvPr/>
          </p:nvSpPr>
          <p:spPr bwMode="auto">
            <a:xfrm>
              <a:off x="839" y="482"/>
              <a:ext cx="544" cy="438"/>
            </a:xfrm>
            <a:prstGeom prst="rect">
              <a:avLst/>
            </a:prstGeom>
            <a:noFill/>
            <a:ln w="9525">
              <a:noFill/>
              <a:miter lim="800000"/>
              <a:headEnd/>
              <a:tailEnd/>
            </a:ln>
          </p:spPr>
          <p:txBody>
            <a:bodyPr>
              <a:spAutoFit/>
            </a:bodyPr>
            <a:lstStyle/>
            <a:p>
              <a:pPr>
                <a:spcBef>
                  <a:spcPct val="50000"/>
                </a:spcBef>
                <a:defRPr/>
              </a:pPr>
              <a:r>
                <a:rPr lang="en-US" altLang="zh-CN" sz="400">
                  <a:latin typeface="Arial" charset="0"/>
                  <a:cs typeface="Arial" pitchFamily="34" charset="0"/>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93" name="Line 33"/>
          <p:cNvSpPr>
            <a:spLocks noChangeShapeType="1"/>
          </p:cNvSpPr>
          <p:nvPr/>
        </p:nvSpPr>
        <p:spPr bwMode="auto">
          <a:xfrm flipH="1">
            <a:off x="966758" y="2928918"/>
            <a:ext cx="914400" cy="1755775"/>
          </a:xfrm>
          <a:prstGeom prst="line">
            <a:avLst/>
          </a:prstGeom>
          <a:noFill/>
          <a:ln w="28575">
            <a:solidFill>
              <a:schemeClr val="accent4"/>
            </a:solidFill>
            <a:round/>
            <a:headEnd/>
            <a:tailEnd type="stealth" w="lg" len="lg"/>
          </a:ln>
        </p:spPr>
        <p:txBody>
          <a:bodyPr/>
          <a:lstStyle/>
          <a:p>
            <a:endParaRPr lang="en-US"/>
          </a:p>
        </p:txBody>
      </p:sp>
      <p:sp>
        <p:nvSpPr>
          <p:cNvPr id="94" name="Line 34"/>
          <p:cNvSpPr>
            <a:spLocks noChangeShapeType="1"/>
          </p:cNvSpPr>
          <p:nvPr/>
        </p:nvSpPr>
        <p:spPr bwMode="auto">
          <a:xfrm>
            <a:off x="1957358" y="2928918"/>
            <a:ext cx="457200" cy="1828800"/>
          </a:xfrm>
          <a:prstGeom prst="line">
            <a:avLst/>
          </a:prstGeom>
          <a:noFill/>
          <a:ln w="28575">
            <a:solidFill>
              <a:schemeClr val="accent4"/>
            </a:solidFill>
            <a:round/>
            <a:headEnd/>
            <a:tailEnd type="stealth" w="lg" len="lg"/>
          </a:ln>
        </p:spPr>
        <p:txBody>
          <a:bodyPr/>
          <a:lstStyle/>
          <a:p>
            <a:endParaRPr lang="en-US"/>
          </a:p>
        </p:txBody>
      </p:sp>
      <p:sp>
        <p:nvSpPr>
          <p:cNvPr id="95" name="Line 35"/>
          <p:cNvSpPr>
            <a:spLocks noChangeShapeType="1"/>
          </p:cNvSpPr>
          <p:nvPr/>
        </p:nvSpPr>
        <p:spPr bwMode="auto">
          <a:xfrm>
            <a:off x="2033558" y="3005118"/>
            <a:ext cx="1892300" cy="1695450"/>
          </a:xfrm>
          <a:prstGeom prst="line">
            <a:avLst/>
          </a:prstGeom>
          <a:noFill/>
          <a:ln w="28575">
            <a:solidFill>
              <a:schemeClr val="accent4"/>
            </a:solidFill>
            <a:round/>
            <a:headEnd/>
            <a:tailEnd type="stealth" w="lg" len="lg"/>
          </a:ln>
        </p:spPr>
        <p:txBody>
          <a:bodyPr/>
          <a:lstStyle/>
          <a:p>
            <a:endParaRPr lang="en-US"/>
          </a:p>
        </p:txBody>
      </p:sp>
      <p:sp>
        <p:nvSpPr>
          <p:cNvPr id="96" name="Line 36"/>
          <p:cNvSpPr>
            <a:spLocks noChangeShapeType="1"/>
          </p:cNvSpPr>
          <p:nvPr/>
        </p:nvSpPr>
        <p:spPr bwMode="auto">
          <a:xfrm flipH="1">
            <a:off x="2432021" y="2852718"/>
            <a:ext cx="3411537" cy="1831975"/>
          </a:xfrm>
          <a:prstGeom prst="line">
            <a:avLst/>
          </a:prstGeom>
          <a:noFill/>
          <a:ln w="28575">
            <a:solidFill>
              <a:srgbClr val="00FF00"/>
            </a:solidFill>
            <a:round/>
            <a:headEnd/>
            <a:tailEnd type="stealth" w="lg" len="lg"/>
          </a:ln>
        </p:spPr>
        <p:txBody>
          <a:bodyPr/>
          <a:lstStyle/>
          <a:p>
            <a:endParaRPr lang="en-US"/>
          </a:p>
        </p:txBody>
      </p:sp>
      <p:sp>
        <p:nvSpPr>
          <p:cNvPr id="97" name="Line 37"/>
          <p:cNvSpPr>
            <a:spLocks noChangeShapeType="1"/>
          </p:cNvSpPr>
          <p:nvPr/>
        </p:nvSpPr>
        <p:spPr bwMode="auto">
          <a:xfrm>
            <a:off x="6148358" y="2852718"/>
            <a:ext cx="609600" cy="1752600"/>
          </a:xfrm>
          <a:prstGeom prst="line">
            <a:avLst/>
          </a:prstGeom>
          <a:noFill/>
          <a:ln w="28575">
            <a:solidFill>
              <a:srgbClr val="00FF00"/>
            </a:solidFill>
            <a:round/>
            <a:headEnd/>
            <a:tailEnd type="stealth" w="lg" len="lg"/>
          </a:ln>
        </p:spPr>
        <p:txBody>
          <a:bodyPr/>
          <a:lstStyle/>
          <a:p>
            <a:endParaRPr lang="en-US"/>
          </a:p>
        </p:txBody>
      </p:sp>
      <p:sp>
        <p:nvSpPr>
          <p:cNvPr id="98" name="Line 38"/>
          <p:cNvSpPr>
            <a:spLocks noChangeShapeType="1"/>
          </p:cNvSpPr>
          <p:nvPr/>
        </p:nvSpPr>
        <p:spPr bwMode="auto">
          <a:xfrm>
            <a:off x="6224558" y="2852718"/>
            <a:ext cx="1981200" cy="1676400"/>
          </a:xfrm>
          <a:prstGeom prst="line">
            <a:avLst/>
          </a:prstGeom>
          <a:noFill/>
          <a:ln w="28575">
            <a:solidFill>
              <a:srgbClr val="00FF00"/>
            </a:solidFill>
            <a:round/>
            <a:headEnd/>
            <a:tailEnd type="stealth" w="lg" len="lg"/>
          </a:ln>
        </p:spPr>
        <p:txBody>
          <a:bodyPr/>
          <a:lstStyle/>
          <a:p>
            <a:endParaRPr lang="en-US"/>
          </a:p>
        </p:txBody>
      </p:sp>
      <p:sp>
        <p:nvSpPr>
          <p:cNvPr id="99" name="Line 39"/>
          <p:cNvSpPr>
            <a:spLocks noChangeShapeType="1"/>
          </p:cNvSpPr>
          <p:nvPr/>
        </p:nvSpPr>
        <p:spPr bwMode="auto">
          <a:xfrm>
            <a:off x="2033558" y="2928918"/>
            <a:ext cx="3200400" cy="1676400"/>
          </a:xfrm>
          <a:prstGeom prst="line">
            <a:avLst/>
          </a:prstGeom>
          <a:noFill/>
          <a:ln w="28575">
            <a:solidFill>
              <a:schemeClr val="accent4"/>
            </a:solidFill>
            <a:round/>
            <a:headEnd/>
            <a:tailEnd type="stealth" w="lg" len="lg"/>
          </a:ln>
        </p:spPr>
        <p:txBody>
          <a:bodyPr/>
          <a:lstStyle/>
          <a:p>
            <a:endParaRPr lang="en-US"/>
          </a:p>
        </p:txBody>
      </p:sp>
      <p:sp>
        <p:nvSpPr>
          <p:cNvPr id="100" name="Line 40"/>
          <p:cNvSpPr>
            <a:spLocks noChangeShapeType="1"/>
          </p:cNvSpPr>
          <p:nvPr/>
        </p:nvSpPr>
        <p:spPr bwMode="auto">
          <a:xfrm flipH="1">
            <a:off x="5310158" y="2852718"/>
            <a:ext cx="609600" cy="1784350"/>
          </a:xfrm>
          <a:prstGeom prst="line">
            <a:avLst/>
          </a:prstGeom>
          <a:noFill/>
          <a:ln w="28575">
            <a:solidFill>
              <a:srgbClr val="00FF00"/>
            </a:solidFill>
            <a:round/>
            <a:headEnd/>
            <a:tailEnd type="stealth" w="lg" len="lg"/>
          </a:ln>
        </p:spPr>
        <p:txBody>
          <a:bodyPr/>
          <a:lstStyle/>
          <a:p>
            <a:endParaRPr lang="en-US"/>
          </a:p>
        </p:txBody>
      </p:sp>
      <p:sp>
        <p:nvSpPr>
          <p:cNvPr id="101" name="Text Box 41"/>
          <p:cNvSpPr txBox="1">
            <a:spLocks noChangeArrowheads="1"/>
          </p:cNvSpPr>
          <p:nvPr/>
        </p:nvSpPr>
        <p:spPr bwMode="auto">
          <a:xfrm>
            <a:off x="1358871" y="1400156"/>
            <a:ext cx="1150937" cy="369332"/>
          </a:xfrm>
          <a:prstGeom prst="rect">
            <a:avLst/>
          </a:prstGeom>
          <a:noFill/>
          <a:ln w="28575" algn="ctr">
            <a:noFill/>
            <a:miter lim="800000"/>
            <a:headEnd/>
            <a:tailEnd type="none" w="lg" len="lg"/>
          </a:ln>
        </p:spPr>
        <p:txBody>
          <a:bodyPr>
            <a:spAutoFit/>
          </a:bodyPr>
          <a:lstStyle/>
          <a:p>
            <a:pPr>
              <a:spcBef>
                <a:spcPct val="50000"/>
              </a:spcBef>
            </a:pPr>
            <a:r>
              <a:rPr lang="zh-CN" altLang="en-US" dirty="0">
                <a:latin typeface="Microsoft YaHei" pitchFamily="34" charset="-122"/>
                <a:ea typeface="Microsoft YaHei" pitchFamily="34" charset="-122"/>
              </a:rPr>
              <a:t>论文甲</a:t>
            </a:r>
          </a:p>
        </p:txBody>
      </p:sp>
      <p:sp>
        <p:nvSpPr>
          <p:cNvPr id="102" name="Text Box 42"/>
          <p:cNvSpPr txBox="1">
            <a:spLocks noChangeArrowheads="1"/>
          </p:cNvSpPr>
          <p:nvPr/>
        </p:nvSpPr>
        <p:spPr bwMode="auto">
          <a:xfrm>
            <a:off x="5462558" y="1328718"/>
            <a:ext cx="1150938" cy="369332"/>
          </a:xfrm>
          <a:prstGeom prst="rect">
            <a:avLst/>
          </a:prstGeom>
          <a:noFill/>
          <a:ln w="28575" algn="ctr">
            <a:noFill/>
            <a:miter lim="800000"/>
            <a:headEnd/>
            <a:tailEnd type="none" w="lg" len="lg"/>
          </a:ln>
        </p:spPr>
        <p:txBody>
          <a:bodyPr>
            <a:spAutoFit/>
          </a:bodyPr>
          <a:lstStyle/>
          <a:p>
            <a:pPr>
              <a:spcBef>
                <a:spcPct val="50000"/>
              </a:spcBef>
            </a:pPr>
            <a:r>
              <a:rPr lang="zh-CN" altLang="en-US" dirty="0">
                <a:latin typeface="Microsoft YaHei" pitchFamily="34" charset="-122"/>
                <a:ea typeface="Microsoft YaHei" pitchFamily="34" charset="-122"/>
              </a:rPr>
              <a:t>论文乙</a:t>
            </a:r>
          </a:p>
        </p:txBody>
      </p:sp>
      <p:sp>
        <p:nvSpPr>
          <p:cNvPr id="103" name="Text Box 43"/>
          <p:cNvSpPr txBox="1">
            <a:spLocks noChangeArrowheads="1"/>
          </p:cNvSpPr>
          <p:nvPr/>
        </p:nvSpPr>
        <p:spPr bwMode="auto">
          <a:xfrm>
            <a:off x="482571" y="5981681"/>
            <a:ext cx="8153400" cy="369887"/>
          </a:xfrm>
          <a:prstGeom prst="rect">
            <a:avLst/>
          </a:prstGeom>
          <a:noFill/>
          <a:ln w="28575" algn="ctr">
            <a:noFill/>
            <a:miter lim="800000"/>
            <a:headEnd/>
            <a:tailEnd/>
          </a:ln>
        </p:spPr>
        <p:txBody>
          <a:bodyPr>
            <a:spAutoFit/>
          </a:bodyPr>
          <a:lstStyle/>
          <a:p>
            <a:pPr>
              <a:spcBef>
                <a:spcPct val="50000"/>
              </a:spcBef>
            </a:pPr>
            <a:r>
              <a:rPr lang="en-US" altLang="zh-CN" dirty="0">
                <a:ea typeface="宋体" pitchFamily="2" charset="-122"/>
              </a:rPr>
              <a:t>     A	             B	       C	                D	        E		  F</a:t>
            </a:r>
          </a:p>
        </p:txBody>
      </p:sp>
      <p:sp>
        <p:nvSpPr>
          <p:cNvPr id="104" name="Line 44"/>
          <p:cNvSpPr>
            <a:spLocks noChangeShapeType="1"/>
          </p:cNvSpPr>
          <p:nvPr/>
        </p:nvSpPr>
        <p:spPr bwMode="auto">
          <a:xfrm>
            <a:off x="2719358" y="2166918"/>
            <a:ext cx="2590800" cy="0"/>
          </a:xfrm>
          <a:prstGeom prst="line">
            <a:avLst/>
          </a:prstGeom>
          <a:noFill/>
          <a:ln w="76200" cap="rnd">
            <a:solidFill>
              <a:schemeClr val="accent4"/>
            </a:solidFill>
            <a:prstDash val="sysDot"/>
            <a:round/>
            <a:headEnd type="stealth" w="lg" len="lg"/>
            <a:tailEnd type="stealth" w="lg" len="lg"/>
          </a:ln>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75"/>
                                        </p:tgtEl>
                                        <p:attrNameLst>
                                          <p:attrName>fillcolor</p:attrName>
                                        </p:attrNameLst>
                                      </p:cBhvr>
                                      <p:to>
                                        <a:srgbClr val="FFFF00"/>
                                      </p:to>
                                    </p:animClr>
                                    <p:set>
                                      <p:cBhvr>
                                        <p:cTn id="7" dur="500" fill="hold"/>
                                        <p:tgtEl>
                                          <p:spTgt spid="75"/>
                                        </p:tgtEl>
                                        <p:attrNameLst>
                                          <p:attrName>fill.type</p:attrName>
                                        </p:attrNameLst>
                                      </p:cBhvr>
                                      <p:to>
                                        <p:strVal val="solid"/>
                                      </p:to>
                                    </p:set>
                                    <p:set>
                                      <p:cBhvr>
                                        <p:cTn id="8" dur="500" fill="hold"/>
                                        <p:tgtEl>
                                          <p:spTgt spid="7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82"/>
                                        </p:tgtEl>
                                        <p:attrNameLst>
                                          <p:attrName>fillcolor</p:attrName>
                                        </p:attrNameLst>
                                      </p:cBhvr>
                                      <p:to>
                                        <a:srgbClr val="FFFF00"/>
                                      </p:to>
                                    </p:animClr>
                                    <p:set>
                                      <p:cBhvr>
                                        <p:cTn id="11" dur="500" fill="hold"/>
                                        <p:tgtEl>
                                          <p:spTgt spid="82"/>
                                        </p:tgtEl>
                                        <p:attrNameLst>
                                          <p:attrName>fill.type</p:attrName>
                                        </p:attrNameLst>
                                      </p:cBhvr>
                                      <p:to>
                                        <p:strVal val="solid"/>
                                      </p:to>
                                    </p:set>
                                    <p:set>
                                      <p:cBhvr>
                                        <p:cTn id="12" dur="500" fill="hold"/>
                                        <p:tgtEl>
                                          <p:spTgt spid="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Arial" pitchFamily="34" charset="0"/>
              </a:rPr>
              <a:pPr/>
              <a:t>19</a:t>
            </a:fld>
            <a:endParaRPr lang="en-US" altLang="en-US" smtClean="0">
              <a:latin typeface="Arial" pitchFamily="34" charset="0"/>
            </a:endParaRPr>
          </a:p>
        </p:txBody>
      </p:sp>
      <p:grpSp>
        <p:nvGrpSpPr>
          <p:cNvPr id="2" name="Group 56"/>
          <p:cNvGrpSpPr>
            <a:grpSpLocks/>
          </p:cNvGrpSpPr>
          <p:nvPr/>
        </p:nvGrpSpPr>
        <p:grpSpPr bwMode="auto">
          <a:xfrm>
            <a:off x="2684457" y="3236903"/>
            <a:ext cx="4452937" cy="2809875"/>
            <a:chOff x="3107635" y="3372678"/>
            <a:chExt cx="4452730" cy="2809461"/>
          </a:xfrm>
        </p:grpSpPr>
        <p:grpSp>
          <p:nvGrpSpPr>
            <p:cNvPr id="3" name="Group 48"/>
            <p:cNvGrpSpPr>
              <a:grpSpLocks/>
            </p:cNvGrpSpPr>
            <p:nvPr/>
          </p:nvGrpSpPr>
          <p:grpSpPr bwMode="auto">
            <a:xfrm>
              <a:off x="3107635" y="3372678"/>
              <a:ext cx="4452730" cy="2809461"/>
              <a:chOff x="2345635" y="3525078"/>
              <a:chExt cx="4452730" cy="2809461"/>
            </a:xfrm>
          </p:grpSpPr>
          <p:pic>
            <p:nvPicPr>
              <p:cNvPr id="65" name="Picture 31" descr="WoSfullrec"/>
              <p:cNvPicPr>
                <a:picLocks noChangeAspect="1" noChangeArrowheads="1"/>
              </p:cNvPicPr>
              <p:nvPr/>
            </p:nvPicPr>
            <p:blipFill>
              <a:blip r:embed="rId4" cstate="print"/>
              <a:srcRect/>
              <a:stretch>
                <a:fillRect/>
              </a:stretch>
            </p:blipFill>
            <p:spPr bwMode="auto">
              <a:xfrm>
                <a:off x="5631607" y="5539318"/>
                <a:ext cx="695293" cy="795221"/>
              </a:xfrm>
              <a:prstGeom prst="rect">
                <a:avLst/>
              </a:prstGeom>
              <a:ln>
                <a:noFill/>
              </a:ln>
              <a:effectLst>
                <a:outerShdw blurRad="292100" dist="139700" dir="2700000" algn="tl" rotWithShape="0">
                  <a:srgbClr val="333333">
                    <a:alpha val="65000"/>
                  </a:srgbClr>
                </a:outerShdw>
              </a:effectLst>
            </p:spPr>
          </p:pic>
          <p:pic>
            <p:nvPicPr>
              <p:cNvPr id="66" name="Picture 8" descr="WoSfullrec"/>
              <p:cNvPicPr>
                <a:picLocks noChangeAspect="1" noChangeArrowheads="1"/>
              </p:cNvPicPr>
              <p:nvPr/>
            </p:nvPicPr>
            <p:blipFill>
              <a:blip r:embed="rId4" cstate="print"/>
              <a:srcRect/>
              <a:stretch>
                <a:fillRect/>
              </a:stretch>
            </p:blipFill>
            <p:spPr bwMode="auto">
              <a:xfrm>
                <a:off x="4831544" y="4956792"/>
                <a:ext cx="695293" cy="795220"/>
              </a:xfrm>
              <a:prstGeom prst="rect">
                <a:avLst/>
              </a:prstGeom>
              <a:ln>
                <a:noFill/>
              </a:ln>
              <a:effectLst>
                <a:outerShdw blurRad="292100" dist="139700" dir="2700000" algn="tl" rotWithShape="0">
                  <a:srgbClr val="333333">
                    <a:alpha val="65000"/>
                  </a:srgbClr>
                </a:outerShdw>
              </a:effectLst>
            </p:spPr>
          </p:pic>
          <p:pic>
            <p:nvPicPr>
              <p:cNvPr id="67" name="Picture 9" descr="WoSfullrec"/>
              <p:cNvPicPr>
                <a:picLocks noChangeAspect="1" noChangeArrowheads="1"/>
              </p:cNvPicPr>
              <p:nvPr/>
            </p:nvPicPr>
            <p:blipFill>
              <a:blip r:embed="rId4" cstate="print"/>
              <a:srcRect/>
              <a:stretch>
                <a:fillRect/>
              </a:stretch>
            </p:blipFill>
            <p:spPr bwMode="auto">
              <a:xfrm>
                <a:off x="5468102" y="4691718"/>
                <a:ext cx="693706" cy="795221"/>
              </a:xfrm>
              <a:prstGeom prst="rect">
                <a:avLst/>
              </a:prstGeom>
              <a:ln>
                <a:noFill/>
              </a:ln>
              <a:effectLst>
                <a:outerShdw blurRad="292100" dist="139700" dir="2700000" algn="tl" rotWithShape="0">
                  <a:srgbClr val="333333">
                    <a:alpha val="65000"/>
                  </a:srgbClr>
                </a:outerShdw>
              </a:effectLst>
            </p:spPr>
          </p:pic>
          <p:sp>
            <p:nvSpPr>
              <p:cNvPr id="68" name="Line 21"/>
              <p:cNvSpPr>
                <a:spLocks noChangeShapeType="1"/>
              </p:cNvSpPr>
              <p:nvPr/>
            </p:nvSpPr>
            <p:spPr bwMode="auto">
              <a:xfrm flipH="1" flipV="1">
                <a:off x="4201336" y="3525078"/>
                <a:ext cx="1006428" cy="1325367"/>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latin typeface="+mj-lt"/>
                  <a:ea typeface="方正黑体简体"/>
                  <a:cs typeface="Arial" pitchFamily="34" charset="0"/>
                </a:endParaRPr>
              </a:p>
            </p:txBody>
          </p:sp>
          <p:sp>
            <p:nvSpPr>
              <p:cNvPr id="69" name="Text Box 22"/>
              <p:cNvSpPr txBox="1">
                <a:spLocks noChangeArrowheads="1"/>
              </p:cNvSpPr>
              <p:nvPr/>
            </p:nvSpPr>
            <p:spPr bwMode="auto">
              <a:xfrm>
                <a:off x="4412464" y="3948878"/>
                <a:ext cx="769901" cy="26189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spcBef>
                    <a:spcPct val="50000"/>
                  </a:spcBef>
                  <a:spcAft>
                    <a:spcPts val="0"/>
                  </a:spcAft>
                  <a:defRPr/>
                </a:pPr>
                <a:r>
                  <a:rPr lang="zh-CN" altLang="en-US" sz="1100" b="1" dirty="0">
                    <a:latin typeface="Microsoft YaHei" pitchFamily="34" charset="-122"/>
                    <a:ea typeface="Microsoft YaHei" pitchFamily="34" charset="-122"/>
                    <a:cs typeface="Times New Roman" pitchFamily="18" charset="0"/>
                  </a:rPr>
                  <a:t>相关记录</a:t>
                </a:r>
                <a:endParaRPr lang="en-US" altLang="zh-CN" sz="1100" b="1" dirty="0">
                  <a:latin typeface="Microsoft YaHei" pitchFamily="34" charset="-122"/>
                  <a:ea typeface="Microsoft YaHei" pitchFamily="34" charset="-122"/>
                  <a:cs typeface="Times New Roman" pitchFamily="18" charset="0"/>
                </a:endParaRPr>
              </a:p>
            </p:txBody>
          </p:sp>
          <p:sp>
            <p:nvSpPr>
              <p:cNvPr id="70" name="Text Box 25"/>
              <p:cNvSpPr txBox="1">
                <a:spLocks noChangeArrowheads="1"/>
              </p:cNvSpPr>
              <p:nvPr/>
            </p:nvSpPr>
            <p:spPr bwMode="auto">
              <a:xfrm>
                <a:off x="5626844" y="4850445"/>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2004</a:t>
                </a:r>
              </a:p>
            </p:txBody>
          </p:sp>
          <p:sp>
            <p:nvSpPr>
              <p:cNvPr id="71" name="Text Box 26"/>
              <p:cNvSpPr txBox="1">
                <a:spLocks noChangeArrowheads="1"/>
              </p:cNvSpPr>
              <p:nvPr/>
            </p:nvSpPr>
            <p:spPr bwMode="auto">
              <a:xfrm>
                <a:off x="5049021" y="5464717"/>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2008</a:t>
                </a:r>
              </a:p>
            </p:txBody>
          </p:sp>
          <p:pic>
            <p:nvPicPr>
              <p:cNvPr id="72" name="Picture 27" descr="WoSfullrec"/>
              <p:cNvPicPr>
                <a:picLocks noChangeAspect="1" noChangeArrowheads="1"/>
              </p:cNvPicPr>
              <p:nvPr/>
            </p:nvPicPr>
            <p:blipFill>
              <a:blip r:embed="rId4"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73" name="Text Box 28"/>
              <p:cNvSpPr txBox="1">
                <a:spLocks noChangeArrowheads="1"/>
              </p:cNvSpPr>
              <p:nvPr/>
            </p:nvSpPr>
            <p:spPr bwMode="auto">
              <a:xfrm>
                <a:off x="6263403" y="5094884"/>
                <a:ext cx="317485" cy="160314"/>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2002</a:t>
                </a:r>
              </a:p>
            </p:txBody>
          </p:sp>
          <p:sp>
            <p:nvSpPr>
              <p:cNvPr id="74" name="Line 29"/>
              <p:cNvSpPr>
                <a:spLocks noChangeShapeType="1"/>
              </p:cNvSpPr>
              <p:nvPr/>
            </p:nvSpPr>
            <p:spPr bwMode="auto">
              <a:xfrm flipH="1" flipV="1">
                <a:off x="2345635" y="5009171"/>
                <a:ext cx="1696958"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Arial" pitchFamily="34" charset="0"/>
                </a:endParaRPr>
              </a:p>
            </p:txBody>
          </p:sp>
          <p:sp>
            <p:nvSpPr>
              <p:cNvPr id="75" name="Line 30"/>
              <p:cNvSpPr>
                <a:spLocks noChangeShapeType="1"/>
              </p:cNvSpPr>
              <p:nvPr/>
            </p:nvSpPr>
            <p:spPr bwMode="auto">
              <a:xfrm flipH="1" flipV="1">
                <a:off x="2558350" y="4585372"/>
                <a:ext cx="1484243" cy="636493"/>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Arial" pitchFamily="34" charset="0"/>
                </a:endParaRPr>
              </a:p>
            </p:txBody>
          </p:sp>
          <p:sp>
            <p:nvSpPr>
              <p:cNvPr id="76" name="Text Box 32"/>
              <p:cNvSpPr txBox="1">
                <a:spLocks noChangeArrowheads="1"/>
              </p:cNvSpPr>
              <p:nvPr/>
            </p:nvSpPr>
            <p:spPr bwMode="auto">
              <a:xfrm>
                <a:off x="5791937" y="5942484"/>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Arial" pitchFamily="34" charset="0"/>
                  </a:rPr>
                  <a:t>1994</a:t>
                </a:r>
              </a:p>
            </p:txBody>
          </p:sp>
          <p:sp>
            <p:nvSpPr>
              <p:cNvPr id="77" name="Text Box 35"/>
              <p:cNvSpPr txBox="1">
                <a:spLocks noChangeArrowheads="1"/>
              </p:cNvSpPr>
              <p:nvPr/>
            </p:nvSpPr>
            <p:spPr bwMode="auto">
              <a:xfrm>
                <a:off x="3961635" y="5110756"/>
                <a:ext cx="815937" cy="226980"/>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dirty="0">
                    <a:latin typeface="Microsoft YaHei" pitchFamily="34" charset="-122"/>
                    <a:ea typeface="Microsoft YaHei" pitchFamily="34" charset="-122"/>
                    <a:cs typeface="Times New Roman" pitchFamily="18" charset="0"/>
                  </a:rPr>
                  <a:t>引用</a:t>
                </a:r>
                <a:endParaRPr lang="en-US" altLang="zh-CN" sz="1100" b="1" dirty="0">
                  <a:latin typeface="Microsoft YaHei" pitchFamily="34" charset="-122"/>
                  <a:ea typeface="Microsoft YaHei" pitchFamily="34" charset="-122"/>
                  <a:cs typeface="Times New Roman" pitchFamily="18" charset="0"/>
                </a:endParaRPr>
              </a:p>
            </p:txBody>
          </p:sp>
        </p:grpSp>
        <p:sp>
          <p:nvSpPr>
            <p:cNvPr id="64" name="Rectangle 31"/>
            <p:cNvSpPr>
              <a:spLocks noChangeArrowheads="1"/>
            </p:cNvSpPr>
            <p:nvPr/>
          </p:nvSpPr>
          <p:spPr bwMode="auto">
            <a:xfrm>
              <a:off x="4495800" y="4495800"/>
              <a:ext cx="15240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ea typeface="方正黑体简体"/>
                  <a:cs typeface="方正黑体简体"/>
                </a:rPr>
                <a:t> </a:t>
              </a:r>
              <a:r>
                <a:rPr lang="zh-CN" altLang="en-US" sz="1600">
                  <a:latin typeface="微软雅黑" pitchFamily="34" charset="-122"/>
                  <a:ea typeface="微软雅黑" pitchFamily="34" charset="-122"/>
                </a:rPr>
                <a:t>越查越广</a:t>
              </a:r>
            </a:p>
          </p:txBody>
        </p:sp>
      </p:grpSp>
      <p:grpSp>
        <p:nvGrpSpPr>
          <p:cNvPr id="4" name="Group 55"/>
          <p:cNvGrpSpPr>
            <a:grpSpLocks/>
          </p:cNvGrpSpPr>
          <p:nvPr/>
        </p:nvGrpSpPr>
        <p:grpSpPr bwMode="auto">
          <a:xfrm>
            <a:off x="4833932" y="1727190"/>
            <a:ext cx="4637087" cy="1738313"/>
            <a:chOff x="5257800" y="1712543"/>
            <a:chExt cx="4638114" cy="1738682"/>
          </a:xfrm>
        </p:grpSpPr>
        <p:grpSp>
          <p:nvGrpSpPr>
            <p:cNvPr id="5" name="Group 46"/>
            <p:cNvGrpSpPr>
              <a:grpSpLocks/>
            </p:cNvGrpSpPr>
            <p:nvPr/>
          </p:nvGrpSpPr>
          <p:grpSpPr bwMode="auto">
            <a:xfrm>
              <a:off x="5257800" y="1731597"/>
              <a:ext cx="2526271" cy="1719628"/>
              <a:chOff x="4495800" y="1827675"/>
              <a:chExt cx="2526271" cy="1719628"/>
            </a:xfrm>
          </p:grpSpPr>
          <p:pic>
            <p:nvPicPr>
              <p:cNvPr id="81" name="Picture 2" descr="WoSfullrec"/>
              <p:cNvPicPr>
                <a:picLocks noChangeAspect="1" noChangeArrowheads="1"/>
              </p:cNvPicPr>
              <p:nvPr/>
            </p:nvPicPr>
            <p:blipFill>
              <a:blip r:embed="rId4" cstate="print"/>
              <a:srcRect/>
              <a:stretch>
                <a:fillRect/>
              </a:stretch>
            </p:blipFill>
            <p:spPr bwMode="auto">
              <a:xfrm>
                <a:off x="5739087" y="1827675"/>
                <a:ext cx="692303" cy="795507"/>
              </a:xfrm>
              <a:prstGeom prst="rect">
                <a:avLst/>
              </a:prstGeom>
              <a:ln>
                <a:noFill/>
              </a:ln>
              <a:effectLst>
                <a:outerShdw blurRad="292100" dist="139700" dir="2700000" algn="tl" rotWithShape="0">
                  <a:srgbClr val="333333">
                    <a:alpha val="65000"/>
                  </a:srgbClr>
                </a:outerShdw>
              </a:effectLst>
            </p:spPr>
          </p:pic>
          <p:sp>
            <p:nvSpPr>
              <p:cNvPr id="82" name="Text Box 3"/>
              <p:cNvSpPr txBox="1">
                <a:spLocks noChangeArrowheads="1"/>
              </p:cNvSpPr>
              <p:nvPr/>
            </p:nvSpPr>
            <p:spPr bwMode="auto">
              <a:xfrm>
                <a:off x="5902636" y="2092844"/>
                <a:ext cx="319158"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2014</a:t>
                </a:r>
              </a:p>
            </p:txBody>
          </p:sp>
          <p:sp>
            <p:nvSpPr>
              <p:cNvPr id="83" name="Line 4"/>
              <p:cNvSpPr>
                <a:spLocks noChangeShapeType="1"/>
              </p:cNvSpPr>
              <p:nvPr/>
            </p:nvSpPr>
            <p:spPr bwMode="auto">
              <a:xfrm flipV="1">
                <a:off x="4495800" y="2675580"/>
                <a:ext cx="871730" cy="11115"/>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Arial" pitchFamily="34" charset="0"/>
                </a:endParaRPr>
              </a:p>
            </p:txBody>
          </p:sp>
          <p:pic>
            <p:nvPicPr>
              <p:cNvPr id="84" name="Picture 7" descr="WoSfullrec"/>
              <p:cNvPicPr>
                <a:picLocks noChangeAspect="1" noChangeArrowheads="1"/>
              </p:cNvPicPr>
              <p:nvPr/>
            </p:nvPicPr>
            <p:blipFill>
              <a:blip r:embed="rId4" cstate="print"/>
              <a:srcRect/>
              <a:stretch>
                <a:fillRect/>
              </a:stretch>
            </p:blipFill>
            <p:spPr bwMode="auto">
              <a:xfrm>
                <a:off x="5408814" y="2305614"/>
                <a:ext cx="695479" cy="795506"/>
              </a:xfrm>
              <a:prstGeom prst="rect">
                <a:avLst/>
              </a:prstGeom>
              <a:ln>
                <a:noFill/>
              </a:ln>
              <a:effectLst>
                <a:outerShdw blurRad="292100" dist="139700" dir="2700000" algn="tl" rotWithShape="0">
                  <a:srgbClr val="333333">
                    <a:alpha val="65000"/>
                  </a:srgbClr>
                </a:outerShdw>
              </a:effectLst>
            </p:spPr>
          </p:pic>
          <p:sp>
            <p:nvSpPr>
              <p:cNvPr id="85" name="Text Box 19"/>
              <p:cNvSpPr txBox="1">
                <a:spLocks noChangeArrowheads="1"/>
              </p:cNvSpPr>
              <p:nvPr/>
            </p:nvSpPr>
            <p:spPr bwMode="auto">
              <a:xfrm>
                <a:off x="5526315" y="2835952"/>
                <a:ext cx="317570"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2013</a:t>
                </a:r>
              </a:p>
            </p:txBody>
          </p:sp>
          <p:sp>
            <p:nvSpPr>
              <p:cNvPr id="86" name="Text Box 20"/>
              <p:cNvSpPr txBox="1">
                <a:spLocks noChangeArrowheads="1"/>
              </p:cNvSpPr>
              <p:nvPr/>
            </p:nvSpPr>
            <p:spPr bwMode="auto">
              <a:xfrm>
                <a:off x="4576780" y="2372304"/>
                <a:ext cx="657370" cy="227060"/>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dirty="0">
                    <a:latin typeface="Microsoft YaHei" pitchFamily="34" charset="-122"/>
                    <a:ea typeface="Microsoft YaHei" pitchFamily="34" charset="-122"/>
                    <a:cs typeface="Times New Roman" pitchFamily="18" charset="0"/>
                  </a:rPr>
                  <a:t>施引文献</a:t>
                </a:r>
                <a:endParaRPr lang="en-US" altLang="zh-CN" sz="1100" dirty="0">
                  <a:latin typeface="Microsoft YaHei" pitchFamily="34" charset="-122"/>
                  <a:ea typeface="Microsoft YaHei" pitchFamily="34" charset="-122"/>
                  <a:cs typeface="Times New Roman" pitchFamily="18" charset="0"/>
                </a:endParaRPr>
              </a:p>
            </p:txBody>
          </p:sp>
          <p:pic>
            <p:nvPicPr>
              <p:cNvPr id="87" name="Picture 23" descr="WoSfullrec"/>
              <p:cNvPicPr>
                <a:picLocks noChangeAspect="1" noChangeArrowheads="1"/>
              </p:cNvPicPr>
              <p:nvPr/>
            </p:nvPicPr>
            <p:blipFill>
              <a:blip r:embed="rId4" cstate="print"/>
              <a:srcRect/>
              <a:stretch>
                <a:fillRect/>
              </a:stretch>
            </p:blipFill>
            <p:spPr bwMode="auto">
              <a:xfrm>
                <a:off x="6326592" y="2103959"/>
                <a:ext cx="695479" cy="795507"/>
              </a:xfrm>
              <a:prstGeom prst="rect">
                <a:avLst/>
              </a:prstGeom>
              <a:ln>
                <a:noFill/>
              </a:ln>
              <a:effectLst>
                <a:outerShdw blurRad="292100" dist="139700" dir="2700000" algn="tl" rotWithShape="0">
                  <a:srgbClr val="333333">
                    <a:alpha val="65000"/>
                  </a:srgbClr>
                </a:outerShdw>
              </a:effectLst>
            </p:spPr>
          </p:pic>
          <p:sp>
            <p:nvSpPr>
              <p:cNvPr id="88" name="Text Box 24"/>
              <p:cNvSpPr txBox="1">
                <a:spLocks noChangeArrowheads="1"/>
              </p:cNvSpPr>
              <p:nvPr/>
            </p:nvSpPr>
            <p:spPr bwMode="auto">
              <a:xfrm>
                <a:off x="6479026" y="2305614"/>
                <a:ext cx="317570" cy="16037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2011</a:t>
                </a:r>
              </a:p>
            </p:txBody>
          </p:sp>
          <p:pic>
            <p:nvPicPr>
              <p:cNvPr id="89" name="Picture 33" descr="WoSfullrec"/>
              <p:cNvPicPr>
                <a:picLocks noChangeAspect="1" noChangeArrowheads="1"/>
              </p:cNvPicPr>
              <p:nvPr/>
            </p:nvPicPr>
            <p:blipFill>
              <a:blip r:embed="rId4" cstate="print"/>
              <a:srcRect/>
              <a:stretch>
                <a:fillRect/>
              </a:stretch>
            </p:blipFill>
            <p:spPr bwMode="auto">
              <a:xfrm>
                <a:off x="6039192" y="2751796"/>
                <a:ext cx="695479" cy="795507"/>
              </a:xfrm>
              <a:prstGeom prst="rect">
                <a:avLst/>
              </a:prstGeom>
              <a:ln>
                <a:noFill/>
              </a:ln>
              <a:effectLst>
                <a:outerShdw blurRad="292100" dist="139700" dir="2700000" algn="tl" rotWithShape="0">
                  <a:srgbClr val="333333">
                    <a:alpha val="65000"/>
                  </a:srgbClr>
                </a:outerShdw>
              </a:effectLst>
            </p:spPr>
          </p:pic>
          <p:sp>
            <p:nvSpPr>
              <p:cNvPr id="90" name="Text Box 34"/>
              <p:cNvSpPr txBox="1">
                <a:spLocks noChangeArrowheads="1"/>
              </p:cNvSpPr>
              <p:nvPr/>
            </p:nvSpPr>
            <p:spPr bwMode="auto">
              <a:xfrm>
                <a:off x="6163044" y="3239263"/>
                <a:ext cx="315982"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smtClean="0">
                    <a:solidFill>
                      <a:srgbClr val="4B4B4B"/>
                    </a:solidFill>
                    <a:latin typeface="+mj-lt"/>
                    <a:ea typeface="方正黑体简体"/>
                    <a:cs typeface="Arial" pitchFamily="34" charset="0"/>
                  </a:rPr>
                  <a:t>2015</a:t>
                </a:r>
                <a:endParaRPr lang="en-US" altLang="zh-CN" sz="1050" b="1" dirty="0">
                  <a:solidFill>
                    <a:srgbClr val="4B4B4B"/>
                  </a:solidFill>
                  <a:latin typeface="+mj-lt"/>
                  <a:ea typeface="方正黑体简体"/>
                  <a:cs typeface="Arial" pitchFamily="34" charset="0"/>
                </a:endParaRPr>
              </a:p>
            </p:txBody>
          </p:sp>
        </p:grpSp>
        <p:sp>
          <p:nvSpPr>
            <p:cNvPr id="80" name="Rectangle 47"/>
            <p:cNvSpPr>
              <a:spLocks noChangeArrowheads="1"/>
            </p:cNvSpPr>
            <p:nvPr/>
          </p:nvSpPr>
          <p:spPr bwMode="auto">
            <a:xfrm>
              <a:off x="5323914" y="1712543"/>
              <a:ext cx="45720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越查越新</a:t>
              </a:r>
            </a:p>
          </p:txBody>
        </p:sp>
      </p:grpSp>
      <p:pic>
        <p:nvPicPr>
          <p:cNvPr id="91" name="Picture 18" descr="WoSfullrec"/>
          <p:cNvPicPr>
            <a:picLocks noChangeAspect="1" noChangeArrowheads="1"/>
          </p:cNvPicPr>
          <p:nvPr/>
        </p:nvPicPr>
        <p:blipFill>
          <a:blip r:embed="rId5" cstate="print"/>
          <a:srcRect/>
          <a:stretch>
            <a:fillRect/>
          </a:stretch>
        </p:blipFill>
        <p:spPr bwMode="auto">
          <a:xfrm>
            <a:off x="3786182" y="2071678"/>
            <a:ext cx="1019175" cy="1165225"/>
          </a:xfrm>
          <a:prstGeom prst="rect">
            <a:avLst/>
          </a:prstGeom>
          <a:ln>
            <a:noFill/>
          </a:ln>
          <a:effectLst>
            <a:outerShdw blurRad="292100" dist="139700" dir="2700000" algn="tl" rotWithShape="0">
              <a:srgbClr val="333333">
                <a:alpha val="65000"/>
              </a:srgbClr>
            </a:outerShdw>
          </a:effectLst>
        </p:spPr>
      </p:pic>
      <p:sp>
        <p:nvSpPr>
          <p:cNvPr id="92" name="Text Box 38"/>
          <p:cNvSpPr txBox="1">
            <a:spLocks noChangeArrowheads="1"/>
          </p:cNvSpPr>
          <p:nvPr/>
        </p:nvSpPr>
        <p:spPr bwMode="auto">
          <a:xfrm>
            <a:off x="4106857" y="2590790"/>
            <a:ext cx="304800" cy="161925"/>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2010</a:t>
            </a:r>
          </a:p>
        </p:txBody>
      </p:sp>
      <p:grpSp>
        <p:nvGrpSpPr>
          <p:cNvPr id="6" name="Group 54"/>
          <p:cNvGrpSpPr>
            <a:grpSpLocks/>
          </p:cNvGrpSpPr>
          <p:nvPr/>
        </p:nvGrpSpPr>
        <p:grpSpPr bwMode="auto">
          <a:xfrm>
            <a:off x="1252532" y="2532053"/>
            <a:ext cx="2438400" cy="2560637"/>
            <a:chOff x="1676400" y="2667000"/>
            <a:chExt cx="2438400" cy="2560982"/>
          </a:xfrm>
        </p:grpSpPr>
        <p:grpSp>
          <p:nvGrpSpPr>
            <p:cNvPr id="7" name="Group 47"/>
            <p:cNvGrpSpPr>
              <a:grpSpLocks/>
            </p:cNvGrpSpPr>
            <p:nvPr/>
          </p:nvGrpSpPr>
          <p:grpSpPr bwMode="auto">
            <a:xfrm>
              <a:off x="1676400" y="3124262"/>
              <a:ext cx="2438400" cy="2103720"/>
              <a:chOff x="914400" y="3276662"/>
              <a:chExt cx="2438400" cy="2103720"/>
            </a:xfrm>
          </p:grpSpPr>
          <p:pic>
            <p:nvPicPr>
              <p:cNvPr id="96" name="Picture 5" descr="WoSfullrec"/>
              <p:cNvPicPr>
                <a:picLocks noChangeAspect="1" noChangeArrowheads="1"/>
              </p:cNvPicPr>
              <p:nvPr/>
            </p:nvPicPr>
            <p:blipFill>
              <a:blip r:embed="rId4" cstate="print"/>
              <a:srcRect/>
              <a:stretch>
                <a:fillRect/>
              </a:stretch>
            </p:blipFill>
            <p:spPr bwMode="auto">
              <a:xfrm>
                <a:off x="914400" y="3748212"/>
                <a:ext cx="695325" cy="795445"/>
              </a:xfrm>
              <a:prstGeom prst="rect">
                <a:avLst/>
              </a:prstGeom>
              <a:ln>
                <a:noFill/>
              </a:ln>
              <a:effectLst>
                <a:outerShdw blurRad="292100" dist="139700" dir="2700000" algn="tl" rotWithShape="0">
                  <a:srgbClr val="333333">
                    <a:alpha val="65000"/>
                  </a:srgbClr>
                </a:outerShdw>
              </a:effectLst>
            </p:spPr>
          </p:pic>
          <p:pic>
            <p:nvPicPr>
              <p:cNvPr id="97" name="Picture 6" descr="WoSfullrec"/>
              <p:cNvPicPr>
                <a:picLocks noChangeAspect="1" noChangeArrowheads="1"/>
              </p:cNvPicPr>
              <p:nvPr/>
            </p:nvPicPr>
            <p:blipFill>
              <a:blip r:embed="rId4" cstate="print"/>
              <a:srcRect/>
              <a:stretch>
                <a:fillRect/>
              </a:stretch>
            </p:blipFill>
            <p:spPr bwMode="auto">
              <a:xfrm>
                <a:off x="1392237" y="3324293"/>
                <a:ext cx="693738" cy="795444"/>
              </a:xfrm>
              <a:prstGeom prst="rect">
                <a:avLst/>
              </a:prstGeom>
              <a:ln>
                <a:noFill/>
              </a:ln>
              <a:effectLst>
                <a:outerShdw blurRad="292100" dist="139700" dir="2700000" algn="tl" rotWithShape="0">
                  <a:srgbClr val="333333">
                    <a:alpha val="65000"/>
                  </a:srgbClr>
                </a:outerShdw>
              </a:effectLst>
            </p:spPr>
          </p:pic>
          <p:pic>
            <p:nvPicPr>
              <p:cNvPr id="98" name="Picture 10" descr="WoSfullrec"/>
              <p:cNvPicPr>
                <a:picLocks noChangeAspect="1" noChangeArrowheads="1"/>
              </p:cNvPicPr>
              <p:nvPr/>
            </p:nvPicPr>
            <p:blipFill>
              <a:blip r:embed="rId4" cstate="print"/>
              <a:srcRect/>
              <a:stretch>
                <a:fillRect/>
              </a:stretch>
            </p:blipFill>
            <p:spPr bwMode="auto">
              <a:xfrm>
                <a:off x="1709737" y="4065755"/>
                <a:ext cx="693738" cy="795445"/>
              </a:xfrm>
              <a:prstGeom prst="rect">
                <a:avLst/>
              </a:prstGeom>
              <a:ln>
                <a:noFill/>
              </a:ln>
              <a:effectLst>
                <a:outerShdw blurRad="292100" dist="139700" dir="2700000" algn="tl" rotWithShape="0">
                  <a:srgbClr val="333333">
                    <a:alpha val="65000"/>
                  </a:srgbClr>
                </a:outerShdw>
              </a:effectLst>
            </p:spPr>
          </p:pic>
          <p:sp>
            <p:nvSpPr>
              <p:cNvPr id="99" name="Line 11"/>
              <p:cNvSpPr>
                <a:spLocks noChangeShapeType="1"/>
              </p:cNvSpPr>
              <p:nvPr/>
            </p:nvSpPr>
            <p:spPr bwMode="auto">
              <a:xfrm flipH="1">
                <a:off x="2292350" y="3352872"/>
                <a:ext cx="1060450" cy="490603"/>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cs typeface="Arial" pitchFamily="34" charset="0"/>
                </a:endParaRPr>
              </a:p>
            </p:txBody>
          </p:sp>
          <p:sp>
            <p:nvSpPr>
              <p:cNvPr id="100" name="Text Box 12"/>
              <p:cNvSpPr txBox="1">
                <a:spLocks noChangeArrowheads="1"/>
              </p:cNvSpPr>
              <p:nvPr/>
            </p:nvSpPr>
            <p:spPr bwMode="auto">
              <a:xfrm>
                <a:off x="2362200" y="3276662"/>
                <a:ext cx="838200" cy="227043"/>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dirty="0">
                    <a:latin typeface="Microsoft YaHei" pitchFamily="34" charset="-122"/>
                    <a:ea typeface="Microsoft YaHei" pitchFamily="34" charset="-122"/>
                    <a:cs typeface="Times New Roman" pitchFamily="18" charset="0"/>
                  </a:rPr>
                  <a:t>参考文献</a:t>
                </a:r>
                <a:endParaRPr lang="en-US" altLang="zh-CN" sz="1100" dirty="0">
                  <a:latin typeface="Microsoft YaHei" pitchFamily="34" charset="-122"/>
                  <a:ea typeface="Microsoft YaHei" pitchFamily="34" charset="-122"/>
                  <a:cs typeface="Times New Roman" pitchFamily="18" charset="0"/>
                </a:endParaRPr>
              </a:p>
            </p:txBody>
          </p:sp>
          <p:sp>
            <p:nvSpPr>
              <p:cNvPr id="101" name="Text Box 13"/>
              <p:cNvSpPr txBox="1">
                <a:spLocks noChangeArrowheads="1"/>
              </p:cNvSpPr>
              <p:nvPr/>
            </p:nvSpPr>
            <p:spPr bwMode="auto">
              <a:xfrm>
                <a:off x="1020762" y="4330904"/>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2001</a:t>
                </a:r>
              </a:p>
            </p:txBody>
          </p:sp>
          <p:sp>
            <p:nvSpPr>
              <p:cNvPr id="102" name="Text Box 14"/>
              <p:cNvSpPr txBox="1">
                <a:spLocks noChangeArrowheads="1"/>
              </p:cNvSpPr>
              <p:nvPr/>
            </p:nvSpPr>
            <p:spPr bwMode="auto">
              <a:xfrm>
                <a:off x="1920875" y="4405526"/>
                <a:ext cx="319087"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2007</a:t>
                </a:r>
              </a:p>
            </p:txBody>
          </p:sp>
          <p:sp>
            <p:nvSpPr>
              <p:cNvPr id="103" name="Text Box 15"/>
              <p:cNvSpPr txBox="1">
                <a:spLocks noChangeArrowheads="1"/>
              </p:cNvSpPr>
              <p:nvPr/>
            </p:nvSpPr>
            <p:spPr bwMode="auto">
              <a:xfrm>
                <a:off x="1550987" y="3886344"/>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cs typeface="Arial" pitchFamily="34" charset="0"/>
                  </a:rPr>
                  <a:t>1998</a:t>
                </a:r>
              </a:p>
            </p:txBody>
          </p:sp>
          <p:pic>
            <p:nvPicPr>
              <p:cNvPr id="104" name="Picture 16" descr="WoSfullrec"/>
              <p:cNvPicPr>
                <a:picLocks noChangeAspect="1" noChangeArrowheads="1"/>
              </p:cNvPicPr>
              <p:nvPr/>
            </p:nvPicPr>
            <p:blipFill>
              <a:blip r:embed="rId4" cstate="print"/>
              <a:srcRect/>
              <a:stretch>
                <a:fillRect/>
              </a:stretch>
            </p:blipFill>
            <p:spPr bwMode="auto">
              <a:xfrm>
                <a:off x="1333500" y="4584938"/>
                <a:ext cx="693737" cy="795444"/>
              </a:xfrm>
              <a:prstGeom prst="rect">
                <a:avLst/>
              </a:prstGeom>
              <a:ln>
                <a:noFill/>
              </a:ln>
              <a:effectLst>
                <a:outerShdw blurRad="292100" dist="139700" dir="2700000" algn="tl" rotWithShape="0">
                  <a:srgbClr val="333333">
                    <a:alpha val="65000"/>
                  </a:srgbClr>
                </a:outerShdw>
              </a:effectLst>
            </p:spPr>
          </p:pic>
          <p:sp>
            <p:nvSpPr>
              <p:cNvPr id="105" name="Text Box 17"/>
              <p:cNvSpPr txBox="1">
                <a:spLocks noChangeArrowheads="1"/>
              </p:cNvSpPr>
              <p:nvPr/>
            </p:nvSpPr>
            <p:spPr bwMode="auto">
              <a:xfrm>
                <a:off x="1492250" y="5094594"/>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cs typeface="Arial" pitchFamily="34" charset="0"/>
                  </a:rPr>
                  <a:t>2000</a:t>
                </a:r>
              </a:p>
            </p:txBody>
          </p:sp>
        </p:grpSp>
        <p:sp>
          <p:nvSpPr>
            <p:cNvPr id="95" name="Rectangle 17"/>
            <p:cNvSpPr>
              <a:spLocks noChangeArrowheads="1"/>
            </p:cNvSpPr>
            <p:nvPr/>
          </p:nvSpPr>
          <p:spPr bwMode="auto">
            <a:xfrm>
              <a:off x="2057400" y="2667000"/>
              <a:ext cx="13716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越查越深</a:t>
              </a:r>
            </a:p>
          </p:txBody>
        </p:sp>
      </p:grpSp>
      <p:sp>
        <p:nvSpPr>
          <p:cNvPr id="106" name="TextBox 105"/>
          <p:cNvSpPr txBox="1"/>
          <p:nvPr/>
        </p:nvSpPr>
        <p:spPr>
          <a:xfrm>
            <a:off x="857224" y="214290"/>
            <a:ext cx="7000924" cy="1200329"/>
          </a:xfrm>
          <a:prstGeom prst="rect">
            <a:avLst/>
          </a:prstGeom>
          <a:noFill/>
        </p:spPr>
        <p:txBody>
          <a:bodyPr wrap="square" rtlCol="0">
            <a:spAutoFit/>
          </a:bodyPr>
          <a:lstStyle/>
          <a:p>
            <a:r>
              <a:rPr lang="zh-CN" altLang="en-US" sz="2400" dirty="0" smtClean="0">
                <a:solidFill>
                  <a:schemeClr val="tx2"/>
                </a:solidFill>
                <a:latin typeface="黑体" pitchFamily="49" charset="-122"/>
                <a:ea typeface="黑体" pitchFamily="49" charset="-122"/>
              </a:rPr>
              <a:t>引文索引系统打破了传统的学科分类界限，既能揭示某一学科的继承与发展关系，又能反映学科之间的交叉渗透的关系</a:t>
            </a:r>
            <a:endParaRPr lang="zh-CN" altLang="en-US" sz="2400" dirty="0">
              <a:solidFill>
                <a:schemeClr val="tx2"/>
              </a:solidFill>
              <a:latin typeface="黑体" pitchFamily="49" charset="-122"/>
              <a:ea typeface="黑体" pitchFamily="49"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42938" y="571501"/>
            <a:ext cx="7715276" cy="4929202"/>
          </a:xfrm>
        </p:spPr>
        <p:txBody>
          <a:bodyPr>
            <a:normAutofit fontScale="90000"/>
          </a:bodyPr>
          <a:lstStyle/>
          <a:p>
            <a:pPr lvl="0"/>
            <a:r>
              <a:rPr lang="zh-CN" altLang="en-US" sz="6000" dirty="0" smtClean="0">
                <a:solidFill>
                  <a:schemeClr val="tx1"/>
                </a:solidFill>
                <a:latin typeface="微软雅黑" pitchFamily="34" charset="-122"/>
                <a:ea typeface="微软雅黑" pitchFamily="34" charset="-122"/>
              </a:rPr>
              <a:t>大纲</a:t>
            </a: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zh-CN" altLang="en-US" sz="3600" b="1" dirty="0" smtClean="0">
                <a:solidFill>
                  <a:schemeClr val="bg1">
                    <a:lumMod val="50000"/>
                  </a:schemeClr>
                </a:solidFill>
                <a:latin typeface="微软雅黑" pitchFamily="34" charset="-122"/>
                <a:ea typeface="微软雅黑" pitchFamily="34" charset="-122"/>
              </a:rPr>
              <a:t>认识</a:t>
            </a:r>
            <a:r>
              <a:rPr lang="en-US" altLang="zh-CN" sz="3600" b="1" dirty="0" smtClean="0">
                <a:solidFill>
                  <a:schemeClr val="bg1">
                    <a:lumMod val="50000"/>
                  </a:schemeClr>
                </a:solidFill>
                <a:latin typeface="微软雅黑" pitchFamily="34" charset="-122"/>
                <a:ea typeface="微软雅黑" pitchFamily="34" charset="-122"/>
              </a:rPr>
              <a:t>Web of Science(SCI/DII)</a:t>
            </a:r>
            <a:br>
              <a:rPr lang="en-US" altLang="zh-CN" sz="3600" b="1" dirty="0" smtClean="0">
                <a:solidFill>
                  <a:schemeClr val="bg1">
                    <a:lumMod val="50000"/>
                  </a:schemeClr>
                </a:solidFill>
                <a:latin typeface="微软雅黑" pitchFamily="34" charset="-122"/>
                <a:ea typeface="微软雅黑" pitchFamily="34" charset="-122"/>
              </a:rPr>
            </a:br>
            <a:r>
              <a:rPr lang="en-US" altLang="zh-CN" sz="3600" kern="1200" dirty="0" smtClean="0">
                <a:solidFill>
                  <a:schemeClr val="bg1">
                    <a:lumMod val="50000"/>
                  </a:schemeClr>
                </a:solidFill>
                <a:latin typeface="微软雅黑" pitchFamily="34" charset="-122"/>
                <a:ea typeface="微软雅黑" pitchFamily="34" charset="-122"/>
                <a:cs typeface="Arial" pitchFamily="34" charset="0"/>
              </a:rPr>
              <a:t/>
            </a:r>
            <a:br>
              <a:rPr lang="en-US" altLang="zh-CN" sz="3600" kern="1200" dirty="0" smtClean="0">
                <a:solidFill>
                  <a:schemeClr val="bg1">
                    <a:lumMod val="50000"/>
                  </a:schemeClr>
                </a:solidFill>
                <a:latin typeface="微软雅黑" pitchFamily="34" charset="-122"/>
                <a:ea typeface="微软雅黑" pitchFamily="34" charset="-122"/>
                <a:cs typeface="Arial" pitchFamily="34" charset="0"/>
              </a:rPr>
            </a:br>
            <a:r>
              <a:rPr lang="zh-CN" altLang="en-US" sz="3600" b="1" dirty="0" smtClean="0">
                <a:solidFill>
                  <a:schemeClr val="bg1">
                    <a:lumMod val="50000"/>
                  </a:schemeClr>
                </a:solidFill>
                <a:latin typeface="微软雅黑" pitchFamily="34" charset="-122"/>
                <a:ea typeface="微软雅黑" pitchFamily="34" charset="-122"/>
              </a:rPr>
              <a:t>全方位获取信息，把握课题发展方向和趋势</a:t>
            </a: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zh-CN" altLang="en-US" sz="3600" b="1" dirty="0" smtClean="0">
                <a:solidFill>
                  <a:schemeClr val="bg1">
                    <a:lumMod val="50000"/>
                  </a:schemeClr>
                </a:solidFill>
                <a:latin typeface="微软雅黑" pitchFamily="34" charset="-122"/>
                <a:ea typeface="微软雅黑" pitchFamily="34" charset="-122"/>
              </a:rPr>
              <a:t>利用</a:t>
            </a:r>
            <a:r>
              <a:rPr lang="en-US" altLang="en-US" sz="3600" b="1" dirty="0" smtClean="0">
                <a:solidFill>
                  <a:schemeClr val="bg1">
                    <a:lumMod val="50000"/>
                  </a:schemeClr>
                </a:solidFill>
                <a:latin typeface="微软雅黑" pitchFamily="34" charset="-122"/>
                <a:ea typeface="微软雅黑" pitchFamily="34" charset="-122"/>
              </a:rPr>
              <a:t>Web of Science</a:t>
            </a:r>
            <a:r>
              <a:rPr lang="zh-CN" altLang="en-US" sz="3600" b="1" dirty="0" smtClean="0">
                <a:solidFill>
                  <a:schemeClr val="bg1">
                    <a:lumMod val="50000"/>
                  </a:schemeClr>
                </a:solidFill>
                <a:latin typeface="微软雅黑" pitchFamily="34" charset="-122"/>
                <a:ea typeface="微软雅黑" pitchFamily="34" charset="-122"/>
              </a:rPr>
              <a:t>跟踪课题进展，把握最新动态 </a:t>
            </a: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en-US" altLang="en-US" sz="3600" b="1" dirty="0" smtClean="0">
                <a:solidFill>
                  <a:schemeClr val="bg1">
                    <a:lumMod val="50000"/>
                  </a:schemeClr>
                </a:solidFill>
                <a:latin typeface="微软雅黑" pitchFamily="34" charset="-122"/>
                <a:ea typeface="微软雅黑" pitchFamily="34" charset="-122"/>
              </a:rPr>
              <a:t/>
            </a:r>
            <a:br>
              <a:rPr lang="en-US" altLang="en-US" sz="3600" b="1" dirty="0" smtClean="0">
                <a:solidFill>
                  <a:schemeClr val="bg1">
                    <a:lumMod val="50000"/>
                  </a:schemeClr>
                </a:solidFill>
                <a:latin typeface="微软雅黑" pitchFamily="34" charset="-122"/>
                <a:ea typeface="微软雅黑" pitchFamily="34" charset="-122"/>
              </a:rPr>
            </a:br>
            <a:r>
              <a:rPr lang="zh-CN" altLang="en-US" sz="3600" b="1" dirty="0" smtClean="0">
                <a:solidFill>
                  <a:schemeClr val="bg1">
                    <a:lumMod val="50000"/>
                  </a:schemeClr>
                </a:solidFill>
                <a:latin typeface="微软雅黑" pitchFamily="34" charset="-122"/>
                <a:ea typeface="微软雅黑" pitchFamily="34" charset="-122"/>
              </a:rPr>
              <a:t>利用</a:t>
            </a:r>
            <a:r>
              <a:rPr lang="en-US" altLang="en-US" sz="3600" b="1" dirty="0" smtClean="0">
                <a:solidFill>
                  <a:schemeClr val="bg1">
                    <a:lumMod val="50000"/>
                  </a:schemeClr>
                </a:solidFill>
                <a:latin typeface="微软雅黑" pitchFamily="34" charset="-122"/>
                <a:ea typeface="微软雅黑" pitchFamily="34" charset="-122"/>
              </a:rPr>
              <a:t>Endnote</a:t>
            </a:r>
            <a:r>
              <a:rPr lang="zh-CN" altLang="en-US" sz="3600" b="1" dirty="0" smtClean="0">
                <a:solidFill>
                  <a:schemeClr val="bg1">
                    <a:lumMod val="50000"/>
                  </a:schemeClr>
                </a:solidFill>
                <a:latin typeface="微软雅黑" pitchFamily="34" charset="-122"/>
                <a:ea typeface="微软雅黑" pitchFamily="34" charset="-122"/>
              </a:rPr>
              <a:t>文献管理软件，创建个人图书馆并进行文献管理</a:t>
            </a:r>
            <a:r>
              <a:rPr lang="en-US" altLang="en-US" sz="3600" b="1" dirty="0" smtClean="0">
                <a:solidFill>
                  <a:schemeClr val="bg1">
                    <a:lumMod val="50000"/>
                  </a:schemeClr>
                </a:solidFill>
                <a:latin typeface="微软雅黑" pitchFamily="34" charset="-122"/>
                <a:ea typeface="微软雅黑" pitchFamily="34" charset="-122"/>
              </a:rPr>
              <a:t/>
            </a:r>
            <a:br>
              <a:rPr lang="en-US" altLang="en-US" sz="3600" b="1" dirty="0" smtClean="0">
                <a:solidFill>
                  <a:schemeClr val="bg1">
                    <a:lumMod val="50000"/>
                  </a:schemeClr>
                </a:solidFill>
                <a:latin typeface="微软雅黑" pitchFamily="34" charset="-122"/>
                <a:ea typeface="微软雅黑" pitchFamily="34" charset="-122"/>
              </a:rPr>
            </a:br>
            <a:r>
              <a:rPr lang="en-US" altLang="zh-CN" sz="3800" dirty="0" smtClean="0">
                <a:solidFill>
                  <a:schemeClr val="tx1"/>
                </a:solidFill>
                <a:latin typeface="黑体" pitchFamily="49" charset="-122"/>
                <a:ea typeface="黑体" pitchFamily="49" charset="-122"/>
              </a:rPr>
              <a:t/>
            </a:r>
            <a:br>
              <a:rPr lang="en-US" altLang="zh-CN" sz="3800" dirty="0" smtClean="0">
                <a:solidFill>
                  <a:schemeClr val="tx1"/>
                </a:solidFill>
                <a:latin typeface="黑体" pitchFamily="49" charset="-122"/>
                <a:ea typeface="黑体" pitchFamily="49" charset="-122"/>
              </a:rPr>
            </a:br>
            <a:r>
              <a:rPr lang="en-US" altLang="zh-CN" sz="3200" b="1" dirty="0" smtClean="0">
                <a:solidFill>
                  <a:schemeClr val="tx1"/>
                </a:solidFill>
                <a:effectLst>
                  <a:outerShdw blurRad="38100" dist="38100" dir="2700000" algn="tl">
                    <a:srgbClr val="C0C0C0"/>
                  </a:outerShdw>
                </a:effectLst>
                <a:latin typeface="Microsoft YaHei" pitchFamily="34" charset="-122"/>
                <a:ea typeface="Microsoft YaHei" pitchFamily="34" charset="-122"/>
              </a:rPr>
              <a:t/>
            </a:r>
            <a:br>
              <a:rPr lang="en-US" altLang="zh-CN" sz="3200" b="1" dirty="0" smtClean="0">
                <a:solidFill>
                  <a:schemeClr val="tx1"/>
                </a:solidFill>
                <a:effectLst>
                  <a:outerShdw blurRad="38100" dist="38100" dir="2700000" algn="tl">
                    <a:srgbClr val="C0C0C0"/>
                  </a:outerShdw>
                </a:effectLst>
                <a:latin typeface="Microsoft YaHei" pitchFamily="34" charset="-122"/>
                <a:ea typeface="Microsoft YaHei" pitchFamily="34" charset="-122"/>
              </a:rPr>
            </a:br>
            <a:endParaRPr lang="en-US" altLang="zh-CN" sz="3200" b="1" dirty="0" smtClean="0">
              <a:solidFill>
                <a:schemeClr val="tx1"/>
              </a:solidFill>
              <a:ea typeface="宋体" charset="-122"/>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sz="3200" smtClean="0">
                <a:latin typeface="黑体" pitchFamily="49" charset="-122"/>
                <a:ea typeface="黑体" pitchFamily="49" charset="-122"/>
              </a:rPr>
              <a:t>什么是</a:t>
            </a:r>
            <a:r>
              <a:rPr lang="en-US" altLang="zh-CN" sz="3200" smtClean="0">
                <a:ea typeface="黑体" pitchFamily="49" charset="-122"/>
              </a:rPr>
              <a:t>Web of Science(SCI)</a:t>
            </a:r>
            <a:r>
              <a:rPr lang="zh-CN" altLang="en-US" sz="3200" smtClean="0">
                <a:ea typeface="黑体" pitchFamily="49" charset="-122"/>
              </a:rPr>
              <a:t>？</a:t>
            </a:r>
            <a:endParaRPr lang="en-US" sz="3200" dirty="0"/>
          </a:p>
        </p:txBody>
      </p:sp>
      <p:grpSp>
        <p:nvGrpSpPr>
          <p:cNvPr id="2" name="Group 48"/>
          <p:cNvGrpSpPr>
            <a:grpSpLocks/>
          </p:cNvGrpSpPr>
          <p:nvPr/>
        </p:nvGrpSpPr>
        <p:grpSpPr bwMode="auto">
          <a:xfrm>
            <a:off x="1071538" y="3857628"/>
            <a:ext cx="1966913" cy="1643063"/>
            <a:chOff x="4831544" y="4691718"/>
            <a:chExt cx="1966821" cy="1642821"/>
          </a:xfrm>
        </p:grpSpPr>
        <p:pic>
          <p:nvPicPr>
            <p:cNvPr id="7" name="Picture 31" descr="WoSfullrec"/>
            <p:cNvPicPr>
              <a:picLocks noChangeAspect="1" noChangeArrowheads="1"/>
            </p:cNvPicPr>
            <p:nvPr/>
          </p:nvPicPr>
          <p:blipFill>
            <a:blip r:embed="rId4" cstate="print"/>
            <a:srcRect/>
            <a:stretch>
              <a:fillRect/>
            </a:stretch>
          </p:blipFill>
          <p:spPr bwMode="auto">
            <a:xfrm>
              <a:off x="5631607" y="5539318"/>
              <a:ext cx="695293" cy="795221"/>
            </a:xfrm>
            <a:prstGeom prst="rect">
              <a:avLst/>
            </a:prstGeom>
            <a:ln>
              <a:noFill/>
            </a:ln>
            <a:effectLst>
              <a:outerShdw blurRad="292100" dist="139700" dir="2700000" algn="tl" rotWithShape="0">
                <a:srgbClr val="333333">
                  <a:alpha val="65000"/>
                </a:srgbClr>
              </a:outerShdw>
            </a:effectLst>
          </p:spPr>
        </p:pic>
        <p:pic>
          <p:nvPicPr>
            <p:cNvPr id="8" name="Picture 8" descr="WoSfullrec"/>
            <p:cNvPicPr>
              <a:picLocks noChangeAspect="1" noChangeArrowheads="1"/>
            </p:cNvPicPr>
            <p:nvPr/>
          </p:nvPicPr>
          <p:blipFill>
            <a:blip r:embed="rId4" cstate="print"/>
            <a:srcRect/>
            <a:stretch>
              <a:fillRect/>
            </a:stretch>
          </p:blipFill>
          <p:spPr bwMode="auto">
            <a:xfrm>
              <a:off x="4831544" y="4956792"/>
              <a:ext cx="695293" cy="795220"/>
            </a:xfrm>
            <a:prstGeom prst="rect">
              <a:avLst/>
            </a:prstGeom>
            <a:ln>
              <a:noFill/>
            </a:ln>
            <a:effectLst>
              <a:outerShdw blurRad="292100" dist="139700" dir="2700000" algn="tl" rotWithShape="0">
                <a:srgbClr val="333333">
                  <a:alpha val="65000"/>
                </a:srgbClr>
              </a:outerShdw>
            </a:effectLst>
          </p:spPr>
        </p:pic>
        <p:pic>
          <p:nvPicPr>
            <p:cNvPr id="9" name="Picture 9" descr="WoSfullrec"/>
            <p:cNvPicPr>
              <a:picLocks noChangeAspect="1" noChangeArrowheads="1"/>
            </p:cNvPicPr>
            <p:nvPr/>
          </p:nvPicPr>
          <p:blipFill>
            <a:blip r:embed="rId4" cstate="print"/>
            <a:srcRect/>
            <a:stretch>
              <a:fillRect/>
            </a:stretch>
          </p:blipFill>
          <p:spPr bwMode="auto">
            <a:xfrm>
              <a:off x="5468102" y="4691718"/>
              <a:ext cx="693705" cy="795221"/>
            </a:xfrm>
            <a:prstGeom prst="rect">
              <a:avLst/>
            </a:prstGeom>
            <a:ln>
              <a:noFill/>
            </a:ln>
            <a:effectLst>
              <a:outerShdw blurRad="292100" dist="139700" dir="2700000" algn="tl" rotWithShape="0">
                <a:srgbClr val="333333">
                  <a:alpha val="65000"/>
                </a:srgbClr>
              </a:outerShdw>
            </a:effectLst>
          </p:spPr>
        </p:pic>
        <p:sp>
          <p:nvSpPr>
            <p:cNvPr id="11" name="Text Box 25"/>
            <p:cNvSpPr txBox="1">
              <a:spLocks noChangeArrowheads="1"/>
            </p:cNvSpPr>
            <p:nvPr/>
          </p:nvSpPr>
          <p:spPr bwMode="auto">
            <a:xfrm>
              <a:off x="5626844" y="4850446"/>
              <a:ext cx="433393"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2004</a:t>
              </a:r>
            </a:p>
          </p:txBody>
        </p:sp>
        <p:sp>
          <p:nvSpPr>
            <p:cNvPr id="12" name="Text Box 26"/>
            <p:cNvSpPr txBox="1">
              <a:spLocks noChangeArrowheads="1"/>
            </p:cNvSpPr>
            <p:nvPr/>
          </p:nvSpPr>
          <p:spPr bwMode="auto">
            <a:xfrm>
              <a:off x="5049021" y="5464717"/>
              <a:ext cx="439738"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2008</a:t>
              </a:r>
            </a:p>
          </p:txBody>
        </p:sp>
        <p:pic>
          <p:nvPicPr>
            <p:cNvPr id="13" name="Picture 27" descr="WoSfullrec"/>
            <p:cNvPicPr>
              <a:picLocks noChangeAspect="1" noChangeArrowheads="1"/>
            </p:cNvPicPr>
            <p:nvPr/>
          </p:nvPicPr>
          <p:blipFill>
            <a:blip r:embed="rId4"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14" name="Text Box 28"/>
            <p:cNvSpPr txBox="1">
              <a:spLocks noChangeArrowheads="1"/>
            </p:cNvSpPr>
            <p:nvPr/>
          </p:nvSpPr>
          <p:spPr bwMode="auto">
            <a:xfrm>
              <a:off x="6263402" y="5094884"/>
              <a:ext cx="439747"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2002</a:t>
              </a:r>
            </a:p>
          </p:txBody>
        </p:sp>
        <p:sp>
          <p:nvSpPr>
            <p:cNvPr id="15" name="Text Box 32"/>
            <p:cNvSpPr txBox="1">
              <a:spLocks noChangeArrowheads="1"/>
            </p:cNvSpPr>
            <p:nvPr/>
          </p:nvSpPr>
          <p:spPr bwMode="auto">
            <a:xfrm>
              <a:off x="5791936" y="5942485"/>
              <a:ext cx="482604" cy="16155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1994</a:t>
              </a:r>
            </a:p>
          </p:txBody>
        </p:sp>
      </p:grpSp>
      <p:grpSp>
        <p:nvGrpSpPr>
          <p:cNvPr id="3" name="Group 46"/>
          <p:cNvGrpSpPr>
            <a:grpSpLocks/>
          </p:cNvGrpSpPr>
          <p:nvPr/>
        </p:nvGrpSpPr>
        <p:grpSpPr bwMode="auto">
          <a:xfrm>
            <a:off x="1500198" y="2214554"/>
            <a:ext cx="1612900" cy="1719263"/>
            <a:chOff x="5408815" y="1827675"/>
            <a:chExt cx="1613256" cy="1719628"/>
          </a:xfrm>
        </p:grpSpPr>
        <p:pic>
          <p:nvPicPr>
            <p:cNvPr id="17" name="Picture 2" descr="WoSfullrec"/>
            <p:cNvPicPr>
              <a:picLocks noChangeAspect="1" noChangeArrowheads="1"/>
            </p:cNvPicPr>
            <p:nvPr/>
          </p:nvPicPr>
          <p:blipFill>
            <a:blip r:embed="rId4" cstate="print"/>
            <a:srcRect/>
            <a:stretch>
              <a:fillRect/>
            </a:stretch>
          </p:blipFill>
          <p:spPr bwMode="auto">
            <a:xfrm>
              <a:off x="5739088" y="1827675"/>
              <a:ext cx="692303" cy="795507"/>
            </a:xfrm>
            <a:prstGeom prst="rect">
              <a:avLst/>
            </a:prstGeom>
            <a:ln>
              <a:noFill/>
            </a:ln>
            <a:effectLst>
              <a:outerShdw blurRad="292100" dist="139700" dir="2700000" algn="tl" rotWithShape="0">
                <a:srgbClr val="333333">
                  <a:alpha val="65000"/>
                </a:srgbClr>
              </a:outerShdw>
            </a:effectLst>
          </p:spPr>
        </p:pic>
        <p:sp>
          <p:nvSpPr>
            <p:cNvPr id="18" name="Text Box 3"/>
            <p:cNvSpPr txBox="1">
              <a:spLocks noChangeArrowheads="1"/>
            </p:cNvSpPr>
            <p:nvPr/>
          </p:nvSpPr>
          <p:spPr bwMode="auto">
            <a:xfrm>
              <a:off x="5902636" y="2092845"/>
              <a:ext cx="373172"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2014</a:t>
              </a:r>
            </a:p>
          </p:txBody>
        </p:sp>
        <p:pic>
          <p:nvPicPr>
            <p:cNvPr id="19" name="Picture 7" descr="WoSfullrec"/>
            <p:cNvPicPr>
              <a:picLocks noChangeAspect="1" noChangeArrowheads="1"/>
            </p:cNvPicPr>
            <p:nvPr/>
          </p:nvPicPr>
          <p:blipFill>
            <a:blip r:embed="rId4" cstate="print"/>
            <a:srcRect/>
            <a:stretch>
              <a:fillRect/>
            </a:stretch>
          </p:blipFill>
          <p:spPr bwMode="auto">
            <a:xfrm>
              <a:off x="5408815" y="2305614"/>
              <a:ext cx="695479" cy="795506"/>
            </a:xfrm>
            <a:prstGeom prst="rect">
              <a:avLst/>
            </a:prstGeom>
            <a:ln>
              <a:noFill/>
            </a:ln>
            <a:effectLst>
              <a:outerShdw blurRad="292100" dist="139700" dir="2700000" algn="tl" rotWithShape="0">
                <a:srgbClr val="333333">
                  <a:alpha val="65000"/>
                </a:srgbClr>
              </a:outerShdw>
            </a:effectLst>
          </p:spPr>
        </p:pic>
        <p:sp>
          <p:nvSpPr>
            <p:cNvPr id="20" name="Text Box 19"/>
            <p:cNvSpPr txBox="1">
              <a:spLocks noChangeArrowheads="1"/>
            </p:cNvSpPr>
            <p:nvPr/>
          </p:nvSpPr>
          <p:spPr bwMode="auto">
            <a:xfrm>
              <a:off x="5526315" y="2835953"/>
              <a:ext cx="463677"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2013</a:t>
              </a:r>
            </a:p>
          </p:txBody>
        </p:sp>
        <p:pic>
          <p:nvPicPr>
            <p:cNvPr id="21" name="Picture 23" descr="WoSfullrec"/>
            <p:cNvPicPr>
              <a:picLocks noChangeAspect="1" noChangeArrowheads="1"/>
            </p:cNvPicPr>
            <p:nvPr/>
          </p:nvPicPr>
          <p:blipFill>
            <a:blip r:embed="rId4" cstate="print"/>
            <a:srcRect/>
            <a:stretch>
              <a:fillRect/>
            </a:stretch>
          </p:blipFill>
          <p:spPr bwMode="auto">
            <a:xfrm>
              <a:off x="6326592" y="2103959"/>
              <a:ext cx="695479" cy="795507"/>
            </a:xfrm>
            <a:prstGeom prst="rect">
              <a:avLst/>
            </a:prstGeom>
            <a:ln>
              <a:noFill/>
            </a:ln>
            <a:effectLst>
              <a:outerShdw blurRad="292100" dist="139700" dir="2700000" algn="tl" rotWithShape="0">
                <a:srgbClr val="333333">
                  <a:alpha val="65000"/>
                </a:srgbClr>
              </a:outerShdw>
            </a:effectLst>
          </p:spPr>
        </p:pic>
        <p:sp>
          <p:nvSpPr>
            <p:cNvPr id="22" name="Text Box 24"/>
            <p:cNvSpPr txBox="1">
              <a:spLocks noChangeArrowheads="1"/>
            </p:cNvSpPr>
            <p:nvPr/>
          </p:nvSpPr>
          <p:spPr bwMode="auto">
            <a:xfrm>
              <a:off x="6479025" y="2305614"/>
              <a:ext cx="368412"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2011</a:t>
              </a:r>
            </a:p>
          </p:txBody>
        </p:sp>
        <p:pic>
          <p:nvPicPr>
            <p:cNvPr id="23" name="Picture 33" descr="WoSfullrec"/>
            <p:cNvPicPr>
              <a:picLocks noChangeAspect="1" noChangeArrowheads="1"/>
            </p:cNvPicPr>
            <p:nvPr/>
          </p:nvPicPr>
          <p:blipFill>
            <a:blip r:embed="rId4" cstate="print"/>
            <a:srcRect/>
            <a:stretch>
              <a:fillRect/>
            </a:stretch>
          </p:blipFill>
          <p:spPr bwMode="auto">
            <a:xfrm>
              <a:off x="6039191" y="2751796"/>
              <a:ext cx="695479" cy="795507"/>
            </a:xfrm>
            <a:prstGeom prst="rect">
              <a:avLst/>
            </a:prstGeom>
            <a:ln>
              <a:noFill/>
            </a:ln>
            <a:effectLst>
              <a:outerShdw blurRad="292100" dist="139700" dir="2700000" algn="tl" rotWithShape="0">
                <a:srgbClr val="333333">
                  <a:alpha val="65000"/>
                </a:srgbClr>
              </a:outerShdw>
            </a:effectLst>
          </p:spPr>
        </p:pic>
        <p:sp>
          <p:nvSpPr>
            <p:cNvPr id="24" name="Text Box 34"/>
            <p:cNvSpPr txBox="1">
              <a:spLocks noChangeArrowheads="1"/>
            </p:cNvSpPr>
            <p:nvPr/>
          </p:nvSpPr>
          <p:spPr bwMode="auto">
            <a:xfrm>
              <a:off x="6163043" y="3239265"/>
              <a:ext cx="470034" cy="161617"/>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smtClean="0">
                  <a:solidFill>
                    <a:srgbClr val="4B4B4B"/>
                  </a:solidFill>
                  <a:latin typeface="Microsoft YaHei" pitchFamily="34" charset="-122"/>
                  <a:ea typeface="Microsoft YaHei" pitchFamily="34" charset="-122"/>
                </a:rPr>
                <a:t>2015</a:t>
              </a:r>
              <a:endParaRPr lang="en-US" altLang="zh-CN" sz="1050" b="1" dirty="0">
                <a:solidFill>
                  <a:srgbClr val="4B4B4B"/>
                </a:solidFill>
                <a:latin typeface="Microsoft YaHei" pitchFamily="34" charset="-122"/>
                <a:ea typeface="Microsoft YaHei" pitchFamily="34" charset="-122"/>
              </a:endParaRPr>
            </a:p>
          </p:txBody>
        </p:sp>
      </p:grpSp>
      <p:pic>
        <p:nvPicPr>
          <p:cNvPr id="25" name="Picture 18" descr="WoSfullrec"/>
          <p:cNvPicPr>
            <a:picLocks noChangeAspect="1" noChangeArrowheads="1"/>
          </p:cNvPicPr>
          <p:nvPr/>
        </p:nvPicPr>
        <p:blipFill>
          <a:blip r:embed="rId5" cstate="print"/>
          <a:srcRect/>
          <a:stretch>
            <a:fillRect/>
          </a:stretch>
        </p:blipFill>
        <p:spPr bwMode="auto">
          <a:xfrm>
            <a:off x="1444628" y="2708277"/>
            <a:ext cx="909637" cy="1039812"/>
          </a:xfrm>
          <a:prstGeom prst="rect">
            <a:avLst/>
          </a:prstGeom>
          <a:ln>
            <a:noFill/>
          </a:ln>
          <a:effectLst>
            <a:outerShdw blurRad="292100" dist="139700" dir="2700000" algn="tl" rotWithShape="0">
              <a:srgbClr val="333333">
                <a:alpha val="65000"/>
              </a:srgbClr>
            </a:outerShdw>
          </a:effectLst>
        </p:spPr>
      </p:pic>
      <p:sp>
        <p:nvSpPr>
          <p:cNvPr id="26" name="Text Box 38"/>
          <p:cNvSpPr txBox="1">
            <a:spLocks noChangeArrowheads="1"/>
          </p:cNvSpPr>
          <p:nvPr/>
        </p:nvSpPr>
        <p:spPr bwMode="auto">
          <a:xfrm>
            <a:off x="1733552" y="3213103"/>
            <a:ext cx="409587" cy="161583"/>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2010</a:t>
            </a:r>
          </a:p>
        </p:txBody>
      </p:sp>
      <p:grpSp>
        <p:nvGrpSpPr>
          <p:cNvPr id="4" name="Group 47"/>
          <p:cNvGrpSpPr>
            <a:grpSpLocks/>
          </p:cNvGrpSpPr>
          <p:nvPr/>
        </p:nvGrpSpPr>
        <p:grpSpPr bwMode="auto">
          <a:xfrm>
            <a:off x="214314" y="2571744"/>
            <a:ext cx="1489075" cy="2055812"/>
            <a:chOff x="914400" y="3324233"/>
            <a:chExt cx="1489075" cy="2056149"/>
          </a:xfrm>
        </p:grpSpPr>
        <p:pic>
          <p:nvPicPr>
            <p:cNvPr id="28" name="Picture 5" descr="WoSfullrec"/>
            <p:cNvPicPr>
              <a:picLocks noChangeAspect="1" noChangeArrowheads="1"/>
            </p:cNvPicPr>
            <p:nvPr/>
          </p:nvPicPr>
          <p:blipFill>
            <a:blip r:embed="rId4" cstate="print"/>
            <a:srcRect/>
            <a:stretch>
              <a:fillRect/>
            </a:stretch>
          </p:blipFill>
          <p:spPr bwMode="auto">
            <a:xfrm>
              <a:off x="914400" y="3748164"/>
              <a:ext cx="695325" cy="795468"/>
            </a:xfrm>
            <a:prstGeom prst="rect">
              <a:avLst/>
            </a:prstGeom>
            <a:ln>
              <a:noFill/>
            </a:ln>
            <a:effectLst>
              <a:outerShdw blurRad="292100" dist="139700" dir="2700000" algn="tl" rotWithShape="0">
                <a:srgbClr val="333333">
                  <a:alpha val="65000"/>
                </a:srgbClr>
              </a:outerShdw>
            </a:effectLst>
          </p:spPr>
        </p:pic>
        <p:pic>
          <p:nvPicPr>
            <p:cNvPr id="29" name="Picture 6" descr="WoSfullrec"/>
            <p:cNvPicPr>
              <a:picLocks noChangeAspect="1" noChangeArrowheads="1"/>
            </p:cNvPicPr>
            <p:nvPr/>
          </p:nvPicPr>
          <p:blipFill>
            <a:blip r:embed="rId4" cstate="print"/>
            <a:srcRect/>
            <a:stretch>
              <a:fillRect/>
            </a:stretch>
          </p:blipFill>
          <p:spPr bwMode="auto">
            <a:xfrm>
              <a:off x="1392238" y="3324233"/>
              <a:ext cx="693737" cy="795467"/>
            </a:xfrm>
            <a:prstGeom prst="rect">
              <a:avLst/>
            </a:prstGeom>
            <a:ln>
              <a:noFill/>
            </a:ln>
            <a:effectLst>
              <a:outerShdw blurRad="292100" dist="139700" dir="2700000" algn="tl" rotWithShape="0">
                <a:srgbClr val="333333">
                  <a:alpha val="65000"/>
                </a:srgbClr>
              </a:outerShdw>
            </a:effectLst>
          </p:spPr>
        </p:pic>
        <p:pic>
          <p:nvPicPr>
            <p:cNvPr id="30" name="Picture 10" descr="WoSfullrec"/>
            <p:cNvPicPr>
              <a:picLocks noChangeAspect="1" noChangeArrowheads="1"/>
            </p:cNvPicPr>
            <p:nvPr/>
          </p:nvPicPr>
          <p:blipFill>
            <a:blip r:embed="rId4" cstate="print"/>
            <a:srcRect/>
            <a:stretch>
              <a:fillRect/>
            </a:stretch>
          </p:blipFill>
          <p:spPr bwMode="auto">
            <a:xfrm>
              <a:off x="1709738" y="4065716"/>
              <a:ext cx="693737" cy="795468"/>
            </a:xfrm>
            <a:prstGeom prst="rect">
              <a:avLst/>
            </a:prstGeom>
            <a:ln>
              <a:noFill/>
            </a:ln>
            <a:effectLst>
              <a:outerShdw blurRad="292100" dist="139700" dir="2700000" algn="tl" rotWithShape="0">
                <a:srgbClr val="333333">
                  <a:alpha val="65000"/>
                </a:srgbClr>
              </a:outerShdw>
            </a:effectLst>
          </p:spPr>
        </p:pic>
        <p:sp>
          <p:nvSpPr>
            <p:cNvPr id="31" name="Text Box 13"/>
            <p:cNvSpPr txBox="1">
              <a:spLocks noChangeArrowheads="1"/>
            </p:cNvSpPr>
            <p:nvPr/>
          </p:nvSpPr>
          <p:spPr bwMode="auto">
            <a:xfrm>
              <a:off x="1020763" y="4330874"/>
              <a:ext cx="396868" cy="161610"/>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2001</a:t>
              </a:r>
            </a:p>
          </p:txBody>
        </p:sp>
        <p:sp>
          <p:nvSpPr>
            <p:cNvPr id="32" name="Text Box 14"/>
            <p:cNvSpPr txBox="1">
              <a:spLocks noChangeArrowheads="1"/>
            </p:cNvSpPr>
            <p:nvPr/>
          </p:nvSpPr>
          <p:spPr bwMode="auto">
            <a:xfrm>
              <a:off x="1920875" y="4405498"/>
              <a:ext cx="425450" cy="16160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2007</a:t>
              </a:r>
            </a:p>
          </p:txBody>
        </p:sp>
        <p:sp>
          <p:nvSpPr>
            <p:cNvPr id="33" name="Text Box 15"/>
            <p:cNvSpPr txBox="1">
              <a:spLocks noChangeArrowheads="1"/>
            </p:cNvSpPr>
            <p:nvPr/>
          </p:nvSpPr>
          <p:spPr bwMode="auto">
            <a:xfrm>
              <a:off x="1550987" y="3886301"/>
              <a:ext cx="438147" cy="161609"/>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1998</a:t>
              </a:r>
            </a:p>
          </p:txBody>
        </p:sp>
        <p:pic>
          <p:nvPicPr>
            <p:cNvPr id="34" name="Picture 16" descr="WoSfullrec"/>
            <p:cNvPicPr>
              <a:picLocks noChangeAspect="1" noChangeArrowheads="1"/>
            </p:cNvPicPr>
            <p:nvPr/>
          </p:nvPicPr>
          <p:blipFill>
            <a:blip r:embed="rId4" cstate="print"/>
            <a:srcRect/>
            <a:stretch>
              <a:fillRect/>
            </a:stretch>
          </p:blipFill>
          <p:spPr bwMode="auto">
            <a:xfrm>
              <a:off x="1333500" y="4584915"/>
              <a:ext cx="693738" cy="795467"/>
            </a:xfrm>
            <a:prstGeom prst="rect">
              <a:avLst/>
            </a:prstGeom>
            <a:ln>
              <a:noFill/>
            </a:ln>
            <a:effectLst>
              <a:outerShdw blurRad="292100" dist="139700" dir="2700000" algn="tl" rotWithShape="0">
                <a:srgbClr val="333333">
                  <a:alpha val="65000"/>
                </a:srgbClr>
              </a:outerShdw>
            </a:effectLst>
          </p:spPr>
        </p:pic>
        <p:sp>
          <p:nvSpPr>
            <p:cNvPr id="35" name="Text Box 17"/>
            <p:cNvSpPr txBox="1">
              <a:spLocks noChangeArrowheads="1"/>
            </p:cNvSpPr>
            <p:nvPr/>
          </p:nvSpPr>
          <p:spPr bwMode="auto">
            <a:xfrm>
              <a:off x="1492249" y="5094585"/>
              <a:ext cx="568323" cy="161610"/>
            </a:xfrm>
            <a:prstGeom prst="rect">
              <a:avLst/>
            </a:prstGeom>
            <a:solidFill>
              <a:schemeClr val="bg1"/>
            </a:solidFill>
            <a:ln w="3175">
              <a:noFill/>
              <a:miter lim="800000"/>
              <a:headEnd/>
              <a:tailEnd/>
            </a:ln>
          </p:spPr>
          <p:txBody>
            <a:bodyPr wrap="square"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icrosoft YaHei" pitchFamily="34" charset="-122"/>
                  <a:ea typeface="Microsoft YaHei" pitchFamily="34" charset="-122"/>
                </a:rPr>
                <a:t>2000</a:t>
              </a:r>
            </a:p>
          </p:txBody>
        </p:sp>
      </p:grpSp>
      <p:sp>
        <p:nvSpPr>
          <p:cNvPr id="45" name="右箭头 44"/>
          <p:cNvSpPr/>
          <p:nvPr/>
        </p:nvSpPr>
        <p:spPr>
          <a:xfrm>
            <a:off x="3357554" y="3429000"/>
            <a:ext cx="1357322" cy="85725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857224" y="1571612"/>
            <a:ext cx="2339102" cy="461665"/>
          </a:xfrm>
          <a:prstGeom prst="rect">
            <a:avLst/>
          </a:prstGeom>
          <a:solidFill>
            <a:schemeClr val="tx2"/>
          </a:solidFill>
          <a:ln w="28575">
            <a:solidFill>
              <a:schemeClr val="tx2"/>
            </a:solidFill>
          </a:ln>
        </p:spPr>
        <p:txBody>
          <a:bodyPr wrap="none" rtlCol="0">
            <a:spAutoFit/>
          </a:bodyPr>
          <a:lstStyle/>
          <a:p>
            <a:r>
              <a:rPr lang="zh-CN" altLang="en-US" sz="2400" dirty="0" smtClean="0">
                <a:solidFill>
                  <a:schemeClr val="bg1"/>
                </a:solidFill>
                <a:latin typeface="微软雅黑" pitchFamily="34" charset="-122"/>
                <a:ea typeface="微软雅黑" pitchFamily="34" charset="-122"/>
              </a:rPr>
              <a:t>科技文献数据库</a:t>
            </a:r>
            <a:endParaRPr lang="en-US" sz="2400" dirty="0">
              <a:solidFill>
                <a:schemeClr val="bg1"/>
              </a:solidFill>
              <a:latin typeface="微软雅黑" pitchFamily="34" charset="-122"/>
              <a:ea typeface="微软雅黑" pitchFamily="34" charset="-122"/>
            </a:endParaRPr>
          </a:p>
        </p:txBody>
      </p:sp>
      <p:grpSp>
        <p:nvGrpSpPr>
          <p:cNvPr id="6" name="组合 48"/>
          <p:cNvGrpSpPr/>
          <p:nvPr/>
        </p:nvGrpSpPr>
        <p:grpSpPr>
          <a:xfrm>
            <a:off x="4929190" y="1571612"/>
            <a:ext cx="3738580" cy="5067321"/>
            <a:chOff x="4857752" y="1571612"/>
            <a:chExt cx="3738580" cy="5067321"/>
          </a:xfrm>
        </p:grpSpPr>
        <p:pic>
          <p:nvPicPr>
            <p:cNvPr id="254985" name="Picture 9"/>
            <p:cNvPicPr>
              <a:picLocks noChangeAspect="1" noChangeArrowheads="1"/>
            </p:cNvPicPr>
            <p:nvPr/>
          </p:nvPicPr>
          <p:blipFill>
            <a:blip r:embed="rId6" cstate="print"/>
            <a:srcRect/>
            <a:stretch>
              <a:fillRect/>
            </a:stretch>
          </p:blipFill>
          <p:spPr bwMode="auto">
            <a:xfrm>
              <a:off x="5929322" y="2143116"/>
              <a:ext cx="1314450" cy="1714500"/>
            </a:xfrm>
            <a:prstGeom prst="rect">
              <a:avLst/>
            </a:prstGeom>
            <a:ln>
              <a:noFill/>
            </a:ln>
            <a:effectLst>
              <a:outerShdw blurRad="292100" dist="139700" dir="2700000" algn="tl" rotWithShape="0">
                <a:srgbClr val="333333">
                  <a:alpha val="65000"/>
                </a:srgbClr>
              </a:outerShdw>
            </a:effectLst>
          </p:spPr>
        </p:pic>
        <p:pic>
          <p:nvPicPr>
            <p:cNvPr id="254984" name="Picture 8"/>
            <p:cNvPicPr>
              <a:picLocks noChangeAspect="1" noChangeArrowheads="1"/>
            </p:cNvPicPr>
            <p:nvPr/>
          </p:nvPicPr>
          <p:blipFill>
            <a:blip r:embed="rId7" cstate="print"/>
            <a:srcRect/>
            <a:stretch>
              <a:fillRect/>
            </a:stretch>
          </p:blipFill>
          <p:spPr bwMode="auto">
            <a:xfrm>
              <a:off x="5786446" y="4719637"/>
              <a:ext cx="1190625" cy="1543050"/>
            </a:xfrm>
            <a:prstGeom prst="rect">
              <a:avLst/>
            </a:prstGeom>
            <a:ln>
              <a:noFill/>
            </a:ln>
            <a:effectLst>
              <a:outerShdw blurRad="292100" dist="139700" dir="2700000" algn="tl" rotWithShape="0">
                <a:srgbClr val="333333">
                  <a:alpha val="65000"/>
                </a:srgbClr>
              </a:outerShdw>
            </a:effectLst>
          </p:spPr>
        </p:pic>
        <p:pic>
          <p:nvPicPr>
            <p:cNvPr id="254983" name="Picture 7"/>
            <p:cNvPicPr>
              <a:picLocks noChangeAspect="1" noChangeArrowheads="1"/>
            </p:cNvPicPr>
            <p:nvPr/>
          </p:nvPicPr>
          <p:blipFill>
            <a:blip r:embed="rId8" cstate="print"/>
            <a:srcRect/>
            <a:stretch>
              <a:fillRect/>
            </a:stretch>
          </p:blipFill>
          <p:spPr bwMode="auto">
            <a:xfrm>
              <a:off x="7358082" y="3286124"/>
              <a:ext cx="1238250" cy="1609725"/>
            </a:xfrm>
            <a:prstGeom prst="rect">
              <a:avLst/>
            </a:prstGeom>
            <a:ln>
              <a:noFill/>
            </a:ln>
            <a:effectLst>
              <a:outerShdw blurRad="292100" dist="139700" dir="2700000" algn="tl" rotWithShape="0">
                <a:srgbClr val="333333">
                  <a:alpha val="65000"/>
                </a:srgbClr>
              </a:outerShdw>
            </a:effectLst>
          </p:spPr>
        </p:pic>
        <p:pic>
          <p:nvPicPr>
            <p:cNvPr id="254982" name="Picture 6"/>
            <p:cNvPicPr>
              <a:picLocks noChangeAspect="1" noChangeArrowheads="1"/>
            </p:cNvPicPr>
            <p:nvPr/>
          </p:nvPicPr>
          <p:blipFill>
            <a:blip r:embed="rId9" cstate="print"/>
            <a:srcRect/>
            <a:stretch>
              <a:fillRect/>
            </a:stretch>
          </p:blipFill>
          <p:spPr bwMode="auto">
            <a:xfrm>
              <a:off x="7286644" y="2147869"/>
              <a:ext cx="1238250" cy="1552575"/>
            </a:xfrm>
            <a:prstGeom prst="rect">
              <a:avLst/>
            </a:prstGeom>
            <a:ln>
              <a:noFill/>
            </a:ln>
            <a:effectLst>
              <a:outerShdw blurRad="292100" dist="139700" dir="2700000" algn="tl" rotWithShape="0">
                <a:srgbClr val="333333">
                  <a:alpha val="65000"/>
                </a:srgbClr>
              </a:outerShdw>
            </a:effectLst>
          </p:spPr>
        </p:pic>
        <p:pic>
          <p:nvPicPr>
            <p:cNvPr id="36" name="Picture 2"/>
            <p:cNvPicPr>
              <a:picLocks noChangeAspect="1" noChangeArrowheads="1"/>
            </p:cNvPicPr>
            <p:nvPr/>
          </p:nvPicPr>
          <p:blipFill>
            <a:blip r:embed="rId10" cstate="print"/>
            <a:srcRect/>
            <a:stretch>
              <a:fillRect/>
            </a:stretch>
          </p:blipFill>
          <p:spPr bwMode="auto">
            <a:xfrm>
              <a:off x="4857752" y="2214554"/>
              <a:ext cx="1209675" cy="1733550"/>
            </a:xfrm>
            <a:prstGeom prst="rect">
              <a:avLst/>
            </a:prstGeom>
            <a:ln>
              <a:noFill/>
            </a:ln>
            <a:effectLst>
              <a:outerShdw blurRad="292100" dist="139700" dir="2700000" algn="tl" rotWithShape="0">
                <a:srgbClr val="333333">
                  <a:alpha val="65000"/>
                </a:srgbClr>
              </a:outerShdw>
            </a:effectLst>
          </p:spPr>
        </p:pic>
        <p:pic>
          <p:nvPicPr>
            <p:cNvPr id="254978" name="Picture 2"/>
            <p:cNvPicPr>
              <a:picLocks noChangeAspect="1" noChangeArrowheads="1"/>
            </p:cNvPicPr>
            <p:nvPr/>
          </p:nvPicPr>
          <p:blipFill>
            <a:blip r:embed="rId11" cstate="print"/>
            <a:srcRect/>
            <a:stretch>
              <a:fillRect/>
            </a:stretch>
          </p:blipFill>
          <p:spPr bwMode="auto">
            <a:xfrm>
              <a:off x="5929322" y="2576497"/>
              <a:ext cx="1785950" cy="2240155"/>
            </a:xfrm>
            <a:prstGeom prst="rect">
              <a:avLst/>
            </a:prstGeom>
            <a:ln>
              <a:noFill/>
            </a:ln>
            <a:effectLst>
              <a:outerShdw blurRad="292100" dist="139700" dir="2700000" algn="tl" rotWithShape="0">
                <a:srgbClr val="333333">
                  <a:alpha val="65000"/>
                </a:srgbClr>
              </a:outerShdw>
            </a:effectLst>
          </p:spPr>
        </p:pic>
        <p:pic>
          <p:nvPicPr>
            <p:cNvPr id="37" name="Picture 3"/>
            <p:cNvPicPr>
              <a:picLocks noChangeAspect="1" noChangeArrowheads="1"/>
            </p:cNvPicPr>
            <p:nvPr/>
          </p:nvPicPr>
          <p:blipFill>
            <a:blip r:embed="rId12" cstate="print"/>
            <a:srcRect/>
            <a:stretch>
              <a:fillRect/>
            </a:stretch>
          </p:blipFill>
          <p:spPr bwMode="auto">
            <a:xfrm>
              <a:off x="4857752" y="3786190"/>
              <a:ext cx="1714512" cy="2241112"/>
            </a:xfrm>
            <a:prstGeom prst="rect">
              <a:avLst/>
            </a:prstGeom>
            <a:ln>
              <a:noFill/>
            </a:ln>
            <a:effectLst>
              <a:outerShdw blurRad="292100" dist="139700" dir="2700000" algn="tl" rotWithShape="0">
                <a:srgbClr val="333333">
                  <a:alpha val="65000"/>
                </a:srgbClr>
              </a:outerShdw>
            </a:effectLst>
          </p:spPr>
        </p:pic>
        <p:sp>
          <p:nvSpPr>
            <p:cNvPr id="48" name="TextBox 47"/>
            <p:cNvSpPr txBox="1"/>
            <p:nvPr/>
          </p:nvSpPr>
          <p:spPr>
            <a:xfrm>
              <a:off x="5286380" y="1571612"/>
              <a:ext cx="2646878" cy="461665"/>
            </a:xfrm>
            <a:prstGeom prst="rect">
              <a:avLst/>
            </a:prstGeom>
            <a:solidFill>
              <a:schemeClr val="tx2"/>
            </a:solidFill>
            <a:ln>
              <a:solidFill>
                <a:schemeClr val="tx2"/>
              </a:solidFill>
            </a:ln>
          </p:spPr>
          <p:txBody>
            <a:bodyPr wrap="none" rtlCol="0">
              <a:spAutoFit/>
            </a:bodyPr>
            <a:lstStyle/>
            <a:p>
              <a:r>
                <a:rPr lang="zh-CN" altLang="en-US" sz="2400" dirty="0" smtClean="0">
                  <a:solidFill>
                    <a:schemeClr val="bg1"/>
                  </a:solidFill>
                  <a:latin typeface="微软雅黑" pitchFamily="34" charset="-122"/>
                  <a:ea typeface="微软雅黑" pitchFamily="34" charset="-122"/>
                </a:rPr>
                <a:t>全球优质科技文献</a:t>
              </a:r>
              <a:endParaRPr lang="en-US" sz="2400" dirty="0">
                <a:solidFill>
                  <a:schemeClr val="bg1"/>
                </a:solidFill>
                <a:latin typeface="微软雅黑" pitchFamily="34" charset="-122"/>
                <a:ea typeface="微软雅黑" pitchFamily="34" charset="-122"/>
              </a:endParaRPr>
            </a:p>
          </p:txBody>
        </p:sp>
        <p:pic>
          <p:nvPicPr>
            <p:cNvPr id="254979" name="Picture 3"/>
            <p:cNvPicPr>
              <a:picLocks noChangeAspect="1" noChangeArrowheads="1"/>
            </p:cNvPicPr>
            <p:nvPr/>
          </p:nvPicPr>
          <p:blipFill>
            <a:blip r:embed="rId13" cstate="print"/>
            <a:srcRect/>
            <a:stretch>
              <a:fillRect/>
            </a:stretch>
          </p:blipFill>
          <p:spPr bwMode="auto">
            <a:xfrm>
              <a:off x="6643702" y="4143380"/>
              <a:ext cx="1903290" cy="2495553"/>
            </a:xfrm>
            <a:prstGeom prst="rect">
              <a:avLst/>
            </a:prstGeom>
            <a:ln>
              <a:noFill/>
            </a:ln>
            <a:effectLst>
              <a:outerShdw blurRad="292100" dist="139700" dir="2700000" algn="tl" rotWithShape="0">
                <a:srgbClr val="333333">
                  <a:alpha val="65000"/>
                </a:srgbClr>
              </a:outerShdw>
            </a:effectLst>
          </p:spPr>
        </p:pic>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latin typeface="黑体" pitchFamily="49" charset="-122"/>
                <a:ea typeface="黑体" pitchFamily="49" charset="-122"/>
              </a:rPr>
              <a:t>什么是</a:t>
            </a:r>
            <a:r>
              <a:rPr lang="en-US" altLang="zh-CN" sz="3200" dirty="0" smtClean="0">
                <a:ea typeface="黑体" pitchFamily="49" charset="-122"/>
              </a:rPr>
              <a:t>Web of Science(SCI)</a:t>
            </a:r>
            <a:r>
              <a:rPr lang="zh-CN" altLang="en-US" sz="3200" dirty="0" smtClean="0">
                <a:ea typeface="黑体" pitchFamily="49" charset="-122"/>
              </a:rPr>
              <a:t>？</a:t>
            </a:r>
            <a:endParaRPr lang="en-US" sz="3200" dirty="0"/>
          </a:p>
        </p:txBody>
      </p:sp>
      <p:pic>
        <p:nvPicPr>
          <p:cNvPr id="4" name="Picture 10" descr="full screen"/>
          <p:cNvPicPr>
            <a:picLocks noChangeAspect="1" noChangeArrowheads="1"/>
          </p:cNvPicPr>
          <p:nvPr/>
        </p:nvPicPr>
        <p:blipFill>
          <a:blip r:embed="rId2" cstate="print"/>
          <a:srcRect t="11719" b="7501"/>
          <a:stretch>
            <a:fillRect/>
          </a:stretch>
        </p:blipFill>
        <p:spPr bwMode="auto">
          <a:xfrm>
            <a:off x="928662" y="1928802"/>
            <a:ext cx="7572428" cy="3847790"/>
          </a:xfrm>
          <a:prstGeom prst="rect">
            <a:avLst/>
          </a:prstGeom>
          <a:noFill/>
          <a:ln w="28575">
            <a:solidFill>
              <a:schemeClr val="tx2"/>
            </a:solidFill>
            <a:miter lim="800000"/>
            <a:headEnd/>
            <a:tailEnd/>
          </a:ln>
        </p:spPr>
      </p:pic>
      <p:pic>
        <p:nvPicPr>
          <p:cNvPr id="5" name="Picture 18" descr="WoSfullrec"/>
          <p:cNvPicPr>
            <a:picLocks noChangeAspect="1" noChangeArrowheads="1"/>
          </p:cNvPicPr>
          <p:nvPr/>
        </p:nvPicPr>
        <p:blipFill>
          <a:blip r:embed="rId3" cstate="print"/>
          <a:srcRect/>
          <a:stretch>
            <a:fillRect/>
          </a:stretch>
        </p:blipFill>
        <p:spPr bwMode="auto">
          <a:xfrm>
            <a:off x="3000364" y="3929066"/>
            <a:ext cx="1187398" cy="135732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00100" y="2000240"/>
            <a:ext cx="1415772" cy="461665"/>
          </a:xfrm>
          <a:prstGeom prst="rect">
            <a:avLst/>
          </a:prstGeom>
          <a:solidFill>
            <a:schemeClr val="tx2"/>
          </a:solidFill>
          <a:ln w="28575">
            <a:solidFill>
              <a:schemeClr val="tx2"/>
            </a:solidFill>
          </a:ln>
        </p:spPr>
        <p:txBody>
          <a:bodyPr wrap="none" rtlCol="0">
            <a:spAutoFit/>
          </a:bodyPr>
          <a:lstStyle/>
          <a:p>
            <a:r>
              <a:rPr lang="zh-CN" altLang="en-US" sz="2400" dirty="0" smtClean="0">
                <a:solidFill>
                  <a:schemeClr val="bg1"/>
                </a:solidFill>
                <a:latin typeface="微软雅黑" pitchFamily="34" charset="-122"/>
                <a:ea typeface="微软雅黑" pitchFamily="34" charset="-122"/>
              </a:rPr>
              <a:t>参考文献</a:t>
            </a:r>
            <a:endParaRPr lang="en-US" sz="2400" dirty="0">
              <a:solidFill>
                <a:schemeClr val="bg1"/>
              </a:solidFill>
              <a:latin typeface="微软雅黑" pitchFamily="34" charset="-122"/>
              <a:ea typeface="微软雅黑" pitchFamily="34" charset="-122"/>
            </a:endParaRPr>
          </a:p>
        </p:txBody>
      </p:sp>
      <p:sp>
        <p:nvSpPr>
          <p:cNvPr id="7" name="TextBox 6"/>
          <p:cNvSpPr txBox="1"/>
          <p:nvPr/>
        </p:nvSpPr>
        <p:spPr>
          <a:xfrm>
            <a:off x="7000892" y="2000240"/>
            <a:ext cx="1415772" cy="461665"/>
          </a:xfrm>
          <a:prstGeom prst="rect">
            <a:avLst/>
          </a:prstGeom>
          <a:solidFill>
            <a:schemeClr val="tx2"/>
          </a:solidFill>
          <a:ln w="28575">
            <a:solidFill>
              <a:schemeClr val="tx2"/>
            </a:solidFill>
          </a:ln>
        </p:spPr>
        <p:txBody>
          <a:bodyPr wrap="none" rtlCol="0">
            <a:spAutoFit/>
          </a:bodyPr>
          <a:lstStyle/>
          <a:p>
            <a:r>
              <a:rPr lang="zh-CN" altLang="en-US" sz="2400" dirty="0" smtClean="0">
                <a:solidFill>
                  <a:schemeClr val="bg1"/>
                </a:solidFill>
                <a:latin typeface="微软雅黑" pitchFamily="34" charset="-122"/>
                <a:ea typeface="微软雅黑" pitchFamily="34" charset="-122"/>
              </a:rPr>
              <a:t>施引文献</a:t>
            </a:r>
            <a:endParaRPr lang="en-US" sz="2400" dirty="0">
              <a:solidFill>
                <a:schemeClr val="bg1"/>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full screen"/>
          <p:cNvPicPr>
            <a:picLocks noChangeAspect="1" noChangeArrowheads="1"/>
          </p:cNvPicPr>
          <p:nvPr/>
        </p:nvPicPr>
        <p:blipFill>
          <a:blip r:embed="rId2" cstate="print"/>
          <a:srcRect t="11719" b="7501"/>
          <a:stretch>
            <a:fillRect/>
          </a:stretch>
        </p:blipFill>
        <p:spPr bwMode="auto">
          <a:xfrm>
            <a:off x="0" y="1571612"/>
            <a:ext cx="3143240" cy="1597180"/>
          </a:xfrm>
          <a:prstGeom prst="rect">
            <a:avLst/>
          </a:prstGeom>
          <a:noFill/>
          <a:ln w="9525">
            <a:noFill/>
            <a:miter lim="800000"/>
            <a:headEnd/>
            <a:tailEnd/>
          </a:ln>
        </p:spPr>
      </p:pic>
      <p:grpSp>
        <p:nvGrpSpPr>
          <p:cNvPr id="2" name="组合 24"/>
          <p:cNvGrpSpPr/>
          <p:nvPr/>
        </p:nvGrpSpPr>
        <p:grpSpPr>
          <a:xfrm>
            <a:off x="3857620" y="1857364"/>
            <a:ext cx="3569390" cy="3794146"/>
            <a:chOff x="3857620" y="1857364"/>
            <a:chExt cx="3569390" cy="3794146"/>
          </a:xfrm>
        </p:grpSpPr>
        <p:pic>
          <p:nvPicPr>
            <p:cNvPr id="10" name="Picture 9"/>
            <p:cNvPicPr>
              <a:picLocks noChangeAspect="1" noChangeArrowheads="1"/>
            </p:cNvPicPr>
            <p:nvPr/>
          </p:nvPicPr>
          <p:blipFill>
            <a:blip r:embed="rId3" cstate="print"/>
            <a:srcRect/>
            <a:stretch>
              <a:fillRect/>
            </a:stretch>
          </p:blipFill>
          <p:spPr bwMode="auto">
            <a:xfrm>
              <a:off x="4714876" y="1857364"/>
              <a:ext cx="1133006" cy="1477834"/>
            </a:xfrm>
            <a:prstGeom prst="rect">
              <a:avLst/>
            </a:prstGeom>
            <a:ln>
              <a:noFill/>
            </a:ln>
            <a:effectLst>
              <a:outerShdw blurRad="292100" dist="139700" dir="2700000" algn="tl" rotWithShape="0">
                <a:srgbClr val="333333">
                  <a:alpha val="65000"/>
                </a:srgbClr>
              </a:outerShdw>
            </a:effectLst>
          </p:spPr>
        </p:pic>
        <p:pic>
          <p:nvPicPr>
            <p:cNvPr id="11" name="Picture 8"/>
            <p:cNvPicPr>
              <a:picLocks noChangeAspect="1" noChangeArrowheads="1"/>
            </p:cNvPicPr>
            <p:nvPr/>
          </p:nvPicPr>
          <p:blipFill>
            <a:blip r:embed="rId4" cstate="print"/>
            <a:srcRect/>
            <a:stretch>
              <a:fillRect/>
            </a:stretch>
          </p:blipFill>
          <p:spPr bwMode="auto">
            <a:xfrm>
              <a:off x="5072066" y="4071942"/>
              <a:ext cx="1026274" cy="1330051"/>
            </a:xfrm>
            <a:prstGeom prst="rect">
              <a:avLst/>
            </a:prstGeom>
            <a:ln>
              <a:noFill/>
            </a:ln>
            <a:effectLst>
              <a:outerShdw blurRad="292100" dist="139700" dir="2700000" algn="tl" rotWithShape="0">
                <a:srgbClr val="333333">
                  <a:alpha val="65000"/>
                </a:srgbClr>
              </a:outerShdw>
            </a:effectLst>
          </p:spPr>
        </p:pic>
        <p:pic>
          <p:nvPicPr>
            <p:cNvPr id="12" name="Picture 7"/>
            <p:cNvPicPr>
              <a:picLocks noChangeAspect="1" noChangeArrowheads="1"/>
            </p:cNvPicPr>
            <p:nvPr/>
          </p:nvPicPr>
          <p:blipFill>
            <a:blip r:embed="rId5" cstate="print"/>
            <a:srcRect/>
            <a:stretch>
              <a:fillRect/>
            </a:stretch>
          </p:blipFill>
          <p:spPr bwMode="auto">
            <a:xfrm>
              <a:off x="6357950" y="2285992"/>
              <a:ext cx="1067325" cy="1387522"/>
            </a:xfrm>
            <a:prstGeom prst="rect">
              <a:avLst/>
            </a:prstGeom>
            <a:ln>
              <a:noFill/>
            </a:ln>
            <a:effectLst>
              <a:outerShdw blurRad="292100" dist="139700" dir="2700000" algn="tl" rotWithShape="0">
                <a:srgbClr val="333333">
                  <a:alpha val="65000"/>
                </a:srgbClr>
              </a:outerShdw>
            </a:effectLst>
          </p:spPr>
        </p:pic>
        <p:pic>
          <p:nvPicPr>
            <p:cNvPr id="13" name="Picture 6"/>
            <p:cNvPicPr>
              <a:picLocks noChangeAspect="1" noChangeArrowheads="1"/>
            </p:cNvPicPr>
            <p:nvPr/>
          </p:nvPicPr>
          <p:blipFill>
            <a:blip r:embed="rId6" cstate="print"/>
            <a:srcRect/>
            <a:stretch>
              <a:fillRect/>
            </a:stretch>
          </p:blipFill>
          <p:spPr bwMode="auto">
            <a:xfrm>
              <a:off x="5857884" y="1905328"/>
              <a:ext cx="1067325" cy="1338261"/>
            </a:xfrm>
            <a:prstGeom prst="rect">
              <a:avLst/>
            </a:prstGeom>
            <a:ln>
              <a:noFill/>
            </a:ln>
            <a:effectLst>
              <a:outerShdw blurRad="292100" dist="139700" dir="2700000" algn="tl" rotWithShape="0">
                <a:srgbClr val="333333">
                  <a:alpha val="65000"/>
                </a:srgbClr>
              </a:outerShdw>
            </a:effectLst>
          </p:spPr>
        </p:pic>
        <p:pic>
          <p:nvPicPr>
            <p:cNvPr id="14" name="Picture 2"/>
            <p:cNvPicPr>
              <a:picLocks noChangeAspect="1" noChangeArrowheads="1"/>
            </p:cNvPicPr>
            <p:nvPr/>
          </p:nvPicPr>
          <p:blipFill>
            <a:blip r:embed="rId7" cstate="print"/>
            <a:srcRect/>
            <a:stretch>
              <a:fillRect/>
            </a:stretch>
          </p:blipFill>
          <p:spPr bwMode="auto">
            <a:xfrm>
              <a:off x="3857620" y="2000240"/>
              <a:ext cx="1042694" cy="1494255"/>
            </a:xfrm>
            <a:prstGeom prst="rect">
              <a:avLst/>
            </a:prstGeom>
            <a:ln>
              <a:noFill/>
            </a:ln>
            <a:effectLst>
              <a:outerShdw blurRad="292100" dist="139700" dir="2700000" algn="tl" rotWithShape="0">
                <a:srgbClr val="333333">
                  <a:alpha val="65000"/>
                </a:srgbClr>
              </a:outerShdw>
            </a:effectLst>
          </p:spPr>
        </p:pic>
        <p:pic>
          <p:nvPicPr>
            <p:cNvPr id="15" name="Picture 3"/>
            <p:cNvPicPr>
              <a:picLocks noChangeAspect="1" noChangeArrowheads="1"/>
            </p:cNvPicPr>
            <p:nvPr/>
          </p:nvPicPr>
          <p:blipFill>
            <a:blip r:embed="rId8" cstate="print"/>
            <a:srcRect/>
            <a:stretch>
              <a:fillRect/>
            </a:stretch>
          </p:blipFill>
          <p:spPr bwMode="auto">
            <a:xfrm>
              <a:off x="5786446" y="3500438"/>
              <a:ext cx="1640564" cy="2151072"/>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a:blip r:embed="rId9" cstate="print"/>
            <a:srcRect/>
            <a:stretch>
              <a:fillRect/>
            </a:stretch>
          </p:blipFill>
          <p:spPr bwMode="auto">
            <a:xfrm>
              <a:off x="4786314" y="2357430"/>
              <a:ext cx="1539421" cy="1930929"/>
            </a:xfrm>
            <a:prstGeom prst="rect">
              <a:avLst/>
            </a:prstGeom>
            <a:ln>
              <a:noFill/>
            </a:ln>
            <a:effectLst>
              <a:outerShdw blurRad="292100" dist="139700" dir="2700000" algn="tl" rotWithShape="0">
                <a:srgbClr val="333333">
                  <a:alpha val="65000"/>
                </a:srgbClr>
              </a:outerShdw>
            </a:effectLst>
          </p:spPr>
        </p:pic>
        <p:pic>
          <p:nvPicPr>
            <p:cNvPr id="17" name="Picture 3"/>
            <p:cNvPicPr>
              <a:picLocks noChangeAspect="1" noChangeArrowheads="1"/>
            </p:cNvPicPr>
            <p:nvPr/>
          </p:nvPicPr>
          <p:blipFill>
            <a:blip r:embed="rId10" cstate="print"/>
            <a:srcRect/>
            <a:stretch>
              <a:fillRect/>
            </a:stretch>
          </p:blipFill>
          <p:spPr bwMode="auto">
            <a:xfrm>
              <a:off x="4214810" y="3286124"/>
              <a:ext cx="1477845" cy="1931754"/>
            </a:xfrm>
            <a:prstGeom prst="rect">
              <a:avLst/>
            </a:prstGeom>
            <a:ln>
              <a:noFill/>
            </a:ln>
            <a:effectLst>
              <a:outerShdw blurRad="292100" dist="139700" dir="2700000" algn="tl" rotWithShape="0">
                <a:srgbClr val="333333">
                  <a:alpha val="65000"/>
                </a:srgbClr>
              </a:outerShdw>
            </a:effectLst>
          </p:spPr>
        </p:pic>
      </p:grpSp>
      <p:sp>
        <p:nvSpPr>
          <p:cNvPr id="19" name="等于号 18"/>
          <p:cNvSpPr/>
          <p:nvPr/>
        </p:nvSpPr>
        <p:spPr>
          <a:xfrm>
            <a:off x="7429520" y="2786058"/>
            <a:ext cx="914400" cy="914400"/>
          </a:xfrm>
          <a:prstGeom prst="mathEqual">
            <a:avLst>
              <a:gd name="adj1" fmla="val 11212"/>
              <a:gd name="adj2" fmla="val 1176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274851" y="2500306"/>
            <a:ext cx="869149" cy="1569660"/>
          </a:xfrm>
          <a:prstGeom prst="rect">
            <a:avLst/>
          </a:prstGeom>
          <a:noFill/>
          <a:ln>
            <a:noFill/>
          </a:ln>
        </p:spPr>
        <p:txBody>
          <a:bodyPr wrap="none" rtlCol="0">
            <a:spAutoFit/>
          </a:bodyPr>
          <a:lstStyle/>
          <a:p>
            <a:r>
              <a:rPr lang="en-US" sz="9600" dirty="0" smtClean="0">
                <a:solidFill>
                  <a:schemeClr val="tx2"/>
                </a:solidFill>
                <a:latin typeface="+mn-lt"/>
                <a:ea typeface="幼圆" pitchFamily="49" charset="-122"/>
                <a:cs typeface="Aharoni" pitchFamily="2" charset="-79"/>
              </a:rPr>
              <a:t>?</a:t>
            </a:r>
            <a:endParaRPr lang="en-US" sz="9600" dirty="0">
              <a:solidFill>
                <a:schemeClr val="tx2"/>
              </a:solidFill>
              <a:latin typeface="+mn-lt"/>
              <a:ea typeface="幼圆" pitchFamily="49" charset="-122"/>
              <a:cs typeface="Aharoni" pitchFamily="2" charset="-79"/>
            </a:endParaRPr>
          </a:p>
        </p:txBody>
      </p:sp>
      <p:sp>
        <p:nvSpPr>
          <p:cNvPr id="22" name="标题 1"/>
          <p:cNvSpPr>
            <a:spLocks noGrp="1"/>
          </p:cNvSpPr>
          <p:nvPr>
            <p:ph type="title"/>
          </p:nvPr>
        </p:nvSpPr>
        <p:spPr>
          <a:xfrm>
            <a:off x="917575" y="506413"/>
            <a:ext cx="7369175" cy="836612"/>
          </a:xfrm>
        </p:spPr>
        <p:txBody>
          <a:bodyPr/>
          <a:lstStyle/>
          <a:p>
            <a:r>
              <a:rPr lang="zh-CN" altLang="en-US" sz="3200" dirty="0" smtClean="0">
                <a:latin typeface="黑体" pitchFamily="49" charset="-122"/>
                <a:ea typeface="黑体" pitchFamily="49" charset="-122"/>
              </a:rPr>
              <a:t>什么是</a:t>
            </a:r>
            <a:r>
              <a:rPr lang="en-US" altLang="zh-CN" sz="3200" dirty="0" smtClean="0">
                <a:ea typeface="黑体" pitchFamily="49" charset="-122"/>
              </a:rPr>
              <a:t>Web of Science(SCI)</a:t>
            </a:r>
            <a:r>
              <a:rPr lang="zh-CN" altLang="en-US" sz="3200" dirty="0" smtClean="0">
                <a:ea typeface="黑体" pitchFamily="49" charset="-122"/>
              </a:rPr>
              <a:t>？</a:t>
            </a:r>
            <a:endParaRPr lang="en-US" sz="3200" dirty="0"/>
          </a:p>
        </p:txBody>
      </p:sp>
      <p:pic>
        <p:nvPicPr>
          <p:cNvPr id="23" name="Picture 10" descr="full screen"/>
          <p:cNvPicPr>
            <a:picLocks noChangeAspect="1" noChangeArrowheads="1"/>
          </p:cNvPicPr>
          <p:nvPr/>
        </p:nvPicPr>
        <p:blipFill>
          <a:blip r:embed="rId2" cstate="print"/>
          <a:srcRect t="11719" b="7501"/>
          <a:stretch>
            <a:fillRect/>
          </a:stretch>
        </p:blipFill>
        <p:spPr bwMode="auto">
          <a:xfrm>
            <a:off x="0" y="3214686"/>
            <a:ext cx="3143240" cy="1597180"/>
          </a:xfrm>
          <a:prstGeom prst="rect">
            <a:avLst/>
          </a:prstGeom>
          <a:noFill/>
          <a:ln w="9525">
            <a:noFill/>
            <a:miter lim="800000"/>
            <a:headEnd/>
            <a:tailEnd/>
          </a:ln>
        </p:spPr>
      </p:pic>
      <p:pic>
        <p:nvPicPr>
          <p:cNvPr id="24" name="Picture 10" descr="full screen"/>
          <p:cNvPicPr>
            <a:picLocks noChangeAspect="1" noChangeArrowheads="1"/>
          </p:cNvPicPr>
          <p:nvPr/>
        </p:nvPicPr>
        <p:blipFill>
          <a:blip r:embed="rId2" cstate="print"/>
          <a:srcRect t="11719" b="7501"/>
          <a:stretch>
            <a:fillRect/>
          </a:stretch>
        </p:blipFill>
        <p:spPr bwMode="auto">
          <a:xfrm>
            <a:off x="0" y="4714884"/>
            <a:ext cx="3143240" cy="1597180"/>
          </a:xfrm>
          <a:prstGeom prst="rect">
            <a:avLst/>
          </a:prstGeom>
          <a:noFill/>
          <a:ln w="9525">
            <a:noFill/>
            <a:miter lim="800000"/>
            <a:headEnd/>
            <a:tailEnd/>
          </a:ln>
        </p:spPr>
      </p:pic>
      <p:sp>
        <p:nvSpPr>
          <p:cNvPr id="18" name="乘号 17"/>
          <p:cNvSpPr/>
          <p:nvPr/>
        </p:nvSpPr>
        <p:spPr>
          <a:xfrm>
            <a:off x="2786050" y="2714620"/>
            <a:ext cx="1285884" cy="1200152"/>
          </a:xfrm>
          <a:prstGeom prst="mathMultiply">
            <a:avLst>
              <a:gd name="adj1" fmla="val 997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1" name="Picture 3"/>
          <p:cNvPicPr>
            <a:picLocks noChangeAspect="1" noChangeArrowheads="1"/>
          </p:cNvPicPr>
          <p:nvPr/>
        </p:nvPicPr>
        <p:blipFill>
          <a:blip r:embed="rId2" cstate="print"/>
          <a:srcRect/>
          <a:stretch>
            <a:fillRect/>
          </a:stretch>
        </p:blipFill>
        <p:spPr bwMode="auto">
          <a:xfrm>
            <a:off x="-1" y="5715016"/>
            <a:ext cx="9144001" cy="1142984"/>
          </a:xfrm>
          <a:prstGeom prst="rect">
            <a:avLst/>
          </a:prstGeom>
          <a:noFill/>
          <a:ln w="9525">
            <a:noFill/>
            <a:miter lim="800000"/>
            <a:headEnd/>
            <a:tailEnd/>
          </a:ln>
          <a:effectLst/>
        </p:spPr>
      </p:pic>
      <p:pic>
        <p:nvPicPr>
          <p:cNvPr id="437250" name="Picture 2"/>
          <p:cNvPicPr>
            <a:picLocks noChangeAspect="1" noChangeArrowheads="1"/>
          </p:cNvPicPr>
          <p:nvPr/>
        </p:nvPicPr>
        <p:blipFill>
          <a:blip r:embed="rId3" cstate="print"/>
          <a:srcRect/>
          <a:stretch>
            <a:fillRect/>
          </a:stretch>
        </p:blipFill>
        <p:spPr bwMode="auto">
          <a:xfrm>
            <a:off x="1857356" y="5758044"/>
            <a:ext cx="5357850" cy="1099956"/>
          </a:xfrm>
          <a:prstGeom prst="rect">
            <a:avLst/>
          </a:prstGeom>
          <a:noFill/>
          <a:ln w="9525">
            <a:noFill/>
            <a:miter lim="800000"/>
            <a:headEnd/>
            <a:tailEnd/>
          </a:ln>
          <a:effectLst/>
        </p:spPr>
      </p:pic>
      <p:sp>
        <p:nvSpPr>
          <p:cNvPr id="9" name="标题 1"/>
          <p:cNvSpPr>
            <a:spLocks noGrp="1"/>
          </p:cNvSpPr>
          <p:nvPr>
            <p:ph type="title"/>
          </p:nvPr>
        </p:nvSpPr>
        <p:spPr>
          <a:xfrm>
            <a:off x="1214414" y="0"/>
            <a:ext cx="7369175" cy="836612"/>
          </a:xfrm>
        </p:spPr>
        <p:txBody>
          <a:bodyPr/>
          <a:lstStyle/>
          <a:p>
            <a:r>
              <a:rPr lang="en-US" altLang="zh-CN" sz="4000" b="1" dirty="0" smtClean="0">
                <a:ea typeface="黑体" pitchFamily="49" charset="-122"/>
              </a:rPr>
              <a:t>SCI=</a:t>
            </a:r>
            <a:r>
              <a:rPr lang="en-US" altLang="zh-CN" sz="4000" b="1" dirty="0" smtClean="0"/>
              <a:t>Science Citation Index</a:t>
            </a:r>
            <a:endParaRPr lang="en-US" sz="4000" b="1" dirty="0"/>
          </a:p>
        </p:txBody>
      </p:sp>
      <p:pic>
        <p:nvPicPr>
          <p:cNvPr id="498690" name="Picture 2"/>
          <p:cNvPicPr>
            <a:picLocks noChangeAspect="1" noChangeArrowheads="1"/>
          </p:cNvPicPr>
          <p:nvPr/>
        </p:nvPicPr>
        <p:blipFill>
          <a:blip r:embed="rId4" cstate="print"/>
          <a:srcRect/>
          <a:stretch>
            <a:fillRect/>
          </a:stretch>
        </p:blipFill>
        <p:spPr bwMode="auto">
          <a:xfrm>
            <a:off x="0" y="1038225"/>
            <a:ext cx="9144000" cy="47815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Line 4"/>
          <p:cNvSpPr>
            <a:spLocks noChangeShapeType="1"/>
          </p:cNvSpPr>
          <p:nvPr/>
        </p:nvSpPr>
        <p:spPr bwMode="auto">
          <a:xfrm>
            <a:off x="381018" y="838200"/>
            <a:ext cx="8410575" cy="0"/>
          </a:xfrm>
          <a:prstGeom prst="line">
            <a:avLst/>
          </a:prstGeom>
          <a:noFill/>
          <a:ln w="24130" cap="rnd">
            <a:solidFill>
              <a:schemeClr val="tx1"/>
            </a:solidFill>
            <a:prstDash val="sysDot"/>
            <a:round/>
            <a:headEnd/>
            <a:tailEnd/>
          </a:ln>
          <a:effectLst/>
        </p:spPr>
        <p:txBody>
          <a:bodyPr/>
          <a:lstStyle/>
          <a:p>
            <a:pPr>
              <a:defRPr/>
            </a:pPr>
            <a:endParaRPr lang="en-US">
              <a:solidFill>
                <a:srgbClr val="666666"/>
              </a:solidFill>
              <a:latin typeface="Arial" charset="0"/>
            </a:endParaRPr>
          </a:p>
        </p:txBody>
      </p:sp>
      <p:sp>
        <p:nvSpPr>
          <p:cNvPr id="61" name="Title 1"/>
          <p:cNvSpPr txBox="1">
            <a:spLocks/>
          </p:cNvSpPr>
          <p:nvPr/>
        </p:nvSpPr>
        <p:spPr bwMode="auto">
          <a:xfrm>
            <a:off x="417512" y="177811"/>
            <a:ext cx="7583488" cy="5810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defRPr/>
            </a:pPr>
            <a:r>
              <a:rPr lang="zh-CN" altLang="en-US" sz="3200" kern="0" dirty="0" smtClean="0">
                <a:solidFill>
                  <a:srgbClr val="FF6C00"/>
                </a:solidFill>
                <a:latin typeface="微软雅黑" panose="020B0503020204020204" pitchFamily="34" charset="-122"/>
                <a:ea typeface="微软雅黑" panose="020B0503020204020204" pitchFamily="34" charset="-122"/>
              </a:rPr>
              <a:t>专利情报很重要！</a:t>
            </a:r>
            <a:endParaRPr lang="en-US" altLang="en-US" sz="3200" kern="0" dirty="0" smtClean="0">
              <a:solidFill>
                <a:srgbClr val="FF6C00"/>
              </a:solidFill>
              <a:latin typeface="微软雅黑" panose="020B0503020204020204" pitchFamily="34" charset="-122"/>
              <a:ea typeface="微软雅黑" panose="020B0503020204020204" pitchFamily="34" charset="-122"/>
            </a:endParaRPr>
          </a:p>
        </p:txBody>
      </p:sp>
      <p:grpSp>
        <p:nvGrpSpPr>
          <p:cNvPr id="2" name="Group 78"/>
          <p:cNvGrpSpPr/>
          <p:nvPr/>
        </p:nvGrpSpPr>
        <p:grpSpPr>
          <a:xfrm>
            <a:off x="4013374" y="1293037"/>
            <a:ext cx="4546122" cy="1772643"/>
            <a:chOff x="4013374" y="969778"/>
            <a:chExt cx="4546122" cy="1329482"/>
          </a:xfrm>
        </p:grpSpPr>
        <p:grpSp>
          <p:nvGrpSpPr>
            <p:cNvPr id="3" name="Group 77"/>
            <p:cNvGrpSpPr/>
            <p:nvPr/>
          </p:nvGrpSpPr>
          <p:grpSpPr>
            <a:xfrm>
              <a:off x="4013374" y="969778"/>
              <a:ext cx="1422788" cy="1329482"/>
              <a:chOff x="4013374" y="969778"/>
              <a:chExt cx="1422788" cy="1329482"/>
            </a:xfrm>
          </p:grpSpPr>
          <p:sp>
            <p:nvSpPr>
              <p:cNvPr id="98" name="Rounded Rectangle 97"/>
              <p:cNvSpPr/>
              <p:nvPr/>
            </p:nvSpPr>
            <p:spPr bwMode="auto">
              <a:xfrm>
                <a:off x="4013374" y="969778"/>
                <a:ext cx="1422788" cy="1329482"/>
              </a:xfrm>
              <a:prstGeom prst="roundRect">
                <a:avLst/>
              </a:prstGeom>
              <a:solidFill>
                <a:srgbClr val="FF6C00"/>
              </a:solidFill>
              <a:ln w="9525" cap="flat" cmpd="sng" algn="ctr">
                <a:noFill/>
                <a:prstDash val="solid"/>
                <a:headEnd type="none" w="med" len="med"/>
                <a:tailEnd type="none" w="med" len="med"/>
              </a:ln>
              <a:effectLst/>
            </p:spPr>
            <p:txBody>
              <a:bodyPr vert="horz" wrap="square" lIns="182880" tIns="91440" rIns="91436" bIns="182880" numCol="1" rtlCol="0" anchor="b" anchorCtr="0" compatLnSpc="1">
                <a:prstTxWarp prst="textNoShape">
                  <a:avLst/>
                </a:prstTxWarp>
              </a:bodyPr>
              <a:lstStyle/>
              <a:p>
                <a:pPr algn="ctr" defTabSz="685495">
                  <a:defRPr/>
                </a:pPr>
                <a:r>
                  <a:rPr lang="zh-CN" altLang="en-US" b="1" kern="0" dirty="0" smtClean="0">
                    <a:solidFill>
                      <a:srgbClr val="FFFFFF"/>
                    </a:solidFill>
                    <a:latin typeface="微软雅黑" pitchFamily="34" charset="-122"/>
                    <a:ea typeface="微软雅黑" pitchFamily="34" charset="-122"/>
                  </a:rPr>
                  <a:t>技术信息</a:t>
                </a:r>
                <a:endParaRPr lang="en-US" b="1" kern="0" dirty="0" smtClean="0">
                  <a:solidFill>
                    <a:srgbClr val="FFFFFF"/>
                  </a:solidFill>
                  <a:latin typeface="微软雅黑" pitchFamily="34" charset="-122"/>
                  <a:ea typeface="微软雅黑" pitchFamily="34" charset="-122"/>
                </a:endParaRPr>
              </a:p>
            </p:txBody>
          </p:sp>
          <p:pic>
            <p:nvPicPr>
              <p:cNvPr id="103" name="Picture 102" descr="iconfont-xianweijing.png"/>
              <p:cNvPicPr>
                <a:picLocks noChangeAspect="1"/>
              </p:cNvPicPr>
              <p:nvPr/>
            </p:nvPicPr>
            <p:blipFill>
              <a:blip r:embed="rId3" cstate="print"/>
              <a:stretch>
                <a:fillRect/>
              </a:stretch>
            </p:blipFill>
            <p:spPr>
              <a:xfrm>
                <a:off x="4427645" y="1091698"/>
                <a:ext cx="640080" cy="640080"/>
              </a:xfrm>
              <a:prstGeom prst="rect">
                <a:avLst/>
              </a:prstGeom>
            </p:spPr>
          </p:pic>
        </p:grpSp>
        <p:grpSp>
          <p:nvGrpSpPr>
            <p:cNvPr id="4" name="Group 105"/>
            <p:cNvGrpSpPr/>
            <p:nvPr/>
          </p:nvGrpSpPr>
          <p:grpSpPr>
            <a:xfrm>
              <a:off x="5578204" y="969778"/>
              <a:ext cx="1422788" cy="1329482"/>
              <a:chOff x="1933699" y="937468"/>
              <a:chExt cx="1422788" cy="1329482"/>
            </a:xfrm>
          </p:grpSpPr>
          <p:sp>
            <p:nvSpPr>
              <p:cNvPr id="101" name="Rectangle 100"/>
              <p:cNvSpPr/>
              <p:nvPr/>
            </p:nvSpPr>
            <p:spPr bwMode="auto">
              <a:xfrm>
                <a:off x="1933699" y="937468"/>
                <a:ext cx="1422788" cy="1329482"/>
              </a:xfrm>
              <a:prstGeom prst="roundRect">
                <a:avLst/>
              </a:prstGeom>
              <a:solidFill>
                <a:schemeClr val="bg1">
                  <a:lumMod val="50000"/>
                </a:schemeClr>
              </a:solidFill>
              <a:ln w="9525" cap="flat" cmpd="sng" algn="ctr">
                <a:noFill/>
                <a:prstDash val="solid"/>
                <a:headEnd type="none" w="med" len="med"/>
                <a:tailEnd type="none" w="med" len="med"/>
              </a:ln>
              <a:effectLst/>
            </p:spPr>
            <p:txBody>
              <a:bodyPr vert="horz" wrap="square" lIns="182880" tIns="91440" rIns="91436" bIns="182880" numCol="1" rtlCol="0" anchor="b" anchorCtr="0" compatLnSpc="1">
                <a:prstTxWarp prst="textNoShape">
                  <a:avLst/>
                </a:prstTxWarp>
              </a:bodyPr>
              <a:lstStyle/>
              <a:p>
                <a:pPr algn="ctr" defTabSz="685495">
                  <a:defRPr/>
                </a:pPr>
                <a:r>
                  <a:rPr lang="zh-CN" altLang="en-US" b="1" kern="0" dirty="0" smtClean="0">
                    <a:solidFill>
                      <a:srgbClr val="FFFFFF"/>
                    </a:solidFill>
                    <a:latin typeface="微软雅黑" pitchFamily="34" charset="-122"/>
                    <a:ea typeface="微软雅黑" pitchFamily="34" charset="-122"/>
                  </a:rPr>
                  <a:t>法律信息</a:t>
                </a:r>
                <a:endParaRPr lang="en-US" b="1" kern="0" dirty="0" smtClean="0">
                  <a:solidFill>
                    <a:srgbClr val="FFFFFF"/>
                  </a:solidFill>
                  <a:latin typeface="微软雅黑" pitchFamily="34" charset="-122"/>
                  <a:ea typeface="微软雅黑" pitchFamily="34" charset="-122"/>
                </a:endParaRPr>
              </a:p>
            </p:txBody>
          </p:sp>
          <p:pic>
            <p:nvPicPr>
              <p:cNvPr id="104" name="Picture 103" descr="iconfont-iconfontfalvfagui.png"/>
              <p:cNvPicPr>
                <a:picLocks noChangeAspect="1"/>
              </p:cNvPicPr>
              <p:nvPr/>
            </p:nvPicPr>
            <p:blipFill>
              <a:blip r:embed="rId4" cstate="print"/>
              <a:stretch>
                <a:fillRect/>
              </a:stretch>
            </p:blipFill>
            <p:spPr>
              <a:xfrm>
                <a:off x="2293393" y="1059388"/>
                <a:ext cx="762000" cy="640080"/>
              </a:xfrm>
              <a:prstGeom prst="roundRect">
                <a:avLst/>
              </a:prstGeom>
            </p:spPr>
          </p:pic>
        </p:grpSp>
        <p:grpSp>
          <p:nvGrpSpPr>
            <p:cNvPr id="5" name="Group 106"/>
            <p:cNvGrpSpPr/>
            <p:nvPr/>
          </p:nvGrpSpPr>
          <p:grpSpPr>
            <a:xfrm>
              <a:off x="7136708" y="969778"/>
              <a:ext cx="1422788" cy="1329482"/>
              <a:chOff x="3410515" y="937468"/>
              <a:chExt cx="1422788" cy="1329482"/>
            </a:xfrm>
          </p:grpSpPr>
          <p:sp>
            <p:nvSpPr>
              <p:cNvPr id="95" name="Rectangle 94"/>
              <p:cNvSpPr/>
              <p:nvPr/>
            </p:nvSpPr>
            <p:spPr bwMode="auto">
              <a:xfrm>
                <a:off x="3410515" y="937468"/>
                <a:ext cx="1422788" cy="1329482"/>
              </a:xfrm>
              <a:prstGeom prst="roundRect">
                <a:avLst/>
              </a:prstGeom>
              <a:solidFill>
                <a:srgbClr val="005A83"/>
              </a:solidFill>
              <a:ln w="9525" cap="flat" cmpd="sng" algn="ctr">
                <a:noFill/>
                <a:prstDash val="solid"/>
                <a:headEnd type="none" w="med" len="med"/>
                <a:tailEnd type="none" w="med" len="med"/>
              </a:ln>
              <a:effectLst/>
            </p:spPr>
            <p:txBody>
              <a:bodyPr vert="horz" wrap="square" lIns="182880" tIns="91440" rIns="91436" bIns="182880" numCol="1" rtlCol="0" anchor="b" anchorCtr="0" compatLnSpc="1">
                <a:prstTxWarp prst="textNoShape">
                  <a:avLst/>
                </a:prstTxWarp>
              </a:bodyPr>
              <a:lstStyle/>
              <a:p>
                <a:pPr algn="ctr" defTabSz="685495">
                  <a:defRPr/>
                </a:pPr>
                <a:r>
                  <a:rPr lang="zh-CN" altLang="en-US" b="1" kern="0" dirty="0" smtClean="0">
                    <a:solidFill>
                      <a:srgbClr val="FFFFFF"/>
                    </a:solidFill>
                    <a:latin typeface="微软雅黑" pitchFamily="34" charset="-122"/>
                    <a:ea typeface="微软雅黑" pitchFamily="34" charset="-122"/>
                  </a:rPr>
                  <a:t>经济信息</a:t>
                </a:r>
                <a:endParaRPr lang="en-US" b="1" kern="0" dirty="0" smtClean="0">
                  <a:solidFill>
                    <a:srgbClr val="FFFFFF"/>
                  </a:solidFill>
                  <a:latin typeface="微软雅黑" pitchFamily="34" charset="-122"/>
                  <a:ea typeface="微软雅黑" pitchFamily="34" charset="-122"/>
                </a:endParaRPr>
              </a:p>
            </p:txBody>
          </p:sp>
          <p:pic>
            <p:nvPicPr>
              <p:cNvPr id="105" name="Picture 104" descr="iconfont-m-EconomicIndicators.png"/>
              <p:cNvPicPr>
                <a:picLocks noChangeAspect="1"/>
              </p:cNvPicPr>
              <p:nvPr/>
            </p:nvPicPr>
            <p:blipFill>
              <a:blip r:embed="rId5" cstate="print"/>
              <a:stretch>
                <a:fillRect/>
              </a:stretch>
            </p:blipFill>
            <p:spPr>
              <a:xfrm>
                <a:off x="3833211" y="1107120"/>
                <a:ext cx="640080" cy="640080"/>
              </a:xfrm>
              <a:prstGeom prst="roundRect">
                <a:avLst/>
              </a:prstGeom>
            </p:spPr>
          </p:pic>
        </p:grpSp>
      </p:grpSp>
      <p:sp>
        <p:nvSpPr>
          <p:cNvPr id="109" name="Right Arrow 108"/>
          <p:cNvSpPr/>
          <p:nvPr/>
        </p:nvSpPr>
        <p:spPr bwMode="auto">
          <a:xfrm rot="5400000">
            <a:off x="4622215" y="2998080"/>
            <a:ext cx="298905" cy="754577"/>
          </a:xfrm>
          <a:prstGeom prst="rightArrow">
            <a:avLst>
              <a:gd name="adj1" fmla="val 72298"/>
              <a:gd name="adj2" fmla="val 68212"/>
            </a:avLst>
          </a:prstGeom>
          <a:solidFill>
            <a:srgbClr val="FF6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492" tIns="34247" rIns="68492" bIns="34247" numCol="1" rtlCol="0" anchor="ctr" anchorCtr="0" compatLnSpc="1">
            <a:prstTxWarp prst="textNoShape">
              <a:avLst/>
            </a:prstTxWarp>
          </a:bodyPr>
          <a:lstStyle/>
          <a:p>
            <a:pPr algn="ctr" defTabSz="684717"/>
            <a:endParaRPr lang="en-US" dirty="0">
              <a:gradFill>
                <a:gsLst>
                  <a:gs pos="0">
                    <a:srgbClr val="FFFFFF"/>
                  </a:gs>
                  <a:gs pos="100000">
                    <a:srgbClr val="FFFFFF"/>
                  </a:gs>
                </a:gsLst>
                <a:lin ang="5400000" scaled="0"/>
              </a:gradFill>
            </a:endParaRPr>
          </a:p>
        </p:txBody>
      </p:sp>
      <p:sp>
        <p:nvSpPr>
          <p:cNvPr id="110" name="Right Arrow 109"/>
          <p:cNvSpPr/>
          <p:nvPr/>
        </p:nvSpPr>
        <p:spPr bwMode="auto">
          <a:xfrm rot="5400000">
            <a:off x="6153649" y="2998080"/>
            <a:ext cx="298905" cy="754577"/>
          </a:xfrm>
          <a:prstGeom prst="rightArrow">
            <a:avLst>
              <a:gd name="adj1" fmla="val 72298"/>
              <a:gd name="adj2" fmla="val 68212"/>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492" tIns="34247" rIns="68492" bIns="34247" numCol="1" rtlCol="0" anchor="ctr" anchorCtr="0" compatLnSpc="1">
            <a:prstTxWarp prst="textNoShape">
              <a:avLst/>
            </a:prstTxWarp>
          </a:bodyPr>
          <a:lstStyle/>
          <a:p>
            <a:pPr algn="ctr" defTabSz="684717"/>
            <a:endParaRPr lang="en-US" dirty="0">
              <a:gradFill>
                <a:gsLst>
                  <a:gs pos="0">
                    <a:srgbClr val="FFFFFF"/>
                  </a:gs>
                  <a:gs pos="100000">
                    <a:srgbClr val="FFFFFF"/>
                  </a:gs>
                </a:gsLst>
                <a:lin ang="5400000" scaled="0"/>
              </a:gradFill>
            </a:endParaRPr>
          </a:p>
        </p:txBody>
      </p:sp>
      <p:sp>
        <p:nvSpPr>
          <p:cNvPr id="111" name="Right Arrow 110"/>
          <p:cNvSpPr/>
          <p:nvPr/>
        </p:nvSpPr>
        <p:spPr bwMode="auto">
          <a:xfrm rot="5400000">
            <a:off x="7753841" y="3003974"/>
            <a:ext cx="298905" cy="754577"/>
          </a:xfrm>
          <a:prstGeom prst="rightArrow">
            <a:avLst>
              <a:gd name="adj1" fmla="val 72298"/>
              <a:gd name="adj2" fmla="val 68212"/>
            </a:avLst>
          </a:prstGeom>
          <a:solidFill>
            <a:srgbClr val="005A8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492" tIns="34247" rIns="68492" bIns="34247" numCol="1" rtlCol="0" anchor="ctr" anchorCtr="0" compatLnSpc="1">
            <a:prstTxWarp prst="textNoShape">
              <a:avLst/>
            </a:prstTxWarp>
          </a:bodyPr>
          <a:lstStyle/>
          <a:p>
            <a:pPr algn="ctr" defTabSz="684717"/>
            <a:endParaRPr lang="en-US" dirty="0">
              <a:gradFill>
                <a:gsLst>
                  <a:gs pos="0">
                    <a:srgbClr val="FFFFFF"/>
                  </a:gs>
                  <a:gs pos="100000">
                    <a:srgbClr val="FFFFFF"/>
                  </a:gs>
                </a:gsLst>
                <a:lin ang="5400000" scaled="0"/>
              </a:gradFill>
            </a:endParaRPr>
          </a:p>
        </p:txBody>
      </p:sp>
      <p:sp>
        <p:nvSpPr>
          <p:cNvPr id="114" name="Rectangle 113"/>
          <p:cNvSpPr/>
          <p:nvPr/>
        </p:nvSpPr>
        <p:spPr>
          <a:xfrm>
            <a:off x="4136514" y="3808363"/>
            <a:ext cx="4572000" cy="584775"/>
          </a:xfrm>
          <a:prstGeom prst="rect">
            <a:avLst/>
          </a:prstGeom>
        </p:spPr>
        <p:txBody>
          <a:bodyPr>
            <a:spAutoFit/>
          </a:bodyPr>
          <a:lstStyle/>
          <a:p>
            <a:r>
              <a:rPr lang="zh-CN" altLang="en-US" sz="1600" b="1" dirty="0" smtClean="0">
                <a:solidFill>
                  <a:srgbClr val="FF6C00"/>
                </a:solidFill>
                <a:latin typeface="微软雅黑" pitchFamily="34" charset="-122"/>
                <a:ea typeface="微软雅黑" pitchFamily="34" charset="-122"/>
              </a:rPr>
              <a:t>发明成果：   研发成果的</a:t>
            </a:r>
            <a:r>
              <a:rPr lang="en-US" altLang="zh-CN" sz="1600" b="1" dirty="0" smtClean="0">
                <a:solidFill>
                  <a:srgbClr val="FF6C00"/>
                </a:solidFill>
                <a:latin typeface="微软雅黑" pitchFamily="34" charset="-122"/>
                <a:ea typeface="微软雅黑" pitchFamily="34" charset="-122"/>
              </a:rPr>
              <a:t>90%</a:t>
            </a:r>
            <a:r>
              <a:rPr lang="zh-CN" altLang="en-US" sz="1600" b="1" dirty="0" smtClean="0">
                <a:solidFill>
                  <a:srgbClr val="FF6C00"/>
                </a:solidFill>
                <a:latin typeface="微软雅黑" pitchFamily="34" charset="-122"/>
                <a:ea typeface="微软雅黑" pitchFamily="34" charset="-122"/>
              </a:rPr>
              <a:t>，</a:t>
            </a:r>
            <a:endParaRPr lang="en-US" altLang="zh-CN" sz="1600" b="1" dirty="0" smtClean="0">
              <a:solidFill>
                <a:srgbClr val="FF6C00"/>
              </a:solidFill>
              <a:latin typeface="微软雅黑" pitchFamily="34" charset="-122"/>
              <a:ea typeface="微软雅黑" pitchFamily="34" charset="-122"/>
            </a:endParaRPr>
          </a:p>
          <a:p>
            <a:r>
              <a:rPr lang="en-US" altLang="zh-CN" sz="1600" b="1" dirty="0" smtClean="0">
                <a:solidFill>
                  <a:srgbClr val="FF6C00"/>
                </a:solidFill>
                <a:latin typeface="微软雅黑" pitchFamily="34" charset="-122"/>
                <a:ea typeface="微软雅黑" pitchFamily="34" charset="-122"/>
              </a:rPr>
              <a:t>70%</a:t>
            </a:r>
            <a:r>
              <a:rPr lang="zh-CN" altLang="en-US" sz="1600" b="1" dirty="0" smtClean="0">
                <a:solidFill>
                  <a:srgbClr val="FF6C00"/>
                </a:solidFill>
                <a:latin typeface="微软雅黑" pitchFamily="34" charset="-122"/>
                <a:ea typeface="微软雅黑" pitchFamily="34" charset="-122"/>
              </a:rPr>
              <a:t>只出现在专利文献中</a:t>
            </a:r>
            <a:r>
              <a:rPr lang="en-US" altLang="zh-CN" sz="1600" b="1" dirty="0" smtClean="0">
                <a:solidFill>
                  <a:srgbClr val="FF6C00"/>
                </a:solidFill>
                <a:latin typeface="微软雅黑" pitchFamily="34" charset="-122"/>
                <a:ea typeface="微软雅黑" pitchFamily="34" charset="-122"/>
              </a:rPr>
              <a:t>(</a:t>
            </a:r>
            <a:r>
              <a:rPr lang="en-US" altLang="zh-CN" sz="1600" b="1" dirty="0" err="1" smtClean="0">
                <a:solidFill>
                  <a:srgbClr val="FF6C00"/>
                </a:solidFill>
                <a:latin typeface="微软雅黑" pitchFamily="34" charset="-122"/>
                <a:ea typeface="微软雅黑" pitchFamily="34" charset="-122"/>
              </a:rPr>
              <a:t>wipo</a:t>
            </a:r>
            <a:r>
              <a:rPr lang="en-US" altLang="zh-CN" sz="1600" b="1" dirty="0" smtClean="0">
                <a:solidFill>
                  <a:srgbClr val="FF6C00"/>
                </a:solidFill>
                <a:latin typeface="微软雅黑" pitchFamily="34" charset="-122"/>
                <a:ea typeface="微软雅黑" pitchFamily="34" charset="-122"/>
              </a:rPr>
              <a:t>)</a:t>
            </a:r>
            <a:endParaRPr lang="en-US" sz="1600" b="1" dirty="0">
              <a:solidFill>
                <a:srgbClr val="FF6C00"/>
              </a:solidFill>
              <a:latin typeface="微软雅黑" pitchFamily="34" charset="-122"/>
              <a:ea typeface="微软雅黑" pitchFamily="34" charset="-122"/>
            </a:endParaRPr>
          </a:p>
        </p:txBody>
      </p:sp>
      <p:sp>
        <p:nvSpPr>
          <p:cNvPr id="115" name="Rectangle 114"/>
          <p:cNvSpPr/>
          <p:nvPr/>
        </p:nvSpPr>
        <p:spPr>
          <a:xfrm>
            <a:off x="4121884" y="4519563"/>
            <a:ext cx="4572000" cy="338554"/>
          </a:xfrm>
          <a:prstGeom prst="rect">
            <a:avLst/>
          </a:prstGeom>
        </p:spPr>
        <p:txBody>
          <a:bodyPr>
            <a:spAutoFit/>
          </a:bodyPr>
          <a:lstStyle/>
          <a:p>
            <a:r>
              <a:rPr lang="zh-CN" altLang="en-US" sz="1600" b="1" dirty="0" smtClean="0">
                <a:solidFill>
                  <a:srgbClr val="323232"/>
                </a:solidFill>
                <a:latin typeface="微软雅黑" pitchFamily="34" charset="-122"/>
                <a:ea typeface="微软雅黑" pitchFamily="34" charset="-122"/>
              </a:rPr>
              <a:t>法律文件：    保护期限</a:t>
            </a:r>
            <a:r>
              <a:rPr lang="en-US" altLang="zh-CN" sz="1600" b="1" dirty="0" smtClean="0">
                <a:solidFill>
                  <a:srgbClr val="323232"/>
                </a:solidFill>
                <a:latin typeface="微软雅黑" pitchFamily="34" charset="-122"/>
                <a:ea typeface="微软雅黑" pitchFamily="34" charset="-122"/>
              </a:rPr>
              <a:t>   </a:t>
            </a:r>
            <a:r>
              <a:rPr lang="zh-CN" altLang="en-US" sz="1600" b="1" dirty="0" smtClean="0">
                <a:solidFill>
                  <a:srgbClr val="323232"/>
                </a:solidFill>
                <a:latin typeface="微软雅黑" pitchFamily="34" charset="-122"/>
                <a:ea typeface="微软雅黑" pitchFamily="34" charset="-122"/>
              </a:rPr>
              <a:t>保护地域   保护范围</a:t>
            </a:r>
            <a:endParaRPr lang="en-US" sz="1600" b="1" dirty="0">
              <a:solidFill>
                <a:srgbClr val="323232"/>
              </a:solidFill>
              <a:latin typeface="微软雅黑" pitchFamily="34" charset="-122"/>
              <a:ea typeface="微软雅黑" pitchFamily="34" charset="-122"/>
            </a:endParaRPr>
          </a:p>
        </p:txBody>
      </p:sp>
      <p:sp>
        <p:nvSpPr>
          <p:cNvPr id="116" name="Rectangle 115"/>
          <p:cNvSpPr/>
          <p:nvPr/>
        </p:nvSpPr>
        <p:spPr>
          <a:xfrm>
            <a:off x="4121884" y="5250270"/>
            <a:ext cx="4572000" cy="338554"/>
          </a:xfrm>
          <a:prstGeom prst="rect">
            <a:avLst/>
          </a:prstGeom>
        </p:spPr>
        <p:txBody>
          <a:bodyPr>
            <a:spAutoFit/>
          </a:bodyPr>
          <a:lstStyle/>
          <a:p>
            <a:r>
              <a:rPr lang="zh-CN" altLang="en-US" sz="1600" b="1" dirty="0" smtClean="0">
                <a:solidFill>
                  <a:srgbClr val="005A83"/>
                </a:solidFill>
                <a:latin typeface="微软雅黑" pitchFamily="34" charset="-122"/>
                <a:ea typeface="微软雅黑" pitchFamily="34" charset="-122"/>
              </a:rPr>
              <a:t>市场活动：    市场分布</a:t>
            </a:r>
            <a:r>
              <a:rPr lang="en-US" altLang="zh-CN" sz="1600" b="1" dirty="0" smtClean="0">
                <a:solidFill>
                  <a:srgbClr val="005A83"/>
                </a:solidFill>
                <a:latin typeface="微软雅黑" pitchFamily="34" charset="-122"/>
                <a:ea typeface="微软雅黑" pitchFamily="34" charset="-122"/>
              </a:rPr>
              <a:t>   </a:t>
            </a:r>
            <a:r>
              <a:rPr lang="zh-CN" altLang="en-US" sz="1600" b="1" dirty="0" smtClean="0">
                <a:solidFill>
                  <a:srgbClr val="005A83"/>
                </a:solidFill>
                <a:latin typeface="微软雅黑" pitchFamily="34" charset="-122"/>
                <a:ea typeface="微软雅黑" pitchFamily="34" charset="-122"/>
              </a:rPr>
              <a:t>产品战略   专利运营</a:t>
            </a:r>
            <a:endParaRPr lang="en-US" sz="1600" b="1" dirty="0">
              <a:solidFill>
                <a:srgbClr val="005A83"/>
              </a:solidFill>
              <a:latin typeface="微软雅黑" pitchFamily="34" charset="-122"/>
              <a:ea typeface="微软雅黑" pitchFamily="34" charset="-122"/>
            </a:endParaRPr>
          </a:p>
        </p:txBody>
      </p:sp>
      <p:sp>
        <p:nvSpPr>
          <p:cNvPr id="117" name="Rectangle 116"/>
          <p:cNvSpPr/>
          <p:nvPr/>
        </p:nvSpPr>
        <p:spPr bwMode="auto">
          <a:xfrm>
            <a:off x="4037024" y="3681685"/>
            <a:ext cx="4526280" cy="2232839"/>
          </a:xfrm>
          <a:prstGeom prst="rect">
            <a:avLst/>
          </a:prstGeom>
          <a:noFill/>
          <a:ln w="38100">
            <a:solidFill>
              <a:schemeClr val="bg1">
                <a:lumMod val="6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7071" tIns="28535" rIns="28535" bIns="57071" numCol="1" spcCol="0" rtlCol="0" fromWordArt="0" anchor="b" anchorCtr="0" forceAA="0" compatLnSpc="1">
            <a:prstTxWarp prst="textNoShape">
              <a:avLst/>
            </a:prstTxWarp>
            <a:noAutofit/>
          </a:bodyPr>
          <a:lstStyle/>
          <a:p>
            <a:pPr algn="ctr" defTabSz="570567"/>
            <a:endParaRPr lang="en-US" spc="-32" dirty="0">
              <a:gradFill>
                <a:gsLst>
                  <a:gs pos="0">
                    <a:srgbClr val="FFFFFF"/>
                  </a:gs>
                  <a:gs pos="100000">
                    <a:srgbClr val="FFFFFF"/>
                  </a:gs>
                </a:gsLst>
                <a:lin ang="5400000" scaled="0"/>
              </a:gradFill>
              <a:ea typeface="Segoe UI" pitchFamily="34" charset="0"/>
              <a:cs typeface="Segoe UI" pitchFamily="34" charset="0"/>
            </a:endParaRPr>
          </a:p>
        </p:txBody>
      </p:sp>
      <p:sp>
        <p:nvSpPr>
          <p:cNvPr id="118" name="Slide Number Placeholder 3"/>
          <p:cNvSpPr>
            <a:spLocks noGrp="1"/>
          </p:cNvSpPr>
          <p:nvPr>
            <p:ph type="sldNum" sz="quarter" idx="11"/>
          </p:nvPr>
        </p:nvSpPr>
        <p:spPr>
          <a:xfrm>
            <a:off x="8424863" y="6394566"/>
            <a:ext cx="457200" cy="231775"/>
          </a:xfrm>
          <a:prstGeom prst="rect">
            <a:avLst/>
          </a:prstGeom>
        </p:spPr>
        <p:txBody>
          <a:bodyPr/>
          <a:lstStyle/>
          <a:p>
            <a:fld id="{02F49C81-A77E-2040-A456-C02500CF27DC}" type="slidenum">
              <a:rPr lang="en-US" sz="1200" b="1">
                <a:solidFill>
                  <a:srgbClr val="000000"/>
                </a:solidFill>
              </a:rPr>
              <a:pPr/>
              <a:t>24</a:t>
            </a:fld>
            <a:endParaRPr lang="en-US" sz="1200" b="1" dirty="0">
              <a:solidFill>
                <a:srgbClr val="000000"/>
              </a:solidFill>
            </a:endParaRPr>
          </a:p>
        </p:txBody>
      </p:sp>
      <p:sp>
        <p:nvSpPr>
          <p:cNvPr id="58" name="Rectangle 57"/>
          <p:cNvSpPr/>
          <p:nvPr/>
        </p:nvSpPr>
        <p:spPr>
          <a:xfrm>
            <a:off x="764077" y="1397000"/>
            <a:ext cx="2450275" cy="853440"/>
          </a:xfrm>
          <a:prstGeom prst="rect">
            <a:avLst/>
          </a:prstGeom>
          <a:solidFill>
            <a:srgbClr val="005A83"/>
          </a:solidFill>
          <a:ln w="38100" cap="flat" cmpd="sng" algn="ctr">
            <a:noFill/>
            <a:prstDash val="solid"/>
          </a:ln>
          <a:effectLst/>
        </p:spPr>
        <p:txBody>
          <a:bodyPr anchor="ctr"/>
          <a:lstStyle/>
          <a:p>
            <a:pPr algn="ctr" fontAlgn="auto">
              <a:spcBef>
                <a:spcPts val="0"/>
              </a:spcBef>
              <a:spcAft>
                <a:spcPts val="0"/>
              </a:spcAft>
              <a:defRPr/>
            </a:pPr>
            <a:r>
              <a:rPr lang="zh-CN" altLang="en-US" b="1" kern="0" dirty="0" smtClean="0">
                <a:solidFill>
                  <a:srgbClr val="FFFFFF"/>
                </a:solidFill>
                <a:latin typeface="微软雅黑" pitchFamily="34" charset="-122"/>
                <a:ea typeface="微软雅黑" pitchFamily="34" charset="-122"/>
              </a:rPr>
              <a:t>专利文献</a:t>
            </a:r>
            <a:endParaRPr lang="en-US" b="1" kern="0" dirty="0" smtClean="0">
              <a:solidFill>
                <a:srgbClr val="FFFFFF"/>
              </a:solidFill>
              <a:latin typeface="微软雅黑" pitchFamily="34" charset="-122"/>
              <a:ea typeface="微软雅黑" pitchFamily="34" charset="-122"/>
            </a:endParaRPr>
          </a:p>
        </p:txBody>
      </p:sp>
      <p:sp>
        <p:nvSpPr>
          <p:cNvPr id="59" name="Right Arrow 58"/>
          <p:cNvSpPr/>
          <p:nvPr/>
        </p:nvSpPr>
        <p:spPr bwMode="auto">
          <a:xfrm>
            <a:off x="3403777" y="1295400"/>
            <a:ext cx="452779" cy="1006103"/>
          </a:xfrm>
          <a:prstGeom prst="rightArrow">
            <a:avLst>
              <a:gd name="adj1" fmla="val 72298"/>
              <a:gd name="adj2" fmla="val 68212"/>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492" tIns="34247" rIns="68492" bIns="34247" numCol="1" rtlCol="0" anchor="ctr" anchorCtr="0" compatLnSpc="1">
            <a:prstTxWarp prst="textNoShape">
              <a:avLst/>
            </a:prstTxWarp>
          </a:bodyPr>
          <a:lstStyle/>
          <a:p>
            <a:pPr algn="ctr" defTabSz="684717"/>
            <a:endParaRPr lang="en-US" dirty="0">
              <a:gradFill>
                <a:gsLst>
                  <a:gs pos="0">
                    <a:srgbClr val="FFFFFF"/>
                  </a:gs>
                  <a:gs pos="100000">
                    <a:srgbClr val="FFFFFF"/>
                  </a:gs>
                </a:gsLst>
                <a:lin ang="5400000" scaled="0"/>
              </a:gradFill>
            </a:endParaRPr>
          </a:p>
        </p:txBody>
      </p:sp>
      <p:sp>
        <p:nvSpPr>
          <p:cNvPr id="69" name="Line 41"/>
          <p:cNvSpPr>
            <a:spLocks noChangeShapeType="1"/>
          </p:cNvSpPr>
          <p:nvPr/>
        </p:nvSpPr>
        <p:spPr bwMode="auto">
          <a:xfrm flipH="1">
            <a:off x="1991600" y="2228173"/>
            <a:ext cx="0" cy="2774867"/>
          </a:xfrm>
          <a:prstGeom prst="line">
            <a:avLst/>
          </a:prstGeom>
          <a:noFill/>
          <a:ln w="101600">
            <a:solidFill>
              <a:schemeClr val="tx1">
                <a:lumMod val="75000"/>
              </a:schemeClr>
            </a:solidFill>
            <a:round/>
            <a:headEnd/>
            <a:tailEnd/>
          </a:ln>
          <a:effectLst/>
        </p:spPr>
        <p:txBody>
          <a:bodyPr wrap="none" anchor="ctr"/>
          <a:lstStyle/>
          <a:p>
            <a:endParaRPr lang="zh-CN" altLang="en-US">
              <a:solidFill>
                <a:srgbClr val="666666"/>
              </a:solidFill>
              <a:latin typeface="Arial" charset="0"/>
            </a:endParaRPr>
          </a:p>
        </p:txBody>
      </p:sp>
      <p:sp>
        <p:nvSpPr>
          <p:cNvPr id="71" name="AutoShape 8"/>
          <p:cNvSpPr>
            <a:spLocks noChangeArrowheads="1"/>
          </p:cNvSpPr>
          <p:nvPr/>
        </p:nvSpPr>
        <p:spPr bwMode="auto">
          <a:xfrm>
            <a:off x="762000" y="2496653"/>
            <a:ext cx="1417624" cy="487680"/>
          </a:xfrm>
          <a:prstGeom prst="roundRect">
            <a:avLst>
              <a:gd name="adj" fmla="val 26120"/>
            </a:avLst>
          </a:prstGeom>
          <a:solidFill>
            <a:schemeClr val="tx1">
              <a:lumMod val="50000"/>
              <a:alpha val="10000"/>
            </a:schemeClr>
          </a:solidFill>
          <a:ln w="19050" cap="rnd" algn="ctr">
            <a:solidFill>
              <a:schemeClr val="tx1">
                <a:lumMod val="50000"/>
              </a:schemeClr>
            </a:solidFill>
            <a:prstDash val="sysDot"/>
            <a:round/>
            <a:headEnd/>
            <a:tailEnd/>
          </a:ln>
          <a:effectLst>
            <a:outerShdw dist="35921" dir="2700000" algn="ctr" rotWithShape="0">
              <a:schemeClr val="bg1">
                <a:alpha val="50000"/>
              </a:schemeClr>
            </a:outerShdw>
          </a:effectLst>
        </p:spPr>
        <p:txBody>
          <a:bodyPr wrap="none" anchor="ctr"/>
          <a:lstStyle/>
          <a:p>
            <a:endParaRPr lang="zh-CN" altLang="en-US">
              <a:solidFill>
                <a:srgbClr val="666666"/>
              </a:solidFill>
              <a:latin typeface="Arial" charset="0"/>
            </a:endParaRPr>
          </a:p>
        </p:txBody>
      </p:sp>
      <p:sp>
        <p:nvSpPr>
          <p:cNvPr id="72" name="AutoShape 9"/>
          <p:cNvSpPr>
            <a:spLocks noChangeArrowheads="1"/>
          </p:cNvSpPr>
          <p:nvPr/>
        </p:nvSpPr>
        <p:spPr bwMode="auto">
          <a:xfrm>
            <a:off x="1769425" y="3160353"/>
            <a:ext cx="1417624" cy="487680"/>
          </a:xfrm>
          <a:prstGeom prst="roundRect">
            <a:avLst>
              <a:gd name="adj" fmla="val 33582"/>
            </a:avLst>
          </a:prstGeom>
          <a:solidFill>
            <a:schemeClr val="tx1">
              <a:lumMod val="50000"/>
              <a:alpha val="10000"/>
            </a:schemeClr>
          </a:solidFill>
          <a:ln w="19050" cap="rnd" algn="ctr">
            <a:solidFill>
              <a:schemeClr val="tx1">
                <a:lumMod val="50000"/>
              </a:schemeClr>
            </a:solidFill>
            <a:prstDash val="sysDot"/>
            <a:round/>
            <a:headEnd/>
            <a:tailEnd/>
          </a:ln>
          <a:effectLst>
            <a:outerShdw dist="35921" dir="2700000" algn="ctr" rotWithShape="0">
              <a:schemeClr val="bg1">
                <a:alpha val="50000"/>
              </a:schemeClr>
            </a:outerShdw>
          </a:effectLst>
        </p:spPr>
        <p:txBody>
          <a:bodyPr wrap="none" anchor="ctr"/>
          <a:lstStyle/>
          <a:p>
            <a:endParaRPr lang="zh-CN" altLang="en-US">
              <a:solidFill>
                <a:srgbClr val="666666"/>
              </a:solidFill>
              <a:latin typeface="Arial" charset="0"/>
            </a:endParaRPr>
          </a:p>
        </p:txBody>
      </p:sp>
      <p:sp>
        <p:nvSpPr>
          <p:cNvPr id="73" name="Oval 72"/>
          <p:cNvSpPr>
            <a:spLocks noChangeArrowheads="1"/>
          </p:cNvSpPr>
          <p:nvPr/>
        </p:nvSpPr>
        <p:spPr bwMode="auto">
          <a:xfrm>
            <a:off x="1905000" y="2606348"/>
            <a:ext cx="182880" cy="243840"/>
          </a:xfrm>
          <a:prstGeom prst="ellipse">
            <a:avLst/>
          </a:prstGeom>
          <a:solidFill>
            <a:schemeClr val="tx1">
              <a:lumMod val="75000"/>
            </a:schemeClr>
          </a:solidFill>
          <a:ln w="101600" algn="ctr">
            <a:noFill/>
            <a:round/>
            <a:headEnd/>
            <a:tailEnd/>
          </a:ln>
          <a:effectLst/>
        </p:spPr>
        <p:txBody>
          <a:bodyPr wrap="none" anchor="ctr"/>
          <a:lstStyle/>
          <a:p>
            <a:endParaRPr lang="zh-CN" altLang="en-US">
              <a:solidFill>
                <a:srgbClr val="666666"/>
              </a:solidFill>
              <a:latin typeface="Arial" charset="0"/>
            </a:endParaRPr>
          </a:p>
        </p:txBody>
      </p:sp>
      <p:sp>
        <p:nvSpPr>
          <p:cNvPr id="74" name="Oval 76"/>
          <p:cNvSpPr>
            <a:spLocks noChangeArrowheads="1"/>
          </p:cNvSpPr>
          <p:nvPr/>
        </p:nvSpPr>
        <p:spPr bwMode="auto">
          <a:xfrm>
            <a:off x="1915740" y="3285239"/>
            <a:ext cx="182880" cy="243840"/>
          </a:xfrm>
          <a:prstGeom prst="ellipse">
            <a:avLst/>
          </a:prstGeom>
          <a:solidFill>
            <a:schemeClr val="tx1">
              <a:lumMod val="75000"/>
            </a:schemeClr>
          </a:solidFill>
          <a:ln w="101600" algn="ctr">
            <a:noFill/>
            <a:round/>
            <a:headEnd/>
            <a:tailEnd/>
          </a:ln>
          <a:effectLst/>
        </p:spPr>
        <p:txBody>
          <a:bodyPr wrap="none" anchor="ctr"/>
          <a:lstStyle/>
          <a:p>
            <a:endParaRPr lang="zh-CN" altLang="en-US">
              <a:solidFill>
                <a:srgbClr val="666666"/>
              </a:solidFill>
              <a:latin typeface="Arial" charset="0"/>
            </a:endParaRPr>
          </a:p>
        </p:txBody>
      </p:sp>
      <p:sp>
        <p:nvSpPr>
          <p:cNvPr id="75" name="Rectangle 103"/>
          <p:cNvSpPr>
            <a:spLocks noChangeArrowheads="1"/>
          </p:cNvSpPr>
          <p:nvPr/>
        </p:nvSpPr>
        <p:spPr bwMode="auto">
          <a:xfrm>
            <a:off x="2043772" y="3217857"/>
            <a:ext cx="1150315" cy="276999"/>
          </a:xfrm>
          <a:prstGeom prst="rect">
            <a:avLst/>
          </a:prstGeom>
          <a:noFill/>
          <a:ln w="9525" algn="ctr">
            <a:noFill/>
            <a:miter lim="800000"/>
            <a:headEnd/>
            <a:tailEnd/>
          </a:ln>
          <a:effectLst/>
        </p:spPr>
        <p:txBody>
          <a:bodyPr wrap="square">
            <a:spAutoFit/>
          </a:bodyPr>
          <a:lstStyle/>
          <a:p>
            <a:pPr algn="ctr"/>
            <a:r>
              <a:rPr lang="zh-CN" altLang="en-US" sz="1200" b="1" dirty="0" smtClean="0">
                <a:solidFill>
                  <a:srgbClr val="666666">
                    <a:lumMod val="75000"/>
                  </a:srgbClr>
                </a:solidFill>
                <a:latin typeface="微软雅黑" pitchFamily="34" charset="-122"/>
                <a:ea typeface="微软雅黑" pitchFamily="34" charset="-122"/>
              </a:rPr>
              <a:t>加工</a:t>
            </a:r>
            <a:endParaRPr lang="en-US" altLang="ko-KR" sz="1200" b="1" dirty="0">
              <a:solidFill>
                <a:srgbClr val="666666">
                  <a:lumMod val="75000"/>
                </a:srgbClr>
              </a:solidFill>
              <a:latin typeface="微软雅黑" pitchFamily="34" charset="-122"/>
              <a:ea typeface="微软雅黑" pitchFamily="34" charset="-122"/>
            </a:endParaRPr>
          </a:p>
        </p:txBody>
      </p:sp>
      <p:sp>
        <p:nvSpPr>
          <p:cNvPr id="76" name="Rectangle 104"/>
          <p:cNvSpPr>
            <a:spLocks noChangeArrowheads="1"/>
          </p:cNvSpPr>
          <p:nvPr/>
        </p:nvSpPr>
        <p:spPr bwMode="auto">
          <a:xfrm>
            <a:off x="721074" y="2578049"/>
            <a:ext cx="1307829" cy="276999"/>
          </a:xfrm>
          <a:prstGeom prst="rect">
            <a:avLst/>
          </a:prstGeom>
          <a:noFill/>
          <a:ln w="9525" algn="ctr">
            <a:noFill/>
            <a:miter lim="800000"/>
            <a:headEnd/>
            <a:tailEnd/>
          </a:ln>
          <a:effectLst/>
        </p:spPr>
        <p:txBody>
          <a:bodyPr wrap="square">
            <a:spAutoFit/>
          </a:bodyPr>
          <a:lstStyle/>
          <a:p>
            <a:pPr algn="ctr"/>
            <a:r>
              <a:rPr lang="zh-CN" altLang="en-US" sz="1200" b="1" dirty="0" smtClean="0">
                <a:solidFill>
                  <a:srgbClr val="666666">
                    <a:lumMod val="75000"/>
                  </a:srgbClr>
                </a:solidFill>
                <a:latin typeface="微软雅黑" pitchFamily="34" charset="-122"/>
                <a:ea typeface="微软雅黑" pitchFamily="34" charset="-122"/>
              </a:rPr>
              <a:t>检索</a:t>
            </a:r>
            <a:endParaRPr lang="en-US" altLang="ko-KR" sz="1200" b="1" dirty="0">
              <a:solidFill>
                <a:srgbClr val="666666">
                  <a:lumMod val="75000"/>
                </a:srgbClr>
              </a:solidFill>
              <a:latin typeface="微软雅黑" pitchFamily="34" charset="-122"/>
              <a:ea typeface="微软雅黑" pitchFamily="34" charset="-122"/>
            </a:endParaRPr>
          </a:p>
        </p:txBody>
      </p:sp>
      <p:sp>
        <p:nvSpPr>
          <p:cNvPr id="77" name="Rectangle 76"/>
          <p:cNvSpPr/>
          <p:nvPr/>
        </p:nvSpPr>
        <p:spPr>
          <a:xfrm>
            <a:off x="774445" y="4524167"/>
            <a:ext cx="2449513" cy="811920"/>
          </a:xfrm>
          <a:prstGeom prst="rect">
            <a:avLst/>
          </a:prstGeom>
          <a:solidFill>
            <a:srgbClr val="FF6C00"/>
          </a:solidFill>
          <a:ln w="38100" cap="flat" cmpd="sng" algn="ctr">
            <a:noFill/>
            <a:prstDash val="solid"/>
          </a:ln>
          <a:effectLst/>
        </p:spPr>
        <p:txBody>
          <a:bodyPr anchor="ctr"/>
          <a:lstStyle/>
          <a:p>
            <a:pPr algn="ctr" fontAlgn="auto">
              <a:spcBef>
                <a:spcPts val="0"/>
              </a:spcBef>
              <a:spcAft>
                <a:spcPts val="0"/>
              </a:spcAft>
              <a:defRPr/>
            </a:pPr>
            <a:r>
              <a:rPr lang="zh-CN" altLang="en-US" b="1" kern="0" dirty="0" smtClean="0">
                <a:solidFill>
                  <a:srgbClr val="FFFFFF"/>
                </a:solidFill>
                <a:latin typeface="微软雅黑" pitchFamily="34" charset="-122"/>
                <a:ea typeface="微软雅黑" pitchFamily="34" charset="-122"/>
              </a:rPr>
              <a:t>专利情报</a:t>
            </a:r>
            <a:endParaRPr lang="en-US" b="1" kern="0" dirty="0">
              <a:solidFill>
                <a:srgbClr val="FFFFFF"/>
              </a:solidFill>
              <a:latin typeface="微软雅黑" pitchFamily="34" charset="-122"/>
              <a:ea typeface="微软雅黑" pitchFamily="34" charset="-122"/>
            </a:endParaRPr>
          </a:p>
        </p:txBody>
      </p:sp>
      <p:grpSp>
        <p:nvGrpSpPr>
          <p:cNvPr id="6" name="Group 35"/>
          <p:cNvGrpSpPr/>
          <p:nvPr/>
        </p:nvGrpSpPr>
        <p:grpSpPr>
          <a:xfrm>
            <a:off x="726375" y="3817453"/>
            <a:ext cx="1458568" cy="487680"/>
            <a:chOff x="726375" y="2863090"/>
            <a:chExt cx="1458568" cy="365760"/>
          </a:xfrm>
        </p:grpSpPr>
        <p:sp>
          <p:nvSpPr>
            <p:cNvPr id="33" name="AutoShape 8"/>
            <p:cNvSpPr>
              <a:spLocks noChangeArrowheads="1"/>
            </p:cNvSpPr>
            <p:nvPr/>
          </p:nvSpPr>
          <p:spPr bwMode="auto">
            <a:xfrm>
              <a:off x="767319" y="2863090"/>
              <a:ext cx="1417624" cy="365760"/>
            </a:xfrm>
            <a:prstGeom prst="roundRect">
              <a:avLst>
                <a:gd name="adj" fmla="val 26120"/>
              </a:avLst>
            </a:prstGeom>
            <a:solidFill>
              <a:schemeClr val="tx1">
                <a:lumMod val="50000"/>
                <a:alpha val="10000"/>
              </a:schemeClr>
            </a:solidFill>
            <a:ln w="19050" cap="rnd" algn="ctr">
              <a:solidFill>
                <a:schemeClr val="tx1">
                  <a:lumMod val="50000"/>
                </a:schemeClr>
              </a:solidFill>
              <a:prstDash val="sysDot"/>
              <a:round/>
              <a:headEnd/>
              <a:tailEnd/>
            </a:ln>
            <a:effectLst>
              <a:outerShdw dist="35921" dir="2700000" algn="ctr" rotWithShape="0">
                <a:schemeClr val="bg1">
                  <a:alpha val="50000"/>
                </a:schemeClr>
              </a:outerShdw>
            </a:effectLst>
          </p:spPr>
          <p:txBody>
            <a:bodyPr wrap="none" anchor="ctr"/>
            <a:lstStyle/>
            <a:p>
              <a:endParaRPr lang="zh-CN" altLang="en-US">
                <a:solidFill>
                  <a:srgbClr val="666666"/>
                </a:solidFill>
                <a:latin typeface="Arial" charset="0"/>
              </a:endParaRPr>
            </a:p>
          </p:txBody>
        </p:sp>
        <p:sp>
          <p:nvSpPr>
            <p:cNvPr id="34" name="Oval 33"/>
            <p:cNvSpPr>
              <a:spLocks noChangeArrowheads="1"/>
            </p:cNvSpPr>
            <p:nvPr/>
          </p:nvSpPr>
          <p:spPr bwMode="auto">
            <a:xfrm>
              <a:off x="1910319" y="2945361"/>
              <a:ext cx="182880" cy="182880"/>
            </a:xfrm>
            <a:prstGeom prst="ellipse">
              <a:avLst/>
            </a:prstGeom>
            <a:solidFill>
              <a:schemeClr val="tx1">
                <a:lumMod val="75000"/>
              </a:schemeClr>
            </a:solidFill>
            <a:ln w="101600" algn="ctr">
              <a:noFill/>
              <a:round/>
              <a:headEnd/>
              <a:tailEnd/>
            </a:ln>
            <a:effectLst/>
          </p:spPr>
          <p:txBody>
            <a:bodyPr wrap="none" anchor="ctr"/>
            <a:lstStyle/>
            <a:p>
              <a:endParaRPr lang="zh-CN" altLang="en-US">
                <a:solidFill>
                  <a:srgbClr val="666666"/>
                </a:solidFill>
                <a:latin typeface="Arial" charset="0"/>
              </a:endParaRPr>
            </a:p>
          </p:txBody>
        </p:sp>
        <p:sp>
          <p:nvSpPr>
            <p:cNvPr id="35" name="Rectangle 104"/>
            <p:cNvSpPr>
              <a:spLocks noChangeArrowheads="1"/>
            </p:cNvSpPr>
            <p:nvPr/>
          </p:nvSpPr>
          <p:spPr bwMode="auto">
            <a:xfrm>
              <a:off x="726375" y="2924050"/>
              <a:ext cx="1307829" cy="207749"/>
            </a:xfrm>
            <a:prstGeom prst="rect">
              <a:avLst/>
            </a:prstGeom>
            <a:noFill/>
            <a:ln w="9525" algn="ctr">
              <a:noFill/>
              <a:miter lim="800000"/>
              <a:headEnd/>
              <a:tailEnd/>
            </a:ln>
            <a:effectLst/>
          </p:spPr>
          <p:txBody>
            <a:bodyPr wrap="square">
              <a:spAutoFit/>
            </a:bodyPr>
            <a:lstStyle/>
            <a:p>
              <a:pPr algn="ctr"/>
              <a:r>
                <a:rPr lang="zh-CN" altLang="en-US" sz="1200" b="1" dirty="0" smtClean="0">
                  <a:solidFill>
                    <a:srgbClr val="666666">
                      <a:lumMod val="75000"/>
                    </a:srgbClr>
                  </a:solidFill>
                  <a:latin typeface="微软雅黑" pitchFamily="34" charset="-122"/>
                  <a:ea typeface="微软雅黑" pitchFamily="34" charset="-122"/>
                </a:rPr>
                <a:t>分析</a:t>
              </a:r>
              <a:endParaRPr lang="en-US" altLang="ko-KR" sz="1200" b="1" dirty="0">
                <a:solidFill>
                  <a:srgbClr val="666666">
                    <a:lumMod val="75000"/>
                  </a:srgbClr>
                </a:solidFill>
                <a:latin typeface="微软雅黑" pitchFamily="34" charset="-122"/>
                <a:ea typeface="微软雅黑" pitchFamily="34" charset="-122"/>
              </a:endParaRPr>
            </a:p>
          </p:txBody>
        </p:sp>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32" y="216128"/>
            <a:ext cx="7369175" cy="836612"/>
          </a:xfrm>
        </p:spPr>
        <p:txBody>
          <a:bodyPr/>
          <a:lstStyle/>
          <a:p>
            <a:r>
              <a:rPr lang="en-US" altLang="zh-CN" b="1" dirty="0" smtClean="0">
                <a:latin typeface="+mn-lt"/>
                <a:ea typeface="微软雅黑" pitchFamily="34" charset="-122"/>
                <a:cs typeface="Times New Roman" pitchFamily="18" charset="0"/>
              </a:rPr>
              <a:t>DII</a:t>
            </a:r>
            <a:r>
              <a:rPr lang="zh-CN" altLang="en-US" b="1" dirty="0" smtClean="0">
                <a:latin typeface="+mn-lt"/>
                <a:ea typeface="微软雅黑" pitchFamily="34" charset="-122"/>
                <a:cs typeface="Times New Roman" pitchFamily="18" charset="0"/>
              </a:rPr>
              <a:t>的</a:t>
            </a:r>
            <a:r>
              <a:rPr lang="zh-CN" altLang="en-US" b="1" dirty="0" smtClean="0">
                <a:latin typeface="+mn-lt"/>
                <a:ea typeface="微软雅黑" pitchFamily="34" charset="-122"/>
              </a:rPr>
              <a:t>内容及</a:t>
            </a:r>
            <a:r>
              <a:rPr lang="zh-CN" altLang="en-US" b="1" dirty="0">
                <a:latin typeface="+mn-lt"/>
                <a:ea typeface="微软雅黑" pitchFamily="34" charset="-122"/>
              </a:rPr>
              <a:t>特点</a:t>
            </a:r>
            <a:endParaRPr lang="en-US" dirty="0">
              <a:latin typeface="+mn-lt"/>
            </a:endParaRPr>
          </a:p>
        </p:txBody>
      </p:sp>
      <p:sp>
        <p:nvSpPr>
          <p:cNvPr id="4" name="Rectangle 3"/>
          <p:cNvSpPr/>
          <p:nvPr/>
        </p:nvSpPr>
        <p:spPr>
          <a:xfrm>
            <a:off x="323528" y="1400635"/>
            <a:ext cx="8557683" cy="620847"/>
          </a:xfrm>
          <a:prstGeom prst="rect">
            <a:avLst/>
          </a:prstGeom>
          <a:solidFill>
            <a:schemeClr val="accent3">
              <a:lumMod val="50000"/>
            </a:schemeClr>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Derwent</a:t>
            </a:r>
            <a:r>
              <a:rPr lang="en-US" sz="2800" dirty="0" smtClean="0"/>
              <a:t> Innovation Index</a:t>
            </a:r>
            <a:endParaRPr lang="en-US" sz="2800" dirty="0"/>
          </a:p>
        </p:txBody>
      </p:sp>
      <p:grpSp>
        <p:nvGrpSpPr>
          <p:cNvPr id="3" name="Group 35"/>
          <p:cNvGrpSpPr/>
          <p:nvPr/>
        </p:nvGrpSpPr>
        <p:grpSpPr>
          <a:xfrm>
            <a:off x="240000" y="3000279"/>
            <a:ext cx="4476016" cy="1436833"/>
            <a:chOff x="384016" y="3000279"/>
            <a:chExt cx="4476016" cy="1436833"/>
          </a:xfrm>
        </p:grpSpPr>
        <p:sp>
          <p:nvSpPr>
            <p:cNvPr id="12" name="TextBox 11"/>
            <p:cNvSpPr txBox="1"/>
            <p:nvPr/>
          </p:nvSpPr>
          <p:spPr>
            <a:xfrm>
              <a:off x="384016" y="3000279"/>
              <a:ext cx="4476016" cy="338554"/>
            </a:xfrm>
            <a:prstGeom prst="rect">
              <a:avLst/>
            </a:prstGeom>
            <a:noFill/>
            <a:ln>
              <a:noFill/>
            </a:ln>
          </p:spPr>
          <p:txBody>
            <a:bodyPr wrap="square" rtlCol="0">
              <a:spAutoFit/>
            </a:bodyPr>
            <a:lstStyle/>
            <a:p>
              <a:pPr marL="342900" indent="-342900">
                <a:buFont typeface="Wingdings" pitchFamily="2" charset="2"/>
                <a:buChar char="v"/>
              </a:pPr>
              <a:r>
                <a:rPr lang="en-US" altLang="zh-CN" sz="1600" dirty="0" smtClean="0">
                  <a:solidFill>
                    <a:srgbClr val="0066FF"/>
                  </a:solidFill>
                  <a:latin typeface="+mn-lt"/>
                </a:rPr>
                <a:t>48</a:t>
              </a:r>
              <a:r>
                <a:rPr lang="zh-CN" altLang="en-US" sz="1600" dirty="0">
                  <a:solidFill>
                    <a:schemeClr val="accent3">
                      <a:lumMod val="50000"/>
                    </a:schemeClr>
                  </a:solidFill>
                  <a:latin typeface="+mn-lt"/>
                </a:rPr>
                <a:t>家专利机构的数据，覆</a:t>
              </a:r>
              <a:r>
                <a:rPr lang="zh-CN" altLang="en-US" sz="1600" dirty="0" smtClean="0">
                  <a:solidFill>
                    <a:schemeClr val="accent3">
                      <a:lumMod val="50000"/>
                    </a:schemeClr>
                  </a:solidFill>
                  <a:latin typeface="+mn-lt"/>
                </a:rPr>
                <a:t>盖全球</a:t>
              </a:r>
              <a:r>
                <a:rPr lang="en-US" altLang="zh-CN" sz="1600" dirty="0" smtClean="0">
                  <a:solidFill>
                    <a:srgbClr val="0066FF"/>
                  </a:solidFill>
                  <a:latin typeface="+mn-lt"/>
                </a:rPr>
                <a:t>96</a:t>
              </a:r>
              <a:r>
                <a:rPr lang="en-US" altLang="zh-CN" sz="1600" dirty="0">
                  <a:solidFill>
                    <a:srgbClr val="0066FF"/>
                  </a:solidFill>
                  <a:latin typeface="+mn-lt"/>
                </a:rPr>
                <a:t>%</a:t>
              </a:r>
              <a:r>
                <a:rPr lang="zh-CN" altLang="en-US" sz="1600" dirty="0">
                  <a:solidFill>
                    <a:schemeClr val="accent3">
                      <a:lumMod val="50000"/>
                    </a:schemeClr>
                  </a:solidFill>
                  <a:latin typeface="+mn-lt"/>
                </a:rPr>
                <a:t>的专</a:t>
              </a:r>
              <a:r>
                <a:rPr lang="zh-CN" altLang="en-US" sz="1600" dirty="0" smtClean="0">
                  <a:solidFill>
                    <a:schemeClr val="accent3">
                      <a:lumMod val="50000"/>
                    </a:schemeClr>
                  </a:solidFill>
                  <a:latin typeface="+mn-lt"/>
                </a:rPr>
                <a:t>利</a:t>
              </a:r>
              <a:endParaRPr lang="en-US" altLang="zh-CN" sz="1600" dirty="0" smtClean="0">
                <a:solidFill>
                  <a:schemeClr val="accent3">
                    <a:lumMod val="50000"/>
                  </a:schemeClr>
                </a:solidFill>
                <a:latin typeface="+mn-lt"/>
              </a:endParaRPr>
            </a:p>
          </p:txBody>
        </p:sp>
        <p:grpSp>
          <p:nvGrpSpPr>
            <p:cNvPr id="6" name="Group 31"/>
            <p:cNvGrpSpPr/>
            <p:nvPr/>
          </p:nvGrpSpPr>
          <p:grpSpPr>
            <a:xfrm>
              <a:off x="395536" y="3369611"/>
              <a:ext cx="4172131" cy="679639"/>
              <a:chOff x="255853" y="2605345"/>
              <a:chExt cx="4172131" cy="679639"/>
            </a:xfrm>
          </p:grpSpPr>
          <p:grpSp>
            <p:nvGrpSpPr>
              <p:cNvPr id="8" name="Group 28"/>
              <p:cNvGrpSpPr/>
              <p:nvPr/>
            </p:nvGrpSpPr>
            <p:grpSpPr>
              <a:xfrm>
                <a:off x="1847989" y="2605345"/>
                <a:ext cx="2579995" cy="679639"/>
                <a:chOff x="899592" y="2408599"/>
                <a:chExt cx="2579995" cy="679639"/>
              </a:xfrm>
            </p:grpSpPr>
            <p:cxnSp>
              <p:nvCxnSpPr>
                <p:cNvPr id="22" name="Straight Arrow Connector 21"/>
                <p:cNvCxnSpPr/>
                <p:nvPr/>
              </p:nvCxnSpPr>
              <p:spPr>
                <a:xfrm>
                  <a:off x="899592" y="2861072"/>
                  <a:ext cx="1919290"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331640" y="2780928"/>
                  <a:ext cx="0" cy="180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29174" y="2408599"/>
                  <a:ext cx="846707" cy="338554"/>
                </a:xfrm>
                <a:prstGeom prst="rect">
                  <a:avLst/>
                </a:prstGeom>
                <a:noFill/>
              </p:spPr>
              <p:txBody>
                <a:bodyPr wrap="none" rtlCol="0">
                  <a:spAutoFit/>
                </a:bodyPr>
                <a:lstStyle/>
                <a:p>
                  <a:r>
                    <a:rPr lang="en-US" sz="1600" dirty="0" smtClean="0">
                      <a:latin typeface="+mn-lt"/>
                    </a:rPr>
                    <a:t>1963</a:t>
                  </a:r>
                  <a:r>
                    <a:rPr lang="zh-CN" altLang="en-US" sz="1600" dirty="0" smtClean="0">
                      <a:latin typeface="+mn-lt"/>
                    </a:rPr>
                    <a:t>年</a:t>
                  </a:r>
                  <a:endParaRPr lang="en-US" sz="1600" dirty="0">
                    <a:latin typeface="+mn-lt"/>
                  </a:endParaRPr>
                </a:p>
              </p:txBody>
            </p:sp>
            <p:sp>
              <p:nvSpPr>
                <p:cNvPr id="28" name="TextBox 27"/>
                <p:cNvSpPr txBox="1"/>
                <p:nvPr/>
              </p:nvSpPr>
              <p:spPr>
                <a:xfrm>
                  <a:off x="2881346" y="2749684"/>
                  <a:ext cx="598241" cy="338554"/>
                </a:xfrm>
                <a:prstGeom prst="rect">
                  <a:avLst/>
                </a:prstGeom>
                <a:noFill/>
              </p:spPr>
              <p:txBody>
                <a:bodyPr wrap="none" rtlCol="0">
                  <a:spAutoFit/>
                </a:bodyPr>
                <a:lstStyle/>
                <a:p>
                  <a:r>
                    <a:rPr lang="zh-CN" altLang="en-US" sz="1600" dirty="0" smtClean="0">
                      <a:latin typeface="+mn-lt"/>
                    </a:rPr>
                    <a:t>至今</a:t>
                  </a:r>
                  <a:endParaRPr lang="en-US" sz="1600" dirty="0">
                    <a:latin typeface="+mn-lt"/>
                  </a:endParaRPr>
                </a:p>
              </p:txBody>
            </p:sp>
          </p:grpSp>
          <p:sp>
            <p:nvSpPr>
              <p:cNvPr id="30" name="TextBox 29"/>
              <p:cNvSpPr txBox="1"/>
              <p:nvPr/>
            </p:nvSpPr>
            <p:spPr>
              <a:xfrm>
                <a:off x="255853" y="2830236"/>
                <a:ext cx="1507144" cy="338554"/>
              </a:xfrm>
              <a:prstGeom prst="rect">
                <a:avLst/>
              </a:prstGeom>
              <a:noFill/>
            </p:spPr>
            <p:txBody>
              <a:bodyPr wrap="none" rtlCol="0">
                <a:spAutoFit/>
              </a:bodyPr>
              <a:lstStyle/>
              <a:p>
                <a:pPr marL="285750" indent="-285750">
                  <a:buFont typeface="Wingdings" pitchFamily="2" charset="2"/>
                  <a:buChar char="v"/>
                </a:pPr>
                <a:r>
                  <a:rPr lang="zh-CN" altLang="en-US" sz="1600" dirty="0" smtClean="0">
                    <a:solidFill>
                      <a:schemeClr val="accent3">
                        <a:lumMod val="50000"/>
                      </a:schemeClr>
                    </a:solidFill>
                    <a:latin typeface="+mn-lt"/>
                  </a:rPr>
                  <a:t>资源</a:t>
                </a:r>
                <a:r>
                  <a:rPr lang="zh-CN" altLang="en-US" sz="1600" dirty="0">
                    <a:solidFill>
                      <a:schemeClr val="accent3">
                        <a:lumMod val="50000"/>
                      </a:schemeClr>
                    </a:solidFill>
                    <a:latin typeface="+mn-lt"/>
                  </a:rPr>
                  <a:t>深度</a:t>
                </a:r>
                <a:r>
                  <a:rPr lang="zh-CN" altLang="en-US" sz="1600" dirty="0" smtClean="0">
                    <a:solidFill>
                      <a:schemeClr val="accent3">
                        <a:lumMod val="50000"/>
                      </a:schemeClr>
                    </a:solidFill>
                    <a:latin typeface="+mn-lt"/>
                  </a:rPr>
                  <a:t>：</a:t>
                </a:r>
                <a:endParaRPr lang="en-US" sz="1600" dirty="0">
                  <a:solidFill>
                    <a:schemeClr val="accent3">
                      <a:lumMod val="50000"/>
                    </a:schemeClr>
                  </a:solidFill>
                  <a:latin typeface="+mn-lt"/>
                </a:endParaRPr>
              </a:p>
            </p:txBody>
          </p:sp>
        </p:grpSp>
        <p:sp>
          <p:nvSpPr>
            <p:cNvPr id="31" name="TextBox 30"/>
            <p:cNvSpPr txBox="1"/>
            <p:nvPr/>
          </p:nvSpPr>
          <p:spPr>
            <a:xfrm>
              <a:off x="395536" y="4083169"/>
              <a:ext cx="2258776" cy="353943"/>
            </a:xfrm>
            <a:prstGeom prst="rect">
              <a:avLst/>
            </a:prstGeom>
            <a:noFill/>
            <a:ln>
              <a:noFill/>
            </a:ln>
          </p:spPr>
          <p:txBody>
            <a:bodyPr wrap="square" rtlCol="0">
              <a:spAutoFit/>
            </a:bodyPr>
            <a:lstStyle/>
            <a:p>
              <a:pPr marL="285750" indent="-285750">
                <a:buFont typeface="Wingdings" pitchFamily="2" charset="2"/>
                <a:buChar char="v"/>
              </a:pPr>
              <a:r>
                <a:rPr lang="zh-CN" altLang="en-US" sz="1700" dirty="0">
                  <a:solidFill>
                    <a:schemeClr val="accent3">
                      <a:lumMod val="50000"/>
                    </a:schemeClr>
                  </a:solidFill>
                  <a:latin typeface="+mn-lt"/>
                </a:rPr>
                <a:t>数据</a:t>
              </a:r>
              <a:r>
                <a:rPr lang="zh-CN" altLang="en-US" sz="1700" dirty="0" smtClean="0">
                  <a:solidFill>
                    <a:schemeClr val="tx2"/>
                  </a:solidFill>
                  <a:latin typeface="+mn-lt"/>
                </a:rPr>
                <a:t>每周</a:t>
              </a:r>
              <a:r>
                <a:rPr lang="zh-CN" altLang="en-US" sz="1700" dirty="0" smtClean="0">
                  <a:solidFill>
                    <a:schemeClr val="accent3">
                      <a:lumMod val="50000"/>
                    </a:schemeClr>
                  </a:solidFill>
                  <a:latin typeface="+mn-lt"/>
                </a:rPr>
                <a:t>更新</a:t>
              </a:r>
              <a:endParaRPr lang="en-US" altLang="zh-CN" sz="1700" dirty="0" smtClean="0">
                <a:solidFill>
                  <a:schemeClr val="accent3">
                    <a:lumMod val="50000"/>
                  </a:schemeClr>
                </a:solidFill>
                <a:latin typeface="+mn-lt"/>
              </a:endParaRPr>
            </a:p>
          </p:txBody>
        </p:sp>
      </p:grpSp>
      <p:sp>
        <p:nvSpPr>
          <p:cNvPr id="33" name="TextBox 32"/>
          <p:cNvSpPr txBox="1"/>
          <p:nvPr/>
        </p:nvSpPr>
        <p:spPr>
          <a:xfrm>
            <a:off x="2031769" y="5199038"/>
            <a:ext cx="2258776" cy="615553"/>
          </a:xfrm>
          <a:prstGeom prst="rect">
            <a:avLst/>
          </a:prstGeom>
          <a:noFill/>
          <a:ln>
            <a:noFill/>
          </a:ln>
        </p:spPr>
        <p:txBody>
          <a:bodyPr wrap="square" rtlCol="0">
            <a:spAutoFit/>
          </a:bodyPr>
          <a:lstStyle/>
          <a:p>
            <a:pPr marL="285750" indent="-285750" algn="ctr">
              <a:buFont typeface="Wingdings" pitchFamily="2" charset="2"/>
              <a:buChar char="v"/>
            </a:pPr>
            <a:r>
              <a:rPr lang="zh-CN" altLang="en-US" sz="1800" dirty="0" smtClean="0">
                <a:solidFill>
                  <a:srgbClr val="0066FF"/>
                </a:solidFill>
                <a:latin typeface="+mn-lt"/>
              </a:rPr>
              <a:t>深加工数据</a:t>
            </a:r>
            <a:endParaRPr lang="en-US" altLang="zh-CN" sz="1800" dirty="0" smtClean="0">
              <a:solidFill>
                <a:srgbClr val="0066FF"/>
              </a:solidFill>
              <a:latin typeface="+mn-lt"/>
            </a:endParaRPr>
          </a:p>
          <a:p>
            <a:pPr algn="ctr"/>
            <a:r>
              <a:rPr lang="en-US" altLang="zh-CN" sz="1600" dirty="0">
                <a:solidFill>
                  <a:schemeClr val="accent3">
                    <a:lumMod val="50000"/>
                  </a:schemeClr>
                </a:solidFill>
                <a:latin typeface="+mn-lt"/>
              </a:rPr>
              <a:t>(</a:t>
            </a:r>
            <a:r>
              <a:rPr lang="zh-CN" altLang="en-US" sz="1600" dirty="0" smtClean="0">
                <a:solidFill>
                  <a:schemeClr val="accent3">
                    <a:lumMod val="50000"/>
                  </a:schemeClr>
                </a:solidFill>
                <a:latin typeface="+mn-lt"/>
              </a:rPr>
              <a:t>人工改写</a:t>
            </a:r>
            <a:r>
              <a:rPr lang="en-US" altLang="zh-CN" sz="1600" dirty="0" smtClean="0">
                <a:solidFill>
                  <a:schemeClr val="accent3">
                    <a:lumMod val="50000"/>
                  </a:schemeClr>
                </a:solidFill>
                <a:latin typeface="+mn-lt"/>
              </a:rPr>
              <a:t>+</a:t>
            </a:r>
            <a:r>
              <a:rPr lang="zh-CN" altLang="en-US" sz="1600" dirty="0" smtClean="0">
                <a:solidFill>
                  <a:schemeClr val="accent3">
                    <a:lumMod val="50000"/>
                  </a:schemeClr>
                </a:solidFill>
                <a:latin typeface="+mn-lt"/>
              </a:rPr>
              <a:t>标引</a:t>
            </a:r>
            <a:r>
              <a:rPr lang="en-US" altLang="zh-CN" sz="1600" dirty="0" smtClean="0">
                <a:solidFill>
                  <a:schemeClr val="accent3">
                    <a:lumMod val="50000"/>
                  </a:schemeClr>
                </a:solidFill>
                <a:latin typeface="+mn-lt"/>
              </a:rPr>
              <a:t>)</a:t>
            </a:r>
          </a:p>
        </p:txBody>
      </p:sp>
      <p:grpSp>
        <p:nvGrpSpPr>
          <p:cNvPr id="16" name="Group 34"/>
          <p:cNvGrpSpPr/>
          <p:nvPr/>
        </p:nvGrpSpPr>
        <p:grpSpPr>
          <a:xfrm>
            <a:off x="331122" y="2033621"/>
            <a:ext cx="8561126" cy="4201145"/>
            <a:chOff x="331122" y="2033621"/>
            <a:chExt cx="8561126" cy="4201145"/>
          </a:xfrm>
        </p:grpSpPr>
        <p:grpSp>
          <p:nvGrpSpPr>
            <p:cNvPr id="17" name="Group 22"/>
            <p:cNvGrpSpPr/>
            <p:nvPr/>
          </p:nvGrpSpPr>
          <p:grpSpPr>
            <a:xfrm>
              <a:off x="331122" y="2033621"/>
              <a:ext cx="8557200" cy="819315"/>
              <a:chOff x="331122" y="2033621"/>
              <a:chExt cx="8557200" cy="819315"/>
            </a:xfrm>
          </p:grpSpPr>
          <p:grpSp>
            <p:nvGrpSpPr>
              <p:cNvPr id="18" name="Group 20"/>
              <p:cNvGrpSpPr/>
              <p:nvPr/>
            </p:nvGrpSpPr>
            <p:grpSpPr>
              <a:xfrm>
                <a:off x="331122" y="2033621"/>
                <a:ext cx="8557200" cy="819315"/>
                <a:chOff x="331122" y="2033621"/>
                <a:chExt cx="8557200" cy="819315"/>
              </a:xfrm>
            </p:grpSpPr>
            <p:sp>
              <p:nvSpPr>
                <p:cNvPr id="5" name="Rectangle 4"/>
                <p:cNvSpPr/>
                <p:nvPr/>
              </p:nvSpPr>
              <p:spPr>
                <a:xfrm flipH="1" flipV="1">
                  <a:off x="331122" y="2033621"/>
                  <a:ext cx="8557200" cy="811741"/>
                </a:xfrm>
                <a:prstGeom prst="rect">
                  <a:avLst/>
                </a:prstGeom>
                <a:solidFill>
                  <a:schemeClr val="tx2"/>
                </a:solid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38945" y="2145050"/>
                  <a:ext cx="4047952" cy="707886"/>
                </a:xfrm>
                <a:prstGeom prst="rect">
                  <a:avLst/>
                </a:prstGeom>
                <a:noFill/>
                <a:ln>
                  <a:noFill/>
                </a:ln>
              </p:spPr>
              <p:txBody>
                <a:bodyPr wrap="square" rtlCol="0">
                  <a:spAutoFit/>
                </a:bodyPr>
                <a:lstStyle/>
                <a:p>
                  <a:pPr algn="ctr"/>
                  <a:r>
                    <a:rPr lang="en-US" sz="2000" dirty="0" err="1" smtClean="0">
                      <a:solidFill>
                        <a:schemeClr val="bg1"/>
                      </a:solidFill>
                      <a:latin typeface="+mn-lt"/>
                    </a:rPr>
                    <a:t>Derwent</a:t>
                  </a:r>
                  <a:r>
                    <a:rPr lang="en-US" sz="2000" dirty="0" smtClean="0">
                      <a:solidFill>
                        <a:schemeClr val="bg1"/>
                      </a:solidFill>
                      <a:latin typeface="+mn-lt"/>
                    </a:rPr>
                    <a:t> World Patent Index</a:t>
                  </a:r>
                  <a:r>
                    <a:rPr lang="en-US" altLang="zh-CN" sz="2000" baseline="30000" dirty="0" smtClean="0">
                      <a:solidFill>
                        <a:schemeClr val="bg1"/>
                      </a:solidFill>
                      <a:latin typeface="+mn-lt"/>
                    </a:rPr>
                    <a:t>®</a:t>
                  </a:r>
                  <a:endParaRPr lang="en-US" sz="2000" baseline="30000" dirty="0" smtClean="0">
                    <a:solidFill>
                      <a:schemeClr val="bg1"/>
                    </a:solidFill>
                    <a:latin typeface="+mn-lt"/>
                  </a:endParaRPr>
                </a:p>
                <a:p>
                  <a:pPr algn="ctr"/>
                  <a:r>
                    <a:rPr lang="en-US" sz="2000" dirty="0" smtClean="0">
                      <a:solidFill>
                        <a:schemeClr val="bg1"/>
                      </a:solidFill>
                      <a:latin typeface="+mn-lt"/>
                    </a:rPr>
                    <a:t>(</a:t>
                  </a:r>
                  <a:r>
                    <a:rPr lang="zh-CN" altLang="en-US" sz="2000" dirty="0" smtClean="0">
                      <a:solidFill>
                        <a:schemeClr val="bg1"/>
                      </a:solidFill>
                      <a:latin typeface="+mn-lt"/>
                    </a:rPr>
                    <a:t>简称</a:t>
                  </a:r>
                  <a:r>
                    <a:rPr lang="en-US" sz="2000" dirty="0" smtClean="0">
                      <a:solidFill>
                        <a:schemeClr val="bg1"/>
                      </a:solidFill>
                      <a:latin typeface="+mn-lt"/>
                    </a:rPr>
                    <a:t>DWPI,</a:t>
                  </a:r>
                  <a:r>
                    <a:rPr lang="zh-CN" altLang="en-US" sz="2000" dirty="0" smtClean="0">
                      <a:solidFill>
                        <a:schemeClr val="bg1"/>
                      </a:solidFill>
                      <a:latin typeface="+mn-lt"/>
                    </a:rPr>
                    <a:t>“世界专利索引”）</a:t>
                  </a:r>
                  <a:endParaRPr lang="en-US" sz="2000" dirty="0" smtClean="0">
                    <a:solidFill>
                      <a:schemeClr val="bg1"/>
                    </a:solidFill>
                    <a:latin typeface="+mn-lt"/>
                  </a:endParaRPr>
                </a:p>
              </p:txBody>
            </p:sp>
          </p:grpSp>
          <p:sp>
            <p:nvSpPr>
              <p:cNvPr id="11" name="TextBox 10"/>
              <p:cNvSpPr txBox="1"/>
              <p:nvPr/>
            </p:nvSpPr>
            <p:spPr>
              <a:xfrm>
                <a:off x="4767810" y="2145050"/>
                <a:ext cx="4056741" cy="707886"/>
              </a:xfrm>
              <a:prstGeom prst="rect">
                <a:avLst/>
              </a:prstGeom>
              <a:noFill/>
              <a:ln>
                <a:noFill/>
              </a:ln>
            </p:spPr>
            <p:txBody>
              <a:bodyPr wrap="square" rtlCol="0">
                <a:spAutoFit/>
              </a:bodyPr>
              <a:lstStyle/>
              <a:p>
                <a:pPr algn="ctr"/>
                <a:r>
                  <a:rPr lang="en-US" sz="2000" dirty="0" smtClean="0">
                    <a:solidFill>
                      <a:schemeClr val="bg1"/>
                    </a:solidFill>
                    <a:latin typeface="+mn-lt"/>
                  </a:rPr>
                  <a:t>P</a:t>
                </a:r>
                <a:r>
                  <a:rPr lang="en-US" altLang="zh-CN" sz="2000" dirty="0" smtClean="0">
                    <a:solidFill>
                      <a:schemeClr val="bg1"/>
                    </a:solidFill>
                    <a:latin typeface="+mn-lt"/>
                  </a:rPr>
                  <a:t>atent Citation Index</a:t>
                </a:r>
                <a:r>
                  <a:rPr lang="en-US" altLang="zh-CN" sz="2000" baseline="30000" dirty="0" smtClean="0">
                    <a:solidFill>
                      <a:schemeClr val="bg1"/>
                    </a:solidFill>
                    <a:latin typeface="+mn-lt"/>
                  </a:rPr>
                  <a:t>®</a:t>
                </a:r>
                <a:endParaRPr lang="en-US" sz="2000" dirty="0" smtClean="0">
                  <a:solidFill>
                    <a:schemeClr val="bg1"/>
                  </a:solidFill>
                  <a:latin typeface="+mn-lt"/>
                </a:endParaRPr>
              </a:p>
              <a:p>
                <a:pPr algn="ctr"/>
                <a:r>
                  <a:rPr lang="en-US" sz="2000" dirty="0">
                    <a:solidFill>
                      <a:schemeClr val="bg1"/>
                    </a:solidFill>
                    <a:latin typeface="+mn-lt"/>
                  </a:rPr>
                  <a:t>(</a:t>
                </a:r>
                <a:r>
                  <a:rPr lang="zh-CN" altLang="en-US" sz="2000" dirty="0">
                    <a:solidFill>
                      <a:schemeClr val="bg1"/>
                    </a:solidFill>
                    <a:latin typeface="+mn-lt"/>
                  </a:rPr>
                  <a:t>专利引文索引</a:t>
                </a:r>
                <a:r>
                  <a:rPr lang="zh-CN" altLang="en-US" sz="2000" dirty="0" smtClean="0">
                    <a:solidFill>
                      <a:schemeClr val="bg1"/>
                    </a:solidFill>
                    <a:latin typeface="+mn-lt"/>
                  </a:rPr>
                  <a:t>）</a:t>
                </a:r>
                <a:endParaRPr lang="en-US" sz="2000" dirty="0" smtClean="0">
                  <a:solidFill>
                    <a:schemeClr val="bg1"/>
                  </a:solidFill>
                  <a:latin typeface="+mn-lt"/>
                </a:endParaRPr>
              </a:p>
            </p:txBody>
          </p:sp>
        </p:grpSp>
        <p:sp>
          <p:nvSpPr>
            <p:cNvPr id="14" name="Rectangle 13"/>
            <p:cNvSpPr/>
            <p:nvPr/>
          </p:nvSpPr>
          <p:spPr>
            <a:xfrm flipH="1" flipV="1">
              <a:off x="335048" y="2852936"/>
              <a:ext cx="8557200" cy="3381830"/>
            </a:xfrm>
            <a:prstGeom prst="rect">
              <a:avLst/>
            </a:prstGeom>
            <a:no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a:stCxn id="5" idx="2"/>
              <a:endCxn id="14" idx="0"/>
            </p:cNvCxnSpPr>
            <p:nvPr/>
          </p:nvCxnSpPr>
          <p:spPr>
            <a:xfrm>
              <a:off x="4609722" y="2033621"/>
              <a:ext cx="3926" cy="4201145"/>
            </a:xfrm>
            <a:prstGeom prst="line">
              <a:avLst/>
            </a:prstGeom>
            <a:ln w="28575">
              <a:solidFill>
                <a:schemeClr val="accent3">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3" cstate="print"/>
          <a:stretch>
            <a:fillRect/>
          </a:stretch>
        </p:blipFill>
        <p:spPr>
          <a:xfrm>
            <a:off x="472269" y="4589028"/>
            <a:ext cx="1544985" cy="1371780"/>
          </a:xfrm>
          <a:prstGeom prst="rect">
            <a:avLst/>
          </a:prstGeom>
        </p:spPr>
      </p:pic>
      <p:sp>
        <p:nvSpPr>
          <p:cNvPr id="26" name="TextBox 25"/>
          <p:cNvSpPr txBox="1"/>
          <p:nvPr/>
        </p:nvSpPr>
        <p:spPr>
          <a:xfrm>
            <a:off x="4932040" y="3046445"/>
            <a:ext cx="3904502" cy="646331"/>
          </a:xfrm>
          <a:prstGeom prst="rect">
            <a:avLst/>
          </a:prstGeom>
          <a:noFill/>
          <a:ln>
            <a:noFill/>
          </a:ln>
        </p:spPr>
        <p:txBody>
          <a:bodyPr wrap="square" rtlCol="0">
            <a:spAutoFit/>
          </a:bodyPr>
          <a:lstStyle/>
          <a:p>
            <a:pPr marL="285750" indent="-285750" algn="ctr">
              <a:buFont typeface="Wingdings" pitchFamily="2" charset="2"/>
              <a:buChar char="v"/>
            </a:pPr>
            <a:r>
              <a:rPr lang="zh-CN" altLang="en-US" sz="1800" dirty="0" smtClean="0">
                <a:solidFill>
                  <a:srgbClr val="0066FF"/>
                </a:solidFill>
                <a:latin typeface="+mn-lt"/>
              </a:rPr>
              <a:t>引用信息</a:t>
            </a:r>
            <a:endParaRPr lang="en-US" altLang="zh-CN" sz="1800" dirty="0" smtClean="0">
              <a:solidFill>
                <a:srgbClr val="0066FF"/>
              </a:solidFill>
              <a:latin typeface="+mn-lt"/>
            </a:endParaRPr>
          </a:p>
          <a:p>
            <a:pPr algn="ctr"/>
            <a:r>
              <a:rPr lang="zh-CN" altLang="en-US" sz="1800" dirty="0" smtClean="0">
                <a:solidFill>
                  <a:schemeClr val="accent3">
                    <a:lumMod val="50000"/>
                  </a:schemeClr>
                </a:solidFill>
                <a:latin typeface="+mn-lt"/>
              </a:rPr>
              <a:t>（</a:t>
            </a:r>
            <a:r>
              <a:rPr lang="zh-CN" altLang="en-US" sz="1800" dirty="0">
                <a:solidFill>
                  <a:schemeClr val="accent3">
                    <a:lumMod val="50000"/>
                  </a:schemeClr>
                </a:solidFill>
                <a:latin typeface="+mn-lt"/>
              </a:rPr>
              <a:t>来自于发明人、审查</a:t>
            </a:r>
            <a:r>
              <a:rPr lang="zh-CN" altLang="en-US" sz="1800" dirty="0" smtClean="0">
                <a:solidFill>
                  <a:schemeClr val="accent3">
                    <a:lumMod val="50000"/>
                  </a:schemeClr>
                </a:solidFill>
                <a:latin typeface="+mn-lt"/>
              </a:rPr>
              <a:t>员）</a:t>
            </a:r>
            <a:endParaRPr lang="en-US" altLang="zh-CN" sz="1800" dirty="0" smtClean="0">
              <a:solidFill>
                <a:schemeClr val="accent3">
                  <a:lumMod val="50000"/>
                </a:schemeClr>
              </a:solidFill>
              <a:latin typeface="+mn-lt"/>
            </a:endParaRPr>
          </a:p>
        </p:txBody>
      </p:sp>
      <p:sp>
        <p:nvSpPr>
          <p:cNvPr id="9" name="Curved Right Arrow 8"/>
          <p:cNvSpPr/>
          <p:nvPr/>
        </p:nvSpPr>
        <p:spPr>
          <a:xfrm>
            <a:off x="4688114" y="3212976"/>
            <a:ext cx="591973" cy="1047164"/>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231686" y="3789040"/>
            <a:ext cx="492443" cy="2118529"/>
          </a:xfrm>
          <a:prstGeom prst="rect">
            <a:avLst/>
          </a:prstGeom>
          <a:noFill/>
        </p:spPr>
        <p:txBody>
          <a:bodyPr vert="eaVert" wrap="none" rtlCol="0">
            <a:spAutoFit/>
          </a:bodyPr>
          <a:lstStyle/>
          <a:p>
            <a:pPr algn="ctr"/>
            <a:r>
              <a:rPr lang="zh-CN" altLang="en-US" sz="2000" dirty="0">
                <a:solidFill>
                  <a:schemeClr val="tx2"/>
                </a:solidFill>
                <a:latin typeface="+mn-lt"/>
                <a:ea typeface="黑体" pitchFamily="49" charset="-122"/>
              </a:rPr>
              <a:t>“被引专利检索”</a:t>
            </a:r>
            <a:endParaRPr lang="en-US" altLang="zh-CN" sz="2000" dirty="0">
              <a:solidFill>
                <a:schemeClr val="tx2"/>
              </a:solidFill>
              <a:latin typeface="+mn-lt"/>
              <a:ea typeface="黑体" pitchFamily="49" charset="-122"/>
            </a:endParaRPr>
          </a:p>
        </p:txBody>
      </p:sp>
      <p:sp>
        <p:nvSpPr>
          <p:cNvPr id="15" name="TextBox 14"/>
          <p:cNvSpPr txBox="1"/>
          <p:nvPr/>
        </p:nvSpPr>
        <p:spPr>
          <a:xfrm>
            <a:off x="5652352" y="3933056"/>
            <a:ext cx="3312136" cy="2062103"/>
          </a:xfrm>
          <a:prstGeom prst="rect">
            <a:avLst/>
          </a:prstGeom>
          <a:noFill/>
        </p:spPr>
        <p:txBody>
          <a:bodyPr wrap="square" rtlCol="0">
            <a:spAutoFit/>
          </a:bodyPr>
          <a:lstStyle/>
          <a:p>
            <a:pPr marL="285750" indent="-285750">
              <a:buFont typeface="Arial" pitchFamily="34" charset="0"/>
              <a:buChar char="•"/>
            </a:pPr>
            <a:r>
              <a:rPr lang="zh-CN" altLang="en-US" sz="1600" dirty="0">
                <a:solidFill>
                  <a:schemeClr val="accent3">
                    <a:lumMod val="50000"/>
                  </a:schemeClr>
                </a:solidFill>
                <a:latin typeface="+mn-lt"/>
              </a:rPr>
              <a:t>被引</a:t>
            </a:r>
            <a:r>
              <a:rPr lang="zh-CN" altLang="en-US" sz="1600" dirty="0">
                <a:solidFill>
                  <a:schemeClr val="tx2"/>
                </a:solidFill>
                <a:latin typeface="+mn-lt"/>
              </a:rPr>
              <a:t>专利号</a:t>
            </a:r>
            <a:endParaRPr lang="en-US" sz="1600" dirty="0">
              <a:solidFill>
                <a:schemeClr val="tx2"/>
              </a:solidFill>
              <a:latin typeface="+mn-lt"/>
            </a:endParaRPr>
          </a:p>
          <a:p>
            <a:pPr marL="285750" indent="-285750">
              <a:buFont typeface="Arial" pitchFamily="34" charset="0"/>
              <a:buChar char="•"/>
            </a:pPr>
            <a:r>
              <a:rPr lang="zh-CN" altLang="en-US" sz="1600" dirty="0">
                <a:solidFill>
                  <a:schemeClr val="accent3">
                    <a:lumMod val="50000"/>
                  </a:schemeClr>
                </a:solidFill>
                <a:latin typeface="+mn-lt"/>
              </a:rPr>
              <a:t>被引专利</a:t>
            </a:r>
            <a:r>
              <a:rPr lang="zh-CN" altLang="en-US" sz="1600" dirty="0" smtClean="0">
                <a:solidFill>
                  <a:schemeClr val="accent3">
                    <a:lumMod val="50000"/>
                  </a:schemeClr>
                </a:solidFill>
                <a:latin typeface="+mn-lt"/>
              </a:rPr>
              <a:t>号</a:t>
            </a:r>
            <a:r>
              <a:rPr lang="en-US" altLang="zh-CN" sz="1600" dirty="0">
                <a:solidFill>
                  <a:schemeClr val="accent3">
                    <a:lumMod val="50000"/>
                  </a:schemeClr>
                </a:solidFill>
                <a:latin typeface="+mn-lt"/>
              </a:rPr>
              <a:t>+</a:t>
            </a:r>
            <a:r>
              <a:rPr lang="zh-CN" altLang="en-US" sz="1600" dirty="0" smtClean="0">
                <a:solidFill>
                  <a:schemeClr val="accent3">
                    <a:lumMod val="50000"/>
                  </a:schemeClr>
                </a:solidFill>
                <a:latin typeface="+mn-lt"/>
              </a:rPr>
              <a:t>专</a:t>
            </a:r>
            <a:r>
              <a:rPr lang="zh-CN" altLang="en-US" sz="1600" dirty="0">
                <a:solidFill>
                  <a:schemeClr val="accent3">
                    <a:lumMod val="50000"/>
                  </a:schemeClr>
                </a:solidFill>
                <a:latin typeface="+mn-lt"/>
              </a:rPr>
              <a:t>利家族</a:t>
            </a:r>
            <a:endParaRPr lang="en-US" sz="1600" dirty="0">
              <a:solidFill>
                <a:schemeClr val="accent3">
                  <a:lumMod val="50000"/>
                </a:schemeClr>
              </a:solidFill>
              <a:latin typeface="+mn-lt"/>
            </a:endParaRPr>
          </a:p>
          <a:p>
            <a:pPr marL="285750" indent="-285750">
              <a:buFont typeface="Arial" pitchFamily="34" charset="0"/>
              <a:buChar char="•"/>
            </a:pPr>
            <a:r>
              <a:rPr lang="zh-CN" altLang="en-US" sz="1600" dirty="0">
                <a:solidFill>
                  <a:schemeClr val="accent3">
                    <a:lumMod val="50000"/>
                  </a:schemeClr>
                </a:solidFill>
                <a:latin typeface="+mn-lt"/>
              </a:rPr>
              <a:t>被引</a:t>
            </a:r>
            <a:r>
              <a:rPr lang="zh-CN" altLang="en-US" sz="1600" dirty="0">
                <a:solidFill>
                  <a:schemeClr val="tx2"/>
                </a:solidFill>
                <a:latin typeface="+mn-lt"/>
              </a:rPr>
              <a:t>专利权人</a:t>
            </a:r>
            <a:endParaRPr lang="en-US" sz="1600" dirty="0">
              <a:solidFill>
                <a:schemeClr val="tx2"/>
              </a:solidFill>
              <a:latin typeface="+mn-lt"/>
            </a:endParaRPr>
          </a:p>
          <a:p>
            <a:pPr marL="285750" indent="-285750">
              <a:buFont typeface="Arial" pitchFamily="34" charset="0"/>
              <a:buChar char="•"/>
            </a:pPr>
            <a:r>
              <a:rPr lang="zh-CN" altLang="en-US" sz="1600" dirty="0">
                <a:solidFill>
                  <a:schemeClr val="accent3">
                    <a:lumMod val="50000"/>
                  </a:schemeClr>
                </a:solidFill>
                <a:latin typeface="+mn-lt"/>
              </a:rPr>
              <a:t>被引专利人名称</a:t>
            </a:r>
            <a:endParaRPr lang="en-US" sz="1600" dirty="0">
              <a:solidFill>
                <a:schemeClr val="accent3">
                  <a:lumMod val="50000"/>
                </a:schemeClr>
              </a:solidFill>
              <a:latin typeface="+mn-lt"/>
            </a:endParaRPr>
          </a:p>
          <a:p>
            <a:pPr marL="285750" indent="-285750">
              <a:buFont typeface="Arial" pitchFamily="34" charset="0"/>
              <a:buChar char="•"/>
            </a:pPr>
            <a:r>
              <a:rPr lang="zh-CN" altLang="en-US" sz="1600" dirty="0">
                <a:solidFill>
                  <a:schemeClr val="accent3">
                    <a:lumMod val="50000"/>
                  </a:schemeClr>
                </a:solidFill>
                <a:latin typeface="+mn-lt"/>
              </a:rPr>
              <a:t>被引专利权人代码</a:t>
            </a:r>
            <a:endParaRPr lang="en-US" sz="1600" dirty="0">
              <a:solidFill>
                <a:schemeClr val="accent3">
                  <a:lumMod val="50000"/>
                </a:schemeClr>
              </a:solidFill>
              <a:latin typeface="+mn-lt"/>
            </a:endParaRPr>
          </a:p>
          <a:p>
            <a:pPr marL="285750" indent="-285750">
              <a:buFont typeface="Arial" pitchFamily="34" charset="0"/>
              <a:buChar char="•"/>
            </a:pPr>
            <a:r>
              <a:rPr lang="zh-CN" altLang="en-US" sz="1600" dirty="0">
                <a:solidFill>
                  <a:schemeClr val="accent3">
                    <a:lumMod val="50000"/>
                  </a:schemeClr>
                </a:solidFill>
                <a:latin typeface="+mn-lt"/>
              </a:rPr>
              <a:t>被引</a:t>
            </a:r>
            <a:r>
              <a:rPr lang="zh-CN" altLang="en-US" sz="1600" dirty="0">
                <a:solidFill>
                  <a:schemeClr val="tx2"/>
                </a:solidFill>
                <a:latin typeface="+mn-lt"/>
              </a:rPr>
              <a:t>发明人</a:t>
            </a:r>
            <a:endParaRPr lang="en-US" sz="1600" dirty="0">
              <a:solidFill>
                <a:schemeClr val="tx2"/>
              </a:solidFill>
              <a:latin typeface="+mn-lt"/>
            </a:endParaRPr>
          </a:p>
          <a:p>
            <a:pPr marL="285750" indent="-285750">
              <a:buFont typeface="Arial" pitchFamily="34" charset="0"/>
              <a:buChar char="•"/>
            </a:pPr>
            <a:r>
              <a:rPr lang="zh-CN" altLang="en-US" sz="1600" dirty="0">
                <a:solidFill>
                  <a:schemeClr val="accent3">
                    <a:lumMod val="50000"/>
                  </a:schemeClr>
                </a:solidFill>
                <a:latin typeface="+mn-lt"/>
              </a:rPr>
              <a:t>被引的</a:t>
            </a:r>
            <a:r>
              <a:rPr lang="en-US" sz="1600" dirty="0" err="1">
                <a:solidFill>
                  <a:schemeClr val="accent3">
                    <a:lumMod val="50000"/>
                  </a:schemeClr>
                </a:solidFill>
                <a:latin typeface="+mn-lt"/>
              </a:rPr>
              <a:t>Derwent</a:t>
            </a:r>
            <a:r>
              <a:rPr lang="zh-CN" altLang="en-US" sz="1600" dirty="0">
                <a:solidFill>
                  <a:schemeClr val="accent3">
                    <a:lumMod val="50000"/>
                  </a:schemeClr>
                </a:solidFill>
                <a:latin typeface="+mn-lt"/>
              </a:rPr>
              <a:t>主入藏号</a:t>
            </a:r>
            <a:endParaRPr lang="en-US" sz="1600" dirty="0">
              <a:solidFill>
                <a:schemeClr val="accent3">
                  <a:lumMod val="50000"/>
                </a:schemeClr>
              </a:solidFill>
              <a:latin typeface="+mn-lt"/>
            </a:endParaRPr>
          </a:p>
          <a:p>
            <a:pPr marL="285750" indent="-285750">
              <a:buFont typeface="Arial" pitchFamily="34" charset="0"/>
              <a:buChar char="•"/>
            </a:pPr>
            <a:endParaRPr lang="en-US" sz="1600" dirty="0">
              <a:solidFill>
                <a:schemeClr val="accent3">
                  <a:lumMod val="50000"/>
                </a:schemeClr>
              </a:solidFill>
              <a:latin typeface="+mn-lt"/>
            </a:endParaRPr>
          </a:p>
        </p:txBody>
      </p:sp>
    </p:spTree>
    <p:extLst>
      <p:ext uri="{BB962C8B-B14F-4D97-AF65-F5344CB8AC3E}">
        <p14:creationId xmlns:p14="http://schemas.microsoft.com/office/powerpoint/2010/main" xmlns="" val="287126111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17599" y="520685"/>
            <a:ext cx="7083425" cy="836613"/>
          </a:xfrm>
        </p:spPr>
        <p:txBody>
          <a:bodyPr/>
          <a:lstStyle/>
          <a:p>
            <a:pPr eaLnBrk="1" hangingPunct="1"/>
            <a:r>
              <a:rPr lang="zh-CN" altLang="en-US" b="1" dirty="0">
                <a:latin typeface="微软雅黑" pitchFamily="34" charset="-122"/>
                <a:ea typeface="微软雅黑" pitchFamily="34" charset="-122"/>
              </a:rPr>
              <a:t>专</a:t>
            </a:r>
            <a:r>
              <a:rPr lang="zh-CN" altLang="en-US" b="1" dirty="0" smtClean="0">
                <a:latin typeface="微软雅黑" pitchFamily="34" charset="-122"/>
                <a:ea typeface="微软雅黑" pitchFamily="34" charset="-122"/>
              </a:rPr>
              <a:t>利来源国家</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地区</a:t>
            </a:r>
          </a:p>
        </p:txBody>
      </p:sp>
      <p:sp>
        <p:nvSpPr>
          <p:cNvPr id="37891" name="Rectangle 3"/>
          <p:cNvSpPr>
            <a:spLocks noGrp="1" noChangeArrowheads="1"/>
          </p:cNvSpPr>
          <p:nvPr>
            <p:ph sz="half" idx="1"/>
          </p:nvPr>
        </p:nvSpPr>
        <p:spPr>
          <a:xfrm>
            <a:off x="955596" y="1500188"/>
            <a:ext cx="4545098" cy="5357812"/>
          </a:xfrm>
          <a:solidFill>
            <a:schemeClr val="bg1"/>
          </a:solidFill>
        </p:spPr>
        <p:txBody>
          <a:bodyPr/>
          <a:lstStyle/>
          <a:p>
            <a:pPr fontAlgn="b">
              <a:lnSpc>
                <a:spcPct val="90000"/>
              </a:lnSpc>
              <a:spcBef>
                <a:spcPct val="0"/>
              </a:spcBef>
            </a:pPr>
            <a:r>
              <a:rPr lang="en-GB" altLang="zh-CN" sz="1600" dirty="0" smtClean="0">
                <a:latin typeface="Arial" pitchFamily="34" charset="0"/>
                <a:cs typeface="Arial" pitchFamily="34" charset="0"/>
              </a:rPr>
              <a:t>Australia	                    AU</a:t>
            </a:r>
          </a:p>
          <a:p>
            <a:pPr fontAlgn="b">
              <a:lnSpc>
                <a:spcPct val="90000"/>
              </a:lnSpc>
              <a:spcBef>
                <a:spcPct val="0"/>
              </a:spcBef>
            </a:pPr>
            <a:r>
              <a:rPr lang="en-GB" altLang="zh-CN" sz="1600" dirty="0" smtClean="0">
                <a:latin typeface="Arial" pitchFamily="34" charset="0"/>
                <a:cs typeface="Arial" pitchFamily="34" charset="0"/>
              </a:rPr>
              <a:t>Austria	                                    AT</a:t>
            </a:r>
          </a:p>
          <a:p>
            <a:pPr fontAlgn="b">
              <a:lnSpc>
                <a:spcPct val="90000"/>
              </a:lnSpc>
              <a:spcBef>
                <a:spcPct val="0"/>
              </a:spcBef>
            </a:pPr>
            <a:r>
              <a:rPr lang="en-GB" altLang="zh-CN" sz="1600" dirty="0" smtClean="0">
                <a:latin typeface="Arial" pitchFamily="34" charset="0"/>
                <a:cs typeface="Arial" pitchFamily="34" charset="0"/>
              </a:rPr>
              <a:t>Belgium                                   BE</a:t>
            </a:r>
          </a:p>
          <a:p>
            <a:pPr fontAlgn="b">
              <a:lnSpc>
                <a:spcPct val="90000"/>
              </a:lnSpc>
              <a:spcBef>
                <a:spcPct val="0"/>
              </a:spcBef>
            </a:pPr>
            <a:r>
              <a:rPr lang="en-GB" altLang="zh-CN" sz="1600" dirty="0" smtClean="0">
                <a:latin typeface="Arial" pitchFamily="34" charset="0"/>
                <a:cs typeface="Arial" pitchFamily="34" charset="0"/>
              </a:rPr>
              <a:t>Brazil	                                   BR</a:t>
            </a:r>
          </a:p>
          <a:p>
            <a:pPr fontAlgn="b">
              <a:lnSpc>
                <a:spcPct val="90000"/>
              </a:lnSpc>
              <a:spcBef>
                <a:spcPct val="0"/>
              </a:spcBef>
            </a:pPr>
            <a:r>
              <a:rPr lang="en-GB" altLang="zh-CN" sz="1600" dirty="0" smtClean="0">
                <a:latin typeface="Arial" pitchFamily="34" charset="0"/>
                <a:cs typeface="Arial" pitchFamily="34" charset="0"/>
              </a:rPr>
              <a:t>Canada                                   CA</a:t>
            </a:r>
          </a:p>
          <a:p>
            <a:pPr fontAlgn="b">
              <a:lnSpc>
                <a:spcPct val="90000"/>
              </a:lnSpc>
              <a:spcBef>
                <a:spcPct val="0"/>
              </a:spcBef>
            </a:pPr>
            <a:r>
              <a:rPr lang="en-US" altLang="zh-CN" sz="1600" dirty="0" smtClean="0">
                <a:latin typeface="Arial" pitchFamily="34" charset="0"/>
                <a:cs typeface="Arial" pitchFamily="34" charset="0"/>
              </a:rPr>
              <a:t>Switzerland </a:t>
            </a:r>
            <a:r>
              <a:rPr lang="en-US" altLang="zh-CN" sz="1600" dirty="0" smtClean="0"/>
              <a:t>                </a:t>
            </a:r>
            <a:r>
              <a:rPr lang="en-US" altLang="zh-CN" sz="1600" dirty="0" smtClean="0">
                <a:latin typeface="Arial" pitchFamily="34" charset="0"/>
                <a:cs typeface="Arial" pitchFamily="34" charset="0"/>
              </a:rPr>
              <a:t>CH</a:t>
            </a:r>
            <a:r>
              <a:rPr lang="en-US" altLang="zh-CN" sz="1600" dirty="0" smtClean="0"/>
              <a:t> </a:t>
            </a:r>
            <a:endParaRPr lang="en-GB" altLang="zh-CN" sz="1600" dirty="0" smtClean="0">
              <a:latin typeface="Arial" pitchFamily="34" charset="0"/>
              <a:cs typeface="Arial" pitchFamily="34" charset="0"/>
            </a:endParaRPr>
          </a:p>
          <a:p>
            <a:pPr fontAlgn="b">
              <a:lnSpc>
                <a:spcPct val="90000"/>
              </a:lnSpc>
              <a:spcBef>
                <a:spcPct val="0"/>
              </a:spcBef>
            </a:pPr>
            <a:r>
              <a:rPr lang="en-GB" altLang="zh-CN" sz="1600" dirty="0" smtClean="0">
                <a:latin typeface="Arial" pitchFamily="34" charset="0"/>
                <a:cs typeface="Arial" pitchFamily="34" charset="0"/>
              </a:rPr>
              <a:t>China	                                   CN</a:t>
            </a:r>
          </a:p>
          <a:p>
            <a:pPr fontAlgn="b">
              <a:lnSpc>
                <a:spcPct val="90000"/>
              </a:lnSpc>
              <a:spcBef>
                <a:spcPct val="0"/>
              </a:spcBef>
            </a:pPr>
            <a:r>
              <a:rPr lang="en-GB" altLang="zh-CN" sz="1600" dirty="0" smtClean="0">
                <a:latin typeface="Arial" pitchFamily="34" charset="0"/>
                <a:cs typeface="Arial" pitchFamily="34" charset="0"/>
              </a:rPr>
              <a:t>Czechoslovakia	                    CS</a:t>
            </a:r>
          </a:p>
          <a:p>
            <a:pPr fontAlgn="b">
              <a:lnSpc>
                <a:spcPct val="90000"/>
              </a:lnSpc>
              <a:spcBef>
                <a:spcPct val="0"/>
              </a:spcBef>
            </a:pPr>
            <a:r>
              <a:rPr lang="en-GB" altLang="zh-CN" sz="1600" dirty="0" smtClean="0">
                <a:latin typeface="Arial" pitchFamily="34" charset="0"/>
                <a:cs typeface="Arial" pitchFamily="34" charset="0"/>
              </a:rPr>
              <a:t>Czech Republic	                    CZ</a:t>
            </a:r>
          </a:p>
          <a:p>
            <a:pPr fontAlgn="b">
              <a:lnSpc>
                <a:spcPct val="90000"/>
              </a:lnSpc>
              <a:spcBef>
                <a:spcPct val="0"/>
              </a:spcBef>
            </a:pPr>
            <a:r>
              <a:rPr lang="en-GB" altLang="zh-CN" sz="1600" dirty="0" smtClean="0">
                <a:latin typeface="Arial" pitchFamily="34" charset="0"/>
                <a:cs typeface="Arial" pitchFamily="34" charset="0"/>
              </a:rPr>
              <a:t>Denmark	                     DK</a:t>
            </a:r>
          </a:p>
          <a:p>
            <a:pPr fontAlgn="b">
              <a:lnSpc>
                <a:spcPct val="90000"/>
              </a:lnSpc>
              <a:spcBef>
                <a:spcPct val="0"/>
              </a:spcBef>
            </a:pPr>
            <a:r>
              <a:rPr lang="en-GB" altLang="zh-CN" sz="1600" dirty="0" smtClean="0">
                <a:latin typeface="Arial" pitchFamily="34" charset="0"/>
                <a:cs typeface="Arial" pitchFamily="34" charset="0"/>
              </a:rPr>
              <a:t>European	                     EP</a:t>
            </a:r>
          </a:p>
          <a:p>
            <a:pPr fontAlgn="b">
              <a:lnSpc>
                <a:spcPct val="90000"/>
              </a:lnSpc>
              <a:spcBef>
                <a:spcPct val="0"/>
              </a:spcBef>
            </a:pPr>
            <a:r>
              <a:rPr lang="en-GB" altLang="zh-CN" sz="1600" dirty="0" smtClean="0">
                <a:latin typeface="Arial" pitchFamily="34" charset="0"/>
                <a:cs typeface="Arial" pitchFamily="34" charset="0"/>
              </a:rPr>
              <a:t>Finland	                                     FI</a:t>
            </a:r>
          </a:p>
          <a:p>
            <a:pPr fontAlgn="b">
              <a:lnSpc>
                <a:spcPct val="90000"/>
              </a:lnSpc>
              <a:spcBef>
                <a:spcPct val="0"/>
              </a:spcBef>
            </a:pPr>
            <a:r>
              <a:rPr lang="en-GB" altLang="zh-CN" sz="1600" dirty="0" smtClean="0">
                <a:latin typeface="Arial" pitchFamily="34" charset="0"/>
                <a:cs typeface="Arial" pitchFamily="34" charset="0"/>
              </a:rPr>
              <a:t>France	                                    FR</a:t>
            </a:r>
          </a:p>
          <a:p>
            <a:pPr fontAlgn="b">
              <a:lnSpc>
                <a:spcPct val="90000"/>
              </a:lnSpc>
              <a:spcBef>
                <a:spcPct val="0"/>
              </a:spcBef>
            </a:pPr>
            <a:r>
              <a:rPr lang="en-GB" altLang="zh-CN" sz="1600" dirty="0" smtClean="0">
                <a:latin typeface="Arial" pitchFamily="34" charset="0"/>
                <a:cs typeface="Arial" pitchFamily="34" charset="0"/>
              </a:rPr>
              <a:t>Germany	                     DE</a:t>
            </a:r>
          </a:p>
          <a:p>
            <a:pPr fontAlgn="b">
              <a:lnSpc>
                <a:spcPct val="90000"/>
              </a:lnSpc>
              <a:spcBef>
                <a:spcPct val="0"/>
              </a:spcBef>
            </a:pPr>
            <a:r>
              <a:rPr lang="en-GB" altLang="zh-CN" sz="1600" dirty="0" smtClean="0">
                <a:latin typeface="Arial" pitchFamily="34" charset="0"/>
                <a:cs typeface="Arial" pitchFamily="34" charset="0"/>
              </a:rPr>
              <a:t>Germany, Democratic Rep.	     DD</a:t>
            </a:r>
          </a:p>
          <a:p>
            <a:pPr fontAlgn="b">
              <a:lnSpc>
                <a:spcPct val="90000"/>
              </a:lnSpc>
              <a:spcBef>
                <a:spcPct val="0"/>
              </a:spcBef>
            </a:pPr>
            <a:r>
              <a:rPr lang="en-GB" altLang="zh-CN" sz="1600" dirty="0" smtClean="0">
                <a:latin typeface="Arial" pitchFamily="34" charset="0"/>
                <a:cs typeface="Arial" pitchFamily="34" charset="0"/>
              </a:rPr>
              <a:t>Great Britain	                     GB</a:t>
            </a:r>
          </a:p>
          <a:p>
            <a:pPr fontAlgn="b">
              <a:lnSpc>
                <a:spcPct val="90000"/>
              </a:lnSpc>
              <a:spcBef>
                <a:spcPct val="0"/>
              </a:spcBef>
            </a:pPr>
            <a:r>
              <a:rPr lang="en-GB" altLang="zh-CN" sz="1600" dirty="0" smtClean="0">
                <a:latin typeface="Arial" pitchFamily="34" charset="0"/>
                <a:cs typeface="Arial" pitchFamily="34" charset="0"/>
              </a:rPr>
              <a:t>Hungary	                     HU</a:t>
            </a:r>
          </a:p>
          <a:p>
            <a:pPr fontAlgn="b">
              <a:lnSpc>
                <a:spcPct val="90000"/>
              </a:lnSpc>
              <a:spcBef>
                <a:spcPct val="0"/>
              </a:spcBef>
            </a:pPr>
            <a:r>
              <a:rPr lang="en-GB" altLang="zh-CN" sz="1600" dirty="0" smtClean="0">
                <a:latin typeface="Arial" pitchFamily="34" charset="0"/>
                <a:cs typeface="Arial" pitchFamily="34" charset="0"/>
              </a:rPr>
              <a:t>India	                                     IN</a:t>
            </a:r>
          </a:p>
          <a:p>
            <a:pPr fontAlgn="b">
              <a:lnSpc>
                <a:spcPct val="90000"/>
              </a:lnSpc>
              <a:spcBef>
                <a:spcPct val="0"/>
              </a:spcBef>
            </a:pPr>
            <a:r>
              <a:rPr lang="en-GB" altLang="zh-CN" sz="1600" dirty="0" smtClean="0">
                <a:latin typeface="Arial" pitchFamily="34" charset="0"/>
                <a:cs typeface="Arial" pitchFamily="34" charset="0"/>
              </a:rPr>
              <a:t>Ireland	                                      IE</a:t>
            </a:r>
          </a:p>
          <a:p>
            <a:pPr fontAlgn="b">
              <a:lnSpc>
                <a:spcPct val="90000"/>
              </a:lnSpc>
              <a:spcBef>
                <a:spcPct val="0"/>
              </a:spcBef>
            </a:pPr>
            <a:r>
              <a:rPr lang="en-GB" altLang="zh-CN" sz="1600" dirty="0" smtClean="0">
                <a:latin typeface="Arial" pitchFamily="34" charset="0"/>
                <a:cs typeface="Arial" pitchFamily="34" charset="0"/>
              </a:rPr>
              <a:t>Israel	                                      IL</a:t>
            </a:r>
          </a:p>
          <a:p>
            <a:pPr fontAlgn="b">
              <a:lnSpc>
                <a:spcPct val="90000"/>
              </a:lnSpc>
              <a:spcBef>
                <a:spcPct val="0"/>
              </a:spcBef>
            </a:pPr>
            <a:r>
              <a:rPr lang="en-GB" altLang="zh-CN" sz="1600" dirty="0" smtClean="0">
                <a:latin typeface="Arial" pitchFamily="34" charset="0"/>
                <a:cs typeface="Arial" pitchFamily="34" charset="0"/>
              </a:rPr>
              <a:t>Italy	                                      IT</a:t>
            </a:r>
          </a:p>
          <a:p>
            <a:pPr fontAlgn="b">
              <a:lnSpc>
                <a:spcPct val="90000"/>
              </a:lnSpc>
              <a:spcBef>
                <a:spcPct val="0"/>
              </a:spcBef>
            </a:pPr>
            <a:r>
              <a:rPr lang="en-GB" altLang="zh-CN" sz="1600" dirty="0" smtClean="0">
                <a:latin typeface="Arial" pitchFamily="34" charset="0"/>
                <a:cs typeface="Arial" pitchFamily="34" charset="0"/>
              </a:rPr>
              <a:t>Japan	                                     JP</a:t>
            </a:r>
          </a:p>
          <a:p>
            <a:pPr fontAlgn="b">
              <a:lnSpc>
                <a:spcPct val="90000"/>
              </a:lnSpc>
              <a:spcBef>
                <a:spcPct val="0"/>
              </a:spcBef>
            </a:pPr>
            <a:r>
              <a:rPr lang="en-GB" altLang="zh-CN" sz="1600" dirty="0" smtClean="0">
                <a:latin typeface="Arial" pitchFamily="34" charset="0"/>
                <a:cs typeface="Arial" pitchFamily="34" charset="0"/>
              </a:rPr>
              <a:t>Korea, Republic of                   KR</a:t>
            </a:r>
            <a:endParaRPr lang="zh-CN" altLang="en-US" sz="1600" dirty="0" smtClean="0">
              <a:latin typeface="Arial" pitchFamily="34" charset="0"/>
              <a:cs typeface="Arial" pitchFamily="34" charset="0"/>
            </a:endParaRPr>
          </a:p>
        </p:txBody>
      </p:sp>
      <p:sp>
        <p:nvSpPr>
          <p:cNvPr id="37892" name="Rectangle 4"/>
          <p:cNvSpPr>
            <a:spLocks noGrp="1" noChangeArrowheads="1"/>
          </p:cNvSpPr>
          <p:nvPr>
            <p:ph sz="half" idx="2"/>
          </p:nvPr>
        </p:nvSpPr>
        <p:spPr>
          <a:xfrm>
            <a:off x="4786314" y="1456134"/>
            <a:ext cx="3824286" cy="5429250"/>
          </a:xfrm>
        </p:spPr>
        <p:txBody>
          <a:bodyPr/>
          <a:lstStyle/>
          <a:p>
            <a:pPr fontAlgn="b">
              <a:lnSpc>
                <a:spcPct val="90000"/>
              </a:lnSpc>
              <a:spcBef>
                <a:spcPct val="0"/>
              </a:spcBef>
            </a:pPr>
            <a:r>
              <a:rPr lang="en-GB" altLang="zh-CN" sz="1600" dirty="0" smtClean="0">
                <a:ea typeface="宋体" pitchFamily="2" charset="-122"/>
                <a:cs typeface="Arial" pitchFamily="34" charset="0"/>
              </a:rPr>
              <a:t>Luxembourg	                        LU</a:t>
            </a:r>
          </a:p>
          <a:p>
            <a:pPr fontAlgn="b">
              <a:lnSpc>
                <a:spcPct val="90000"/>
              </a:lnSpc>
              <a:spcBef>
                <a:spcPct val="0"/>
              </a:spcBef>
            </a:pPr>
            <a:r>
              <a:rPr lang="en-GB" altLang="zh-CN" sz="1600" dirty="0" smtClean="0">
                <a:ea typeface="宋体" pitchFamily="2" charset="-122"/>
                <a:cs typeface="Arial" pitchFamily="34" charset="0"/>
              </a:rPr>
              <a:t>Mexico	                                         MX</a:t>
            </a:r>
          </a:p>
          <a:p>
            <a:pPr fontAlgn="b">
              <a:lnSpc>
                <a:spcPct val="90000"/>
              </a:lnSpc>
              <a:spcBef>
                <a:spcPct val="0"/>
              </a:spcBef>
            </a:pPr>
            <a:r>
              <a:rPr lang="en-GB" altLang="zh-CN" sz="1600" dirty="0" smtClean="0">
                <a:ea typeface="宋体" pitchFamily="2" charset="-122"/>
                <a:cs typeface="Arial" pitchFamily="34" charset="0"/>
              </a:rPr>
              <a:t>Netherlands	                        NL</a:t>
            </a:r>
          </a:p>
          <a:p>
            <a:pPr fontAlgn="b">
              <a:lnSpc>
                <a:spcPct val="90000"/>
              </a:lnSpc>
              <a:spcBef>
                <a:spcPct val="0"/>
              </a:spcBef>
            </a:pPr>
            <a:r>
              <a:rPr lang="en-GB" altLang="zh-CN" sz="1600" dirty="0" smtClean="0">
                <a:ea typeface="宋体" pitchFamily="2" charset="-122"/>
                <a:cs typeface="Arial" pitchFamily="34" charset="0"/>
              </a:rPr>
              <a:t>Norway                                        NO</a:t>
            </a:r>
          </a:p>
          <a:p>
            <a:pPr fontAlgn="b">
              <a:lnSpc>
                <a:spcPct val="90000"/>
              </a:lnSpc>
              <a:spcBef>
                <a:spcPct val="0"/>
              </a:spcBef>
            </a:pPr>
            <a:r>
              <a:rPr lang="en-GB" altLang="zh-CN" sz="1600" dirty="0" smtClean="0">
                <a:ea typeface="宋体" pitchFamily="2" charset="-122"/>
                <a:cs typeface="Arial" pitchFamily="34" charset="0"/>
              </a:rPr>
              <a:t>New Zealand	                        NZ</a:t>
            </a:r>
          </a:p>
          <a:p>
            <a:pPr fontAlgn="b">
              <a:lnSpc>
                <a:spcPct val="90000"/>
              </a:lnSpc>
              <a:spcBef>
                <a:spcPct val="0"/>
              </a:spcBef>
            </a:pPr>
            <a:r>
              <a:rPr lang="en-GB" altLang="zh-CN" sz="1600" dirty="0" smtClean="0">
                <a:ea typeface="宋体" pitchFamily="2" charset="-122"/>
                <a:cs typeface="Arial" pitchFamily="34" charset="0"/>
              </a:rPr>
              <a:t>Patent Co-operation Treaty	        WO</a:t>
            </a:r>
          </a:p>
          <a:p>
            <a:pPr fontAlgn="b">
              <a:lnSpc>
                <a:spcPct val="90000"/>
              </a:lnSpc>
              <a:spcBef>
                <a:spcPct val="0"/>
              </a:spcBef>
            </a:pPr>
            <a:r>
              <a:rPr lang="en-GB" altLang="zh-CN" sz="1600" dirty="0" smtClean="0">
                <a:ea typeface="宋体" pitchFamily="2" charset="-122"/>
                <a:cs typeface="Arial" pitchFamily="34" charset="0"/>
              </a:rPr>
              <a:t>Philippines	                        PH</a:t>
            </a:r>
          </a:p>
          <a:p>
            <a:pPr fontAlgn="b">
              <a:lnSpc>
                <a:spcPct val="90000"/>
              </a:lnSpc>
              <a:spcBef>
                <a:spcPct val="0"/>
              </a:spcBef>
            </a:pPr>
            <a:r>
              <a:rPr lang="en-GB" altLang="zh-CN" sz="1600" dirty="0" smtClean="0">
                <a:ea typeface="宋体" pitchFamily="2" charset="-122"/>
                <a:cs typeface="Arial" pitchFamily="34" charset="0"/>
              </a:rPr>
              <a:t>Portugal                                       PT</a:t>
            </a:r>
          </a:p>
          <a:p>
            <a:pPr fontAlgn="b">
              <a:lnSpc>
                <a:spcPct val="90000"/>
              </a:lnSpc>
              <a:spcBef>
                <a:spcPct val="0"/>
              </a:spcBef>
            </a:pPr>
            <a:r>
              <a:rPr lang="en-GB" altLang="zh-CN" sz="1600" dirty="0" smtClean="0">
                <a:ea typeface="宋体" pitchFamily="2" charset="-122"/>
                <a:cs typeface="Arial" pitchFamily="34" charset="0"/>
              </a:rPr>
              <a:t>Research Disclosure	         RD</a:t>
            </a:r>
          </a:p>
          <a:p>
            <a:pPr fontAlgn="b">
              <a:lnSpc>
                <a:spcPct val="90000"/>
              </a:lnSpc>
              <a:spcBef>
                <a:spcPct val="0"/>
              </a:spcBef>
            </a:pPr>
            <a:r>
              <a:rPr lang="en-GB" altLang="zh-CN" sz="1600" dirty="0" smtClean="0">
                <a:ea typeface="宋体" pitchFamily="2" charset="-122"/>
                <a:cs typeface="Arial" pitchFamily="34" charset="0"/>
              </a:rPr>
              <a:t>Romania	                        RO</a:t>
            </a:r>
          </a:p>
          <a:p>
            <a:pPr fontAlgn="b">
              <a:lnSpc>
                <a:spcPct val="90000"/>
              </a:lnSpc>
              <a:spcBef>
                <a:spcPct val="0"/>
              </a:spcBef>
            </a:pPr>
            <a:r>
              <a:rPr lang="en-GB" altLang="zh-CN" sz="1600" dirty="0" smtClean="0">
                <a:ea typeface="宋体" pitchFamily="2" charset="-122"/>
                <a:cs typeface="Arial" pitchFamily="34" charset="0"/>
              </a:rPr>
              <a:t>Russian Federation                     RU</a:t>
            </a:r>
          </a:p>
          <a:p>
            <a:pPr fontAlgn="b">
              <a:lnSpc>
                <a:spcPct val="90000"/>
              </a:lnSpc>
              <a:spcBef>
                <a:spcPct val="0"/>
              </a:spcBef>
            </a:pPr>
            <a:r>
              <a:rPr lang="en-GB" altLang="zh-CN" sz="1600" dirty="0" smtClean="0">
                <a:ea typeface="宋体" pitchFamily="2" charset="-122"/>
                <a:cs typeface="Arial" pitchFamily="34" charset="0"/>
              </a:rPr>
              <a:t>Singapore	                        SG</a:t>
            </a:r>
          </a:p>
          <a:p>
            <a:pPr fontAlgn="b">
              <a:lnSpc>
                <a:spcPct val="90000"/>
              </a:lnSpc>
              <a:spcBef>
                <a:spcPct val="0"/>
              </a:spcBef>
            </a:pPr>
            <a:r>
              <a:rPr lang="en-GB" altLang="zh-CN" sz="1600" dirty="0" smtClean="0">
                <a:ea typeface="宋体" pitchFamily="2" charset="-122"/>
                <a:cs typeface="Arial" pitchFamily="34" charset="0"/>
              </a:rPr>
              <a:t>Slovakia                                       SK</a:t>
            </a:r>
          </a:p>
          <a:p>
            <a:pPr fontAlgn="b">
              <a:lnSpc>
                <a:spcPct val="90000"/>
              </a:lnSpc>
              <a:spcBef>
                <a:spcPct val="0"/>
              </a:spcBef>
            </a:pPr>
            <a:r>
              <a:rPr lang="en-GB" altLang="zh-CN" sz="1600" dirty="0" smtClean="0">
                <a:ea typeface="宋体" pitchFamily="2" charset="-122"/>
                <a:cs typeface="Arial" pitchFamily="34" charset="0"/>
              </a:rPr>
              <a:t>South Africa	                         ZA</a:t>
            </a:r>
          </a:p>
          <a:p>
            <a:pPr fontAlgn="b">
              <a:lnSpc>
                <a:spcPct val="90000"/>
              </a:lnSpc>
              <a:spcBef>
                <a:spcPct val="0"/>
              </a:spcBef>
            </a:pPr>
            <a:r>
              <a:rPr lang="en-GB" altLang="zh-CN" sz="1600" dirty="0" smtClean="0">
                <a:ea typeface="宋体" pitchFamily="2" charset="-122"/>
                <a:cs typeface="Arial" pitchFamily="34" charset="0"/>
              </a:rPr>
              <a:t>Soviet Union	                         SU</a:t>
            </a:r>
          </a:p>
          <a:p>
            <a:pPr fontAlgn="b">
              <a:lnSpc>
                <a:spcPct val="90000"/>
              </a:lnSpc>
              <a:spcBef>
                <a:spcPct val="0"/>
              </a:spcBef>
            </a:pPr>
            <a:r>
              <a:rPr lang="en-GB" altLang="zh-CN" sz="1600" dirty="0" smtClean="0">
                <a:ea typeface="宋体" pitchFamily="2" charset="-122"/>
                <a:cs typeface="Arial" pitchFamily="34" charset="0"/>
              </a:rPr>
              <a:t>Spain	                                         ES</a:t>
            </a:r>
          </a:p>
          <a:p>
            <a:pPr fontAlgn="b">
              <a:lnSpc>
                <a:spcPct val="90000"/>
              </a:lnSpc>
              <a:spcBef>
                <a:spcPct val="0"/>
              </a:spcBef>
            </a:pPr>
            <a:r>
              <a:rPr lang="en-GB" altLang="zh-CN" sz="1600" dirty="0" smtClean="0">
                <a:ea typeface="宋体" pitchFamily="2" charset="-122"/>
                <a:cs typeface="Arial" pitchFamily="34" charset="0"/>
              </a:rPr>
              <a:t>Sweden                                        SE</a:t>
            </a:r>
          </a:p>
          <a:p>
            <a:pPr fontAlgn="b">
              <a:lnSpc>
                <a:spcPct val="90000"/>
              </a:lnSpc>
              <a:spcBef>
                <a:spcPct val="0"/>
              </a:spcBef>
            </a:pPr>
            <a:r>
              <a:rPr lang="en-GB" altLang="zh-CN" sz="1600" dirty="0" smtClean="0">
                <a:ea typeface="宋体" pitchFamily="2" charset="-122"/>
                <a:cs typeface="Arial" pitchFamily="34" charset="0"/>
              </a:rPr>
              <a:t>Switzerland	                        CH</a:t>
            </a:r>
          </a:p>
          <a:p>
            <a:pPr fontAlgn="b">
              <a:lnSpc>
                <a:spcPct val="90000"/>
              </a:lnSpc>
              <a:spcBef>
                <a:spcPct val="0"/>
              </a:spcBef>
            </a:pPr>
            <a:r>
              <a:rPr lang="en-GB" altLang="zh-CN" sz="1600" dirty="0" smtClean="0">
                <a:ea typeface="宋体" pitchFamily="2" charset="-122"/>
                <a:cs typeface="Arial" pitchFamily="34" charset="0"/>
              </a:rPr>
              <a:t>Taiwan	                                         TW</a:t>
            </a:r>
          </a:p>
          <a:p>
            <a:pPr fontAlgn="b">
              <a:lnSpc>
                <a:spcPct val="90000"/>
              </a:lnSpc>
              <a:spcBef>
                <a:spcPct val="0"/>
              </a:spcBef>
            </a:pPr>
            <a:r>
              <a:rPr lang="en-GB" altLang="zh-CN" sz="1600" dirty="0" smtClean="0">
                <a:ea typeface="宋体" pitchFamily="2" charset="-122"/>
                <a:cs typeface="Arial" pitchFamily="34" charset="0"/>
              </a:rPr>
              <a:t>United States Of America	        US</a:t>
            </a:r>
          </a:p>
          <a:p>
            <a:pPr fontAlgn="b">
              <a:lnSpc>
                <a:spcPct val="90000"/>
              </a:lnSpc>
              <a:spcBef>
                <a:spcPct val="0"/>
              </a:spcBef>
            </a:pPr>
            <a:r>
              <a:rPr lang="en-US" altLang="zh-CN" sz="1600" dirty="0" smtClean="0"/>
              <a:t>Vietnam                                        VN</a:t>
            </a:r>
          </a:p>
          <a:p>
            <a:pPr fontAlgn="b">
              <a:lnSpc>
                <a:spcPct val="90000"/>
              </a:lnSpc>
              <a:spcBef>
                <a:spcPct val="0"/>
              </a:spcBef>
            </a:pPr>
            <a:r>
              <a:rPr lang="en-US" altLang="zh-CN" sz="1600" dirty="0" smtClean="0">
                <a:ea typeface="宋体" pitchFamily="2" charset="-122"/>
                <a:cs typeface="Arial" pitchFamily="34" charset="0"/>
              </a:rPr>
              <a:t>Patent Co-operation treaty           WO</a:t>
            </a:r>
          </a:p>
          <a:p>
            <a:pPr fontAlgn="b">
              <a:lnSpc>
                <a:spcPct val="90000"/>
              </a:lnSpc>
              <a:spcBef>
                <a:spcPct val="0"/>
              </a:spcBef>
            </a:pPr>
            <a:r>
              <a:rPr lang="en-US" altLang="zh-CN" sz="1600" dirty="0" smtClean="0">
                <a:ea typeface="宋体" pitchFamily="2" charset="-122"/>
                <a:cs typeface="Arial" pitchFamily="34" charset="0"/>
              </a:rPr>
              <a:t>South </a:t>
            </a:r>
            <a:r>
              <a:rPr lang="en-US" altLang="zh-CN" sz="1600" dirty="0" err="1" smtClean="0">
                <a:ea typeface="宋体" pitchFamily="2" charset="-122"/>
                <a:cs typeface="Arial" pitchFamily="34" charset="0"/>
              </a:rPr>
              <a:t>africa</a:t>
            </a:r>
            <a:r>
              <a:rPr lang="en-US" altLang="zh-CN" sz="1600" dirty="0" smtClean="0">
                <a:ea typeface="宋体" pitchFamily="2" charset="-122"/>
                <a:cs typeface="Arial" pitchFamily="34" charset="0"/>
              </a:rPr>
              <a:t>                                  ZA</a:t>
            </a:r>
            <a:endParaRPr lang="en-GB" altLang="zh-CN" sz="1600" dirty="0" smtClean="0">
              <a:ea typeface="宋体" pitchFamily="2" charset="-122"/>
              <a:cs typeface="Arial" pitchFamily="34" charset="0"/>
            </a:endParaRPr>
          </a:p>
          <a:p>
            <a:pPr fontAlgn="b">
              <a:lnSpc>
                <a:spcPct val="90000"/>
              </a:lnSpc>
              <a:spcBef>
                <a:spcPct val="0"/>
              </a:spcBef>
            </a:pPr>
            <a:endParaRPr lang="zh-CN" altLang="en-US" sz="1600" dirty="0" smtClean="0">
              <a:ea typeface="宋体" pitchFamily="2" charset="-122"/>
              <a:cs typeface="Arial" pitchFamily="34" charset="0"/>
            </a:endParaRPr>
          </a:p>
        </p:txBody>
      </p:sp>
    </p:spTree>
    <p:extLst>
      <p:ext uri="{BB962C8B-B14F-4D97-AF65-F5344CB8AC3E}">
        <p14:creationId xmlns:p14="http://schemas.microsoft.com/office/powerpoint/2010/main" xmlns="" val="3849794625"/>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9"/>
          <p:cNvSpPr>
            <a:spLocks noChangeArrowheads="1"/>
          </p:cNvSpPr>
          <p:nvPr/>
        </p:nvSpPr>
        <p:spPr bwMode="auto">
          <a:xfrm>
            <a:off x="827584" y="476672"/>
            <a:ext cx="7848872" cy="836612"/>
          </a:xfrm>
          <a:prstGeom prst="rect">
            <a:avLst/>
          </a:prstGeom>
          <a:noFill/>
          <a:ln w="9525">
            <a:noFill/>
            <a:miter lim="800000"/>
            <a:headEnd/>
            <a:tailEnd/>
          </a:ln>
        </p:spPr>
        <p:txBody>
          <a:bodyPr lIns="0" tIns="0" rIns="0" bIns="0" anchor="b"/>
          <a:lstStyle/>
          <a:p>
            <a:pPr>
              <a:lnSpc>
                <a:spcPct val="90000"/>
              </a:lnSpc>
            </a:pPr>
            <a:r>
              <a:rPr lang="en-US" altLang="zh-CN" sz="3200" dirty="0" smtClean="0">
                <a:solidFill>
                  <a:schemeClr val="tx2"/>
                </a:solidFill>
                <a:latin typeface="微软雅黑" pitchFamily="34" charset="-122"/>
                <a:ea typeface="微软雅黑" pitchFamily="34" charset="-122"/>
              </a:rPr>
              <a:t>DWPI</a:t>
            </a:r>
            <a:r>
              <a:rPr lang="zh-CN" altLang="en-US" sz="3200" dirty="0" smtClean="0">
                <a:solidFill>
                  <a:schemeClr val="tx2"/>
                </a:solidFill>
                <a:latin typeface="微软雅黑" pitchFamily="34" charset="-122"/>
                <a:ea typeface="微软雅黑" pitchFamily="34" charset="-122"/>
              </a:rPr>
              <a:t>人工改写</a:t>
            </a:r>
            <a:r>
              <a:rPr lang="en-US" altLang="zh-CN" sz="3200" dirty="0" smtClean="0">
                <a:solidFill>
                  <a:schemeClr val="tx2"/>
                </a:solidFill>
                <a:latin typeface="微软雅黑" pitchFamily="34" charset="-122"/>
                <a:ea typeface="微软雅黑" pitchFamily="34" charset="-122"/>
              </a:rPr>
              <a:t>_</a:t>
            </a:r>
            <a:r>
              <a:rPr lang="zh-CN" altLang="en-US" sz="3200" dirty="0" smtClean="0">
                <a:solidFill>
                  <a:schemeClr val="tx2"/>
                </a:solidFill>
                <a:latin typeface="微软雅黑" pitchFamily="34" charset="-122"/>
                <a:ea typeface="微软雅黑" pitchFamily="34" charset="-122"/>
              </a:rPr>
              <a:t>解决专利研读的常见问题</a:t>
            </a:r>
            <a:endParaRPr lang="en-US" altLang="zh-CN" sz="3200" dirty="0">
              <a:solidFill>
                <a:schemeClr val="tx2"/>
              </a:solidFill>
              <a:latin typeface="微软雅黑" pitchFamily="34" charset="-122"/>
              <a:ea typeface="微软雅黑" pitchFamily="34" charset="-122"/>
            </a:endParaRPr>
          </a:p>
        </p:txBody>
      </p:sp>
      <p:sp>
        <p:nvSpPr>
          <p:cNvPr id="4" name="TextBox 3"/>
          <p:cNvSpPr txBox="1"/>
          <p:nvPr/>
        </p:nvSpPr>
        <p:spPr>
          <a:xfrm>
            <a:off x="4339504" y="6165304"/>
            <a:ext cx="4624984" cy="338554"/>
          </a:xfrm>
          <a:prstGeom prst="rect">
            <a:avLst/>
          </a:prstGeom>
          <a:noFill/>
        </p:spPr>
        <p:txBody>
          <a:bodyPr wrap="none" rtlCol="0">
            <a:spAutoFit/>
          </a:bodyPr>
          <a:lstStyle/>
          <a:p>
            <a:r>
              <a:rPr lang="zh-CN" altLang="en-US" sz="1600" dirty="0" smtClean="0">
                <a:solidFill>
                  <a:srgbClr val="FF0000"/>
                </a:solidFill>
              </a:rPr>
              <a:t>解决的具体问题及对策见文档“</a:t>
            </a:r>
            <a:r>
              <a:rPr lang="en-US" altLang="zh-CN" sz="1600" dirty="0" smtClean="0">
                <a:solidFill>
                  <a:srgbClr val="FF0000"/>
                </a:solidFill>
              </a:rPr>
              <a:t>DII</a:t>
            </a:r>
            <a:r>
              <a:rPr lang="zh-CN" altLang="en-US" sz="1600" dirty="0">
                <a:solidFill>
                  <a:srgbClr val="FF0000"/>
                </a:solidFill>
              </a:rPr>
              <a:t>字</a:t>
            </a:r>
            <a:r>
              <a:rPr lang="zh-CN" altLang="en-US" sz="1600" dirty="0" smtClean="0">
                <a:solidFill>
                  <a:srgbClr val="FF0000"/>
                </a:solidFill>
              </a:rPr>
              <a:t>段</a:t>
            </a:r>
            <a:r>
              <a:rPr lang="en-US" altLang="zh-CN" sz="1600" dirty="0" smtClean="0">
                <a:solidFill>
                  <a:srgbClr val="FF0000"/>
                </a:solidFill>
              </a:rPr>
              <a:t>.</a:t>
            </a:r>
            <a:r>
              <a:rPr lang="en-US" altLang="zh-CN" sz="1600" dirty="0" err="1" smtClean="0">
                <a:solidFill>
                  <a:srgbClr val="FF0000"/>
                </a:solidFill>
              </a:rPr>
              <a:t>mmap</a:t>
            </a:r>
            <a:r>
              <a:rPr lang="zh-CN" altLang="en-US" sz="1600" dirty="0" smtClean="0">
                <a:solidFill>
                  <a:srgbClr val="FF0000"/>
                </a:solidFill>
              </a:rPr>
              <a:t>”</a:t>
            </a:r>
            <a:endParaRPr lang="en-US" sz="1600" dirty="0">
              <a:solidFill>
                <a:srgbClr val="FF000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628800"/>
            <a:ext cx="9801225" cy="4867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089377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07E84D4C-7A94-484A-A762-406E56FC9DF1}" type="slidenum">
              <a:rPr lang="en-US" altLang="zh-CN" smtClean="0"/>
              <a:pPr>
                <a:defRPr/>
              </a:pPr>
              <a:t>28</a:t>
            </a:fld>
            <a:endParaRPr lang="en-US" altLang="zh-CN"/>
          </a:p>
        </p:txBody>
      </p:sp>
      <p:pic>
        <p:nvPicPr>
          <p:cNvPr id="2050" name="Picture 2" descr="http://image.99114.com/2013/5/14/55c16e2990754e93a0454a0677de4919.jpg"/>
          <p:cNvPicPr>
            <a:picLocks noChangeAspect="1" noChangeArrowheads="1"/>
          </p:cNvPicPr>
          <p:nvPr/>
        </p:nvPicPr>
        <p:blipFill>
          <a:blip r:embed="rId2" cstate="print"/>
          <a:srcRect/>
          <a:stretch>
            <a:fillRect/>
          </a:stretch>
        </p:blipFill>
        <p:spPr bwMode="auto">
          <a:xfrm>
            <a:off x="0" y="1857364"/>
            <a:ext cx="3711086" cy="3785063"/>
          </a:xfrm>
          <a:prstGeom prst="rect">
            <a:avLst/>
          </a:prstGeom>
          <a:noFill/>
        </p:spPr>
      </p:pic>
      <p:sp>
        <p:nvSpPr>
          <p:cNvPr id="7" name="Rectangle 39"/>
          <p:cNvSpPr>
            <a:spLocks noChangeArrowheads="1"/>
          </p:cNvSpPr>
          <p:nvPr/>
        </p:nvSpPr>
        <p:spPr bwMode="auto">
          <a:xfrm>
            <a:off x="857224" y="857232"/>
            <a:ext cx="7387184" cy="428628"/>
          </a:xfrm>
          <a:prstGeom prst="rect">
            <a:avLst/>
          </a:prstGeom>
          <a:noFill/>
          <a:ln w="9525">
            <a:noFill/>
            <a:miter lim="800000"/>
            <a:headEnd/>
            <a:tailEnd/>
          </a:ln>
        </p:spPr>
        <p:txBody>
          <a:bodyPr lIns="0" tIns="0" rIns="0" bIns="0" anchor="b"/>
          <a:lstStyle/>
          <a:p>
            <a:r>
              <a:rPr lang="en-US" altLang="zh-CN" sz="3200" dirty="0" smtClean="0">
                <a:solidFill>
                  <a:schemeClr val="tx2"/>
                </a:solidFill>
                <a:latin typeface="微软雅黑" pitchFamily="34" charset="-122"/>
                <a:ea typeface="微软雅黑" pitchFamily="34" charset="-122"/>
              </a:rPr>
              <a:t>DWPI</a:t>
            </a:r>
            <a:r>
              <a:rPr lang="zh-CN" altLang="en-US" sz="3200" dirty="0" smtClean="0">
                <a:solidFill>
                  <a:schemeClr val="tx2"/>
                </a:solidFill>
                <a:latin typeface="微软雅黑" pitchFamily="34" charset="-122"/>
                <a:ea typeface="微软雅黑" pitchFamily="34" charset="-122"/>
              </a:rPr>
              <a:t>人工改写</a:t>
            </a:r>
            <a:r>
              <a:rPr lang="en-US" altLang="zh-CN" sz="3200" dirty="0" smtClean="0">
                <a:solidFill>
                  <a:schemeClr val="tx2"/>
                </a:solidFill>
                <a:latin typeface="微软雅黑" pitchFamily="34" charset="-122"/>
                <a:ea typeface="微软雅黑" pitchFamily="34" charset="-122"/>
              </a:rPr>
              <a:t>_</a:t>
            </a:r>
            <a:r>
              <a:rPr lang="zh-CN" altLang="en-US" sz="3200" dirty="0" smtClean="0">
                <a:solidFill>
                  <a:schemeClr val="tx2"/>
                </a:solidFill>
                <a:latin typeface="微软雅黑" pitchFamily="34" charset="-122"/>
                <a:ea typeface="微软雅黑" pitchFamily="34" charset="-122"/>
              </a:rPr>
              <a:t>解决专利研读的常见问题</a:t>
            </a:r>
          </a:p>
        </p:txBody>
      </p:sp>
      <p:sp>
        <p:nvSpPr>
          <p:cNvPr id="8" name="TextBox 7"/>
          <p:cNvSpPr txBox="1"/>
          <p:nvPr/>
        </p:nvSpPr>
        <p:spPr>
          <a:xfrm>
            <a:off x="3571868" y="1643050"/>
            <a:ext cx="5072098" cy="646331"/>
          </a:xfrm>
          <a:prstGeom prst="rect">
            <a:avLst/>
          </a:prstGeom>
          <a:noFill/>
        </p:spPr>
        <p:txBody>
          <a:bodyPr wrap="square" rtlCol="0">
            <a:spAutoFit/>
          </a:bodyPr>
          <a:lstStyle/>
          <a:p>
            <a:r>
              <a:rPr lang="zh-CN" altLang="en-US" sz="3600" dirty="0" smtClean="0">
                <a:latin typeface="微软雅黑" pitchFamily="34" charset="-122"/>
                <a:ea typeface="微软雅黑" pitchFamily="34" charset="-122"/>
              </a:rPr>
              <a:t>这是什么？</a:t>
            </a:r>
            <a:endParaRPr lang="en-US" altLang="zh-CN" sz="3600" dirty="0" smtClean="0">
              <a:latin typeface="微软雅黑" pitchFamily="34" charset="-122"/>
              <a:ea typeface="微软雅黑" pitchFamily="34" charset="-122"/>
            </a:endParaRPr>
          </a:p>
        </p:txBody>
      </p:sp>
      <p:sp>
        <p:nvSpPr>
          <p:cNvPr id="9" name="矩形 8"/>
          <p:cNvSpPr/>
          <p:nvPr/>
        </p:nvSpPr>
        <p:spPr>
          <a:xfrm>
            <a:off x="3500430" y="2500306"/>
            <a:ext cx="3974165" cy="369332"/>
          </a:xfrm>
          <a:prstGeom prst="rect">
            <a:avLst/>
          </a:prstGeom>
        </p:spPr>
        <p:txBody>
          <a:bodyPr wrap="none">
            <a:spAutoFit/>
          </a:bodyPr>
          <a:lstStyle/>
          <a:p>
            <a:r>
              <a:rPr lang="zh-CN" altLang="en-US" dirty="0" smtClean="0">
                <a:latin typeface="微软雅黑" pitchFamily="34" charset="-122"/>
                <a:ea typeface="微软雅黑" pitchFamily="34" charset="-122"/>
              </a:rPr>
              <a:t>人话版本：工业机器人</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机械手。。。</a:t>
            </a:r>
            <a:endParaRPr lang="en-US" altLang="zh-CN" dirty="0" smtClean="0">
              <a:latin typeface="微软雅黑" pitchFamily="34" charset="-122"/>
              <a:ea typeface="微软雅黑" pitchFamily="34" charset="-122"/>
            </a:endParaRPr>
          </a:p>
        </p:txBody>
      </p:sp>
      <p:sp>
        <p:nvSpPr>
          <p:cNvPr id="10" name="矩形 9"/>
          <p:cNvSpPr/>
          <p:nvPr/>
        </p:nvSpPr>
        <p:spPr>
          <a:xfrm>
            <a:off x="3500430" y="3000372"/>
            <a:ext cx="4572000" cy="646331"/>
          </a:xfrm>
          <a:prstGeom prst="rect">
            <a:avLst/>
          </a:prstGeom>
        </p:spPr>
        <p:txBody>
          <a:bodyPr>
            <a:spAutoFit/>
          </a:bodyPr>
          <a:lstStyle/>
          <a:p>
            <a:r>
              <a:rPr lang="zh-CN" altLang="en-US" b="1" dirty="0" smtClean="0">
                <a:solidFill>
                  <a:schemeClr val="tx2"/>
                </a:solidFill>
                <a:latin typeface="微软雅黑" pitchFamily="34" charset="-122"/>
                <a:ea typeface="微软雅黑" pitchFamily="34" charset="-122"/>
              </a:rPr>
              <a:t>专利版本：“一种由多个伺服传动装置构成的多关节或多自由度的机器装置”</a:t>
            </a:r>
            <a:endParaRPr lang="en-US" b="1" dirty="0">
              <a:solidFill>
                <a:schemeClr val="tx2"/>
              </a:solidFill>
              <a:latin typeface="微软雅黑" pitchFamily="34" charset="-122"/>
              <a:ea typeface="微软雅黑" pitchFamily="34" charset="-122"/>
            </a:endParaRPr>
          </a:p>
        </p:txBody>
      </p:sp>
      <p:pic>
        <p:nvPicPr>
          <p:cNvPr id="2052" name="Picture 4" descr="Image result for 黑人问号"/>
          <p:cNvPicPr>
            <a:picLocks noChangeAspect="1" noChangeArrowheads="1"/>
          </p:cNvPicPr>
          <p:nvPr/>
        </p:nvPicPr>
        <p:blipFill>
          <a:blip r:embed="rId3" cstate="print"/>
          <a:srcRect/>
          <a:stretch>
            <a:fillRect/>
          </a:stretch>
        </p:blipFill>
        <p:spPr bwMode="auto">
          <a:xfrm>
            <a:off x="4714876" y="3929066"/>
            <a:ext cx="2437588" cy="24984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1490663" y="2803525"/>
            <a:ext cx="2071687" cy="584200"/>
          </a:xfrm>
          <a:prstGeom prst="rect">
            <a:avLst/>
          </a:prstGeom>
          <a:noFill/>
          <a:ln w="9525">
            <a:noFill/>
            <a:miter lim="800000"/>
            <a:headEnd/>
            <a:tailEnd/>
          </a:ln>
        </p:spPr>
        <p:txBody>
          <a:bodyPr>
            <a:spAutoFit/>
          </a:bodyPr>
          <a:lstStyle/>
          <a:p>
            <a:r>
              <a:rPr lang="en-US" altLang="zh-CN" sz="3200" b="1">
                <a:latin typeface="+mj-lt"/>
              </a:rPr>
              <a:t>Catalyst</a:t>
            </a:r>
          </a:p>
        </p:txBody>
      </p:sp>
      <p:sp>
        <p:nvSpPr>
          <p:cNvPr id="19" name="TextBox 18"/>
          <p:cNvSpPr txBox="1">
            <a:spLocks noChangeArrowheads="1"/>
          </p:cNvSpPr>
          <p:nvPr/>
        </p:nvSpPr>
        <p:spPr bwMode="auto">
          <a:xfrm>
            <a:off x="3708400" y="2492375"/>
            <a:ext cx="2714625" cy="584200"/>
          </a:xfrm>
          <a:prstGeom prst="rect">
            <a:avLst/>
          </a:prstGeom>
          <a:noFill/>
          <a:ln w="9525">
            <a:noFill/>
            <a:miter lim="800000"/>
            <a:headEnd/>
            <a:tailEnd/>
          </a:ln>
        </p:spPr>
        <p:txBody>
          <a:bodyPr>
            <a:spAutoFit/>
          </a:bodyPr>
          <a:lstStyle/>
          <a:p>
            <a:r>
              <a:rPr lang="zh-CN" altLang="en-US" sz="3200" b="1">
                <a:latin typeface="+mj-lt"/>
                <a:ea typeface="微软雅黑" pitchFamily="34" charset="-122"/>
              </a:rPr>
              <a:t>催化剂</a:t>
            </a:r>
            <a:endParaRPr lang="en-US" altLang="zh-CN" sz="3200" b="1">
              <a:latin typeface="+mj-lt"/>
              <a:ea typeface="微软雅黑" pitchFamily="34" charset="-122"/>
            </a:endParaRPr>
          </a:p>
        </p:txBody>
      </p:sp>
      <p:sp>
        <p:nvSpPr>
          <p:cNvPr id="20" name="TextBox 19"/>
          <p:cNvSpPr txBox="1">
            <a:spLocks noChangeArrowheads="1"/>
          </p:cNvSpPr>
          <p:nvPr/>
        </p:nvSpPr>
        <p:spPr bwMode="auto">
          <a:xfrm>
            <a:off x="5457825" y="2763838"/>
            <a:ext cx="3143250" cy="584200"/>
          </a:xfrm>
          <a:prstGeom prst="rect">
            <a:avLst/>
          </a:prstGeom>
          <a:noFill/>
          <a:ln w="9525">
            <a:noFill/>
            <a:miter lim="800000"/>
            <a:headEnd/>
            <a:tailEnd/>
          </a:ln>
        </p:spPr>
        <p:txBody>
          <a:bodyPr>
            <a:spAutoFit/>
          </a:bodyPr>
          <a:lstStyle/>
          <a:p>
            <a:r>
              <a:rPr lang="en-US" altLang="zh-CN" sz="3200" b="1">
                <a:latin typeface="+mj-lt"/>
              </a:rPr>
              <a:t>katalysator</a:t>
            </a:r>
          </a:p>
        </p:txBody>
      </p:sp>
      <p:sp>
        <p:nvSpPr>
          <p:cNvPr id="21" name="TextBox 20"/>
          <p:cNvSpPr txBox="1">
            <a:spLocks noChangeArrowheads="1"/>
          </p:cNvSpPr>
          <p:nvPr/>
        </p:nvSpPr>
        <p:spPr bwMode="auto">
          <a:xfrm>
            <a:off x="3059113" y="1700213"/>
            <a:ext cx="2857500" cy="584200"/>
          </a:xfrm>
          <a:prstGeom prst="rect">
            <a:avLst/>
          </a:prstGeom>
          <a:noFill/>
          <a:ln w="9525">
            <a:noFill/>
            <a:miter lim="800000"/>
            <a:headEnd/>
            <a:tailEnd/>
          </a:ln>
        </p:spPr>
        <p:txBody>
          <a:bodyPr>
            <a:spAutoFit/>
          </a:bodyPr>
          <a:lstStyle/>
          <a:p>
            <a:r>
              <a:rPr lang="az-Cyrl-AZ" altLang="zh-CN" sz="3200" b="1">
                <a:latin typeface="+mj-lt"/>
              </a:rPr>
              <a:t>катализатор</a:t>
            </a:r>
            <a:endParaRPr lang="en-US" altLang="zh-CN" sz="3200" b="1">
              <a:latin typeface="+mj-lt"/>
            </a:endParaRPr>
          </a:p>
        </p:txBody>
      </p:sp>
      <p:sp>
        <p:nvSpPr>
          <p:cNvPr id="22" name="TextBox 21"/>
          <p:cNvSpPr txBox="1">
            <a:spLocks noChangeArrowheads="1"/>
          </p:cNvSpPr>
          <p:nvPr/>
        </p:nvSpPr>
        <p:spPr bwMode="auto">
          <a:xfrm>
            <a:off x="5064125" y="3506788"/>
            <a:ext cx="3000375" cy="584200"/>
          </a:xfrm>
          <a:prstGeom prst="rect">
            <a:avLst/>
          </a:prstGeom>
          <a:noFill/>
          <a:ln w="9525">
            <a:noFill/>
            <a:miter lim="800000"/>
            <a:headEnd/>
            <a:tailEnd/>
          </a:ln>
        </p:spPr>
        <p:txBody>
          <a:bodyPr>
            <a:spAutoFit/>
          </a:bodyPr>
          <a:lstStyle/>
          <a:p>
            <a:r>
              <a:rPr lang="en-US" altLang="zh-CN" sz="3200" b="1">
                <a:latin typeface="+mj-lt"/>
              </a:rPr>
              <a:t>catalisador</a:t>
            </a:r>
          </a:p>
        </p:txBody>
      </p:sp>
      <p:sp>
        <p:nvSpPr>
          <p:cNvPr id="23" name="TextBox 22"/>
          <p:cNvSpPr txBox="1">
            <a:spLocks noChangeArrowheads="1"/>
          </p:cNvSpPr>
          <p:nvPr/>
        </p:nvSpPr>
        <p:spPr bwMode="auto">
          <a:xfrm>
            <a:off x="3492500" y="4221163"/>
            <a:ext cx="1785938" cy="584200"/>
          </a:xfrm>
          <a:prstGeom prst="rect">
            <a:avLst/>
          </a:prstGeom>
          <a:noFill/>
          <a:ln w="9525">
            <a:noFill/>
            <a:miter lim="800000"/>
            <a:headEnd/>
            <a:tailEnd/>
          </a:ln>
        </p:spPr>
        <p:txBody>
          <a:bodyPr>
            <a:spAutoFit/>
          </a:bodyPr>
          <a:lstStyle/>
          <a:p>
            <a:r>
              <a:rPr lang="zh-CN" altLang="en-US" sz="3200" b="1">
                <a:latin typeface="+mj-lt"/>
                <a:ea typeface="微软雅黑" pitchFamily="34" charset="-122"/>
              </a:rPr>
              <a:t>触媒</a:t>
            </a:r>
            <a:endParaRPr lang="en-US" altLang="zh-CN" sz="3200" b="1">
              <a:latin typeface="+mj-lt"/>
              <a:ea typeface="微软雅黑" pitchFamily="34" charset="-122"/>
            </a:endParaRPr>
          </a:p>
        </p:txBody>
      </p:sp>
      <p:sp>
        <p:nvSpPr>
          <p:cNvPr id="24" name="TextBox 23"/>
          <p:cNvSpPr txBox="1">
            <a:spLocks noChangeArrowheads="1"/>
          </p:cNvSpPr>
          <p:nvPr/>
        </p:nvSpPr>
        <p:spPr bwMode="auto">
          <a:xfrm>
            <a:off x="1979613" y="3451225"/>
            <a:ext cx="1285875" cy="584200"/>
          </a:xfrm>
          <a:prstGeom prst="rect">
            <a:avLst/>
          </a:prstGeom>
          <a:noFill/>
          <a:ln w="9525">
            <a:noFill/>
            <a:miter lim="800000"/>
            <a:headEnd/>
            <a:tailEnd/>
          </a:ln>
        </p:spPr>
        <p:txBody>
          <a:bodyPr>
            <a:spAutoFit/>
          </a:bodyPr>
          <a:lstStyle/>
          <a:p>
            <a:r>
              <a:rPr lang="ko-KR" altLang="en-US" sz="3200" b="1">
                <a:latin typeface="+mj-lt"/>
              </a:rPr>
              <a:t>촉매</a:t>
            </a:r>
          </a:p>
        </p:txBody>
      </p:sp>
      <p:pic>
        <p:nvPicPr>
          <p:cNvPr id="95242" name="Picture 24"/>
          <p:cNvPicPr>
            <a:picLocks noChangeAspect="1"/>
          </p:cNvPicPr>
          <p:nvPr/>
        </p:nvPicPr>
        <p:blipFill>
          <a:blip r:embed="rId3" cstate="print"/>
          <a:srcRect/>
          <a:stretch>
            <a:fillRect/>
          </a:stretch>
        </p:blipFill>
        <p:spPr bwMode="auto">
          <a:xfrm>
            <a:off x="6516688" y="1341438"/>
            <a:ext cx="1674812" cy="1638300"/>
          </a:xfrm>
          <a:prstGeom prst="rect">
            <a:avLst/>
          </a:prstGeom>
          <a:noFill/>
          <a:ln w="9525">
            <a:noFill/>
            <a:miter lim="800000"/>
            <a:headEnd/>
            <a:tailEnd/>
          </a:ln>
        </p:spPr>
      </p:pic>
      <p:sp>
        <p:nvSpPr>
          <p:cNvPr id="26" name="Slide Number Placeholder 2"/>
          <p:cNvSpPr>
            <a:spLocks noGrp="1"/>
          </p:cNvSpPr>
          <p:nvPr>
            <p:ph type="sldNum" sz="quarter" idx="11"/>
          </p:nvPr>
        </p:nvSpPr>
        <p:spPr>
          <a:xfrm>
            <a:off x="3124200" y="6394450"/>
            <a:ext cx="5172075" cy="231775"/>
          </a:xfrm>
        </p:spPr>
        <p:txBody>
          <a:bodyPr lIns="0" rIns="0"/>
          <a:lstStyle/>
          <a:p>
            <a:pPr>
              <a:defRPr/>
            </a:pPr>
            <a:fld id="{38BEB487-AAE6-499D-9038-5E6463F57468}" type="slidenum">
              <a:rPr lang="en-US" altLang="zh-CN" smtClean="0">
                <a:solidFill>
                  <a:schemeClr val="bg1"/>
                </a:solidFill>
              </a:rPr>
              <a:pPr>
                <a:defRPr/>
              </a:pPr>
              <a:t>29</a:t>
            </a:fld>
            <a:endParaRPr lang="en-US" altLang="zh-CN">
              <a:solidFill>
                <a:schemeClr val="bg1"/>
              </a:solidFill>
            </a:endParaRPr>
          </a:p>
        </p:txBody>
      </p:sp>
      <p:sp>
        <p:nvSpPr>
          <p:cNvPr id="27" name="Rectangle 26"/>
          <p:cNvSpPr/>
          <p:nvPr/>
        </p:nvSpPr>
        <p:spPr>
          <a:xfrm>
            <a:off x="1403350" y="2708275"/>
            <a:ext cx="2057400" cy="6858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30" name="TextBox 29"/>
          <p:cNvSpPr txBox="1"/>
          <p:nvPr/>
        </p:nvSpPr>
        <p:spPr>
          <a:xfrm>
            <a:off x="500063" y="5157788"/>
            <a:ext cx="8643937" cy="523875"/>
          </a:xfrm>
          <a:prstGeom prst="rect">
            <a:avLst/>
          </a:prstGeom>
          <a:noFill/>
        </p:spPr>
        <p:txBody>
          <a:bodyPr>
            <a:spAutoFit/>
          </a:bodyPr>
          <a:lstStyle/>
          <a:p>
            <a:pPr>
              <a:defRPr/>
            </a:pPr>
            <a:r>
              <a:rPr lang="en-US" altLang="zh-CN" sz="2800" dirty="0">
                <a:solidFill>
                  <a:schemeClr val="tx2"/>
                </a:solidFill>
                <a:latin typeface="微软雅黑" pitchFamily="34" charset="-122"/>
                <a:ea typeface="微软雅黑" pitchFamily="34" charset="-122"/>
                <a:cs typeface="Arial" pitchFamily="34" charset="0"/>
              </a:rPr>
              <a:t>DWPI: </a:t>
            </a:r>
            <a:r>
              <a:rPr lang="zh-CN" altLang="en-US" sz="2800" dirty="0">
                <a:solidFill>
                  <a:schemeClr val="tx2"/>
                </a:solidFill>
                <a:latin typeface="微软雅黑" pitchFamily="34" charset="-122"/>
                <a:ea typeface="微软雅黑" pitchFamily="34" charset="-122"/>
                <a:cs typeface="Arial" pitchFamily="34" charset="0"/>
              </a:rPr>
              <a:t>用英语统一人工重新</a:t>
            </a:r>
            <a:r>
              <a:rPr lang="zh-CN" altLang="en-US" sz="2800" i="1" u="sng" dirty="0">
                <a:solidFill>
                  <a:schemeClr val="tx2"/>
                </a:solidFill>
                <a:latin typeface="微软雅黑" pitchFamily="34" charset="-122"/>
                <a:ea typeface="微软雅黑" pitchFamily="34" charset="-122"/>
                <a:cs typeface="Arial" pitchFamily="34" charset="0"/>
              </a:rPr>
              <a:t>改写</a:t>
            </a:r>
            <a:r>
              <a:rPr lang="zh-CN" altLang="en-US" sz="2800" dirty="0">
                <a:solidFill>
                  <a:schemeClr val="tx2"/>
                </a:solidFill>
                <a:latin typeface="微软雅黑" pitchFamily="34" charset="-122"/>
                <a:ea typeface="微软雅黑" pitchFamily="34" charset="-122"/>
                <a:cs typeface="Arial" pitchFamily="34" charset="0"/>
              </a:rPr>
              <a:t>专利的题名与摘要</a:t>
            </a:r>
          </a:p>
        </p:txBody>
      </p:sp>
      <p:sp>
        <p:nvSpPr>
          <p:cNvPr id="14" name="Rectangle 39"/>
          <p:cNvSpPr>
            <a:spLocks noChangeArrowheads="1"/>
          </p:cNvSpPr>
          <p:nvPr/>
        </p:nvSpPr>
        <p:spPr bwMode="auto">
          <a:xfrm>
            <a:off x="857224" y="928670"/>
            <a:ext cx="3786214" cy="394155"/>
          </a:xfrm>
          <a:prstGeom prst="rect">
            <a:avLst/>
          </a:prstGeom>
          <a:noFill/>
          <a:ln w="9525">
            <a:noFill/>
            <a:miter lim="800000"/>
            <a:headEnd/>
            <a:tailEnd/>
          </a:ln>
        </p:spPr>
        <p:txBody>
          <a:bodyPr lIns="0" tIns="0" rIns="0" bIns="0" anchor="b"/>
          <a:lstStyle/>
          <a:p>
            <a:pPr>
              <a:lnSpc>
                <a:spcPct val="90000"/>
              </a:lnSpc>
            </a:pPr>
            <a:r>
              <a:rPr lang="zh-CN" altLang="en-US" sz="4000" dirty="0" smtClean="0">
                <a:solidFill>
                  <a:schemeClr val="tx2"/>
                </a:solidFill>
                <a:latin typeface="微软雅黑" pitchFamily="34" charset="-122"/>
                <a:ea typeface="微软雅黑" pitchFamily="34" charset="-122"/>
              </a:rPr>
              <a:t>语言不统一</a:t>
            </a:r>
            <a:endParaRPr lang="en-US" altLang="zh-CN" sz="4000" dirty="0">
              <a:solidFill>
                <a:schemeClr val="tx2"/>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7"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71472" y="0"/>
          <a:ext cx="8001056" cy="4214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459" name="Title 1"/>
          <p:cNvSpPr>
            <a:spLocks noGrp="1"/>
          </p:cNvSpPr>
          <p:nvPr>
            <p:ph type="title"/>
          </p:nvPr>
        </p:nvSpPr>
        <p:spPr>
          <a:xfrm>
            <a:off x="214282" y="274638"/>
            <a:ext cx="8643998" cy="939784"/>
          </a:xfrm>
        </p:spPr>
        <p:txBody>
          <a:bodyPr>
            <a:noAutofit/>
          </a:bodyPr>
          <a:lstStyle/>
          <a:p>
            <a:pPr algn="l" eaLnBrk="1" hangingPunct="1"/>
            <a:r>
              <a:rPr lang="zh-CN" altLang="en-US" sz="3600" dirty="0" smtClean="0">
                <a:latin typeface="微软雅黑" pitchFamily="34" charset="-122"/>
                <a:ea typeface="微软雅黑" pitchFamily="34" charset="-122"/>
              </a:rPr>
              <a:t>     </a:t>
            </a:r>
            <a:r>
              <a:rPr lang="zh-CN" altLang="en-US" sz="3600" dirty="0" smtClean="0">
                <a:latin typeface="黑体" pitchFamily="49" charset="-122"/>
                <a:ea typeface="黑体" pitchFamily="49" charset="-122"/>
              </a:rPr>
              <a:t>科研的基本工作流程</a:t>
            </a:r>
            <a:endParaRPr lang="en-US" sz="3600" dirty="0" smtClean="0">
              <a:latin typeface="黑体" pitchFamily="49" charset="-122"/>
              <a:ea typeface="黑体" pitchFamily="49" charset="-122"/>
            </a:endParaRPr>
          </a:p>
        </p:txBody>
      </p:sp>
      <p:sp>
        <p:nvSpPr>
          <p:cNvPr id="32772" name="Text Placeholder 2"/>
          <p:cNvSpPr>
            <a:spLocks noGrp="1"/>
          </p:cNvSpPr>
          <p:nvPr>
            <p:ph type="body" idx="1"/>
          </p:nvPr>
        </p:nvSpPr>
        <p:spPr>
          <a:xfrm>
            <a:off x="757236" y="3217861"/>
            <a:ext cx="1655763" cy="2163762"/>
          </a:xfrm>
        </p:spPr>
        <p:txBody>
          <a:bodyPr/>
          <a:lstStyle/>
          <a:p>
            <a:pPr eaLnBrk="1" hangingPunct="1"/>
            <a:r>
              <a:rPr lang="zh-CN" altLang="en-US" sz="2000" dirty="0" smtClean="0">
                <a:latin typeface="黑体" pitchFamily="49" charset="-122"/>
                <a:ea typeface="黑体" pitchFamily="49" charset="-122"/>
              </a:rPr>
              <a:t>检索相关研究</a:t>
            </a:r>
            <a:endParaRPr lang="en-US" altLang="zh-CN" sz="2000" dirty="0" smtClean="0">
              <a:latin typeface="黑体" pitchFamily="49" charset="-122"/>
              <a:ea typeface="黑体" pitchFamily="49" charset="-122"/>
            </a:endParaRPr>
          </a:p>
          <a:p>
            <a:pPr eaLnBrk="1" hangingPunct="1"/>
            <a:r>
              <a:rPr lang="zh-CN" altLang="en-US" sz="2000" dirty="0" smtClean="0">
                <a:latin typeface="黑体" pitchFamily="49" charset="-122"/>
                <a:ea typeface="黑体" pitchFamily="49" charset="-122"/>
              </a:rPr>
              <a:t>分析现有研究结果</a:t>
            </a:r>
            <a:endParaRPr lang="en-US" altLang="zh-CN" sz="2000" dirty="0" smtClean="0">
              <a:latin typeface="黑体" pitchFamily="49" charset="-122"/>
              <a:ea typeface="黑体" pitchFamily="49" charset="-122"/>
            </a:endParaRPr>
          </a:p>
          <a:p>
            <a:pPr eaLnBrk="1" hangingPunct="1"/>
            <a:r>
              <a:rPr lang="zh-CN" altLang="en-US" sz="2000" dirty="0" smtClean="0">
                <a:latin typeface="黑体" pitchFamily="49" charset="-122"/>
                <a:ea typeface="黑体" pitchFamily="49" charset="-122"/>
              </a:rPr>
              <a:t>发现问题</a:t>
            </a:r>
            <a:endParaRPr lang="en-US" altLang="zh-CN" sz="2000" dirty="0" smtClean="0">
              <a:latin typeface="黑体" pitchFamily="49" charset="-122"/>
              <a:ea typeface="黑体" pitchFamily="49" charset="-122"/>
            </a:endParaRPr>
          </a:p>
          <a:p>
            <a:pPr eaLnBrk="1" hangingPunct="1"/>
            <a:r>
              <a:rPr lang="zh-CN" altLang="en-US" sz="2000" dirty="0" smtClean="0">
                <a:latin typeface="黑体" pitchFamily="49" charset="-122"/>
                <a:ea typeface="黑体" pitchFamily="49" charset="-122"/>
              </a:rPr>
              <a:t>提出假说</a:t>
            </a:r>
            <a:endParaRPr lang="en-US" sz="2000" dirty="0" smtClean="0">
              <a:latin typeface="黑体" pitchFamily="49" charset="-122"/>
              <a:ea typeface="黑体" pitchFamily="49" charset="-122"/>
            </a:endParaRPr>
          </a:p>
        </p:txBody>
      </p:sp>
      <p:sp>
        <p:nvSpPr>
          <p:cNvPr id="6" name="Text Placeholder 2"/>
          <p:cNvSpPr txBox="1">
            <a:spLocks/>
          </p:cNvSpPr>
          <p:nvPr/>
        </p:nvSpPr>
        <p:spPr bwMode="auto">
          <a:xfrm>
            <a:off x="2557461" y="3217861"/>
            <a:ext cx="1655763" cy="2163762"/>
          </a:xfrm>
          <a:prstGeom prst="rect">
            <a:avLst/>
          </a:prstGeom>
          <a:noFill/>
          <a:ln w="9525">
            <a:noFill/>
            <a:miter lim="800000"/>
            <a:headEnd/>
            <a:tailEnd/>
          </a:ln>
        </p:spPr>
        <p:txBody>
          <a:bodyPr lIns="0" tIns="0" rIns="182880" bIns="0"/>
          <a:lstStyle/>
          <a:p>
            <a:pPr marL="228600" indent="-228600">
              <a:spcBef>
                <a:spcPct val="50000"/>
              </a:spcBef>
              <a:buClr>
                <a:schemeClr val="tx2"/>
              </a:buClr>
              <a:buFontTx/>
              <a:buChar char="•"/>
            </a:pPr>
            <a:r>
              <a:rPr lang="zh-CN" altLang="en-US" sz="2000" dirty="0">
                <a:latin typeface="黑体" pitchFamily="49" charset="-122"/>
                <a:ea typeface="黑体" pitchFamily="49" charset="-122"/>
              </a:rPr>
              <a:t>制定实验方案</a:t>
            </a:r>
            <a:endParaRPr lang="en-US" altLang="zh-CN" sz="2000" dirty="0">
              <a:latin typeface="黑体" pitchFamily="49" charset="-122"/>
              <a:ea typeface="黑体" pitchFamily="49" charset="-122"/>
            </a:endParaRPr>
          </a:p>
          <a:p>
            <a:pPr marL="228600" indent="-228600">
              <a:spcBef>
                <a:spcPct val="50000"/>
              </a:spcBef>
              <a:buClr>
                <a:schemeClr val="tx2"/>
              </a:buClr>
              <a:buFontTx/>
              <a:buChar char="•"/>
            </a:pPr>
            <a:r>
              <a:rPr lang="zh-CN" altLang="en-US" sz="2000" dirty="0">
                <a:latin typeface="黑体" pitchFamily="49" charset="-122"/>
                <a:ea typeface="黑体" pitchFamily="49" charset="-122"/>
              </a:rPr>
              <a:t>定义实验步骤</a:t>
            </a:r>
            <a:endParaRPr lang="en-US" altLang="zh-CN" sz="2000" dirty="0">
              <a:latin typeface="黑体" pitchFamily="49" charset="-122"/>
              <a:ea typeface="黑体" pitchFamily="49" charset="-122"/>
            </a:endParaRPr>
          </a:p>
          <a:p>
            <a:pPr marL="228600" indent="-228600">
              <a:spcBef>
                <a:spcPct val="50000"/>
              </a:spcBef>
              <a:buClr>
                <a:schemeClr val="tx2"/>
              </a:buClr>
              <a:buFontTx/>
              <a:buChar char="•"/>
            </a:pPr>
            <a:r>
              <a:rPr lang="zh-CN" altLang="en-US" sz="2000" dirty="0">
                <a:latin typeface="黑体" pitchFamily="49" charset="-122"/>
                <a:ea typeface="黑体" pitchFamily="49" charset="-122"/>
              </a:rPr>
              <a:t>试验</a:t>
            </a:r>
            <a:endParaRPr lang="en-US" altLang="zh-CN" sz="2000" dirty="0">
              <a:latin typeface="黑体" pitchFamily="49" charset="-122"/>
              <a:ea typeface="黑体" pitchFamily="49" charset="-122"/>
            </a:endParaRPr>
          </a:p>
          <a:p>
            <a:pPr marL="228600" indent="-228600">
              <a:spcBef>
                <a:spcPct val="50000"/>
              </a:spcBef>
              <a:buClr>
                <a:schemeClr val="tx2"/>
              </a:buClr>
              <a:buFontTx/>
              <a:buChar char="•"/>
            </a:pPr>
            <a:r>
              <a:rPr lang="zh-CN" altLang="en-US" sz="2000" dirty="0">
                <a:latin typeface="黑体" pitchFamily="49" charset="-122"/>
                <a:ea typeface="黑体" pitchFamily="49" charset="-122"/>
              </a:rPr>
              <a:t>数据汇总</a:t>
            </a:r>
            <a:endParaRPr lang="en-US" altLang="en-US" sz="2000" dirty="0">
              <a:latin typeface="黑体" pitchFamily="49" charset="-122"/>
              <a:ea typeface="黑体" pitchFamily="49" charset="-122"/>
            </a:endParaRPr>
          </a:p>
        </p:txBody>
      </p:sp>
      <p:sp>
        <p:nvSpPr>
          <p:cNvPr id="7" name="Text Placeholder 2"/>
          <p:cNvSpPr txBox="1">
            <a:spLocks/>
          </p:cNvSpPr>
          <p:nvPr/>
        </p:nvSpPr>
        <p:spPr bwMode="auto">
          <a:xfrm>
            <a:off x="4357686" y="3214686"/>
            <a:ext cx="1655763" cy="2163762"/>
          </a:xfrm>
          <a:prstGeom prst="rect">
            <a:avLst/>
          </a:prstGeom>
          <a:noFill/>
          <a:ln w="9525">
            <a:noFill/>
            <a:miter lim="800000"/>
            <a:headEnd/>
            <a:tailEnd/>
          </a:ln>
        </p:spPr>
        <p:txBody>
          <a:bodyPr lIns="0" tIns="0" rIns="182880" bIns="0"/>
          <a:lstStyle/>
          <a:p>
            <a:pPr marL="228600" indent="-228600" eaLnBrk="0" hangingPunct="0">
              <a:spcBef>
                <a:spcPct val="50000"/>
              </a:spcBef>
              <a:buClr>
                <a:schemeClr val="tx2"/>
              </a:buClr>
              <a:buFontTx/>
              <a:buChar char="•"/>
            </a:pPr>
            <a:r>
              <a:rPr lang="zh-CN" altLang="en-US" sz="2000" dirty="0">
                <a:latin typeface="黑体" pitchFamily="49" charset="-122"/>
                <a:ea typeface="黑体" pitchFamily="49" charset="-122"/>
              </a:rPr>
              <a:t>数据可视化</a:t>
            </a:r>
            <a:endParaRPr lang="en-US" altLang="zh-CN" sz="2000" dirty="0">
              <a:latin typeface="黑体" pitchFamily="49" charset="-122"/>
              <a:ea typeface="黑体" pitchFamily="49" charset="-122"/>
            </a:endParaRPr>
          </a:p>
          <a:p>
            <a:pPr marL="228600" indent="-228600" eaLnBrk="0" hangingPunct="0">
              <a:spcBef>
                <a:spcPct val="50000"/>
              </a:spcBef>
              <a:buClr>
                <a:schemeClr val="tx2"/>
              </a:buClr>
              <a:buFontTx/>
              <a:buChar char="•"/>
            </a:pPr>
            <a:r>
              <a:rPr lang="zh-CN" altLang="en-US" sz="2000" dirty="0">
                <a:latin typeface="黑体" pitchFamily="49" charset="-122"/>
                <a:ea typeface="黑体" pitchFamily="49" charset="-122"/>
              </a:rPr>
              <a:t>数据验证</a:t>
            </a:r>
            <a:endParaRPr lang="en-US" altLang="zh-CN" sz="2000" dirty="0">
              <a:latin typeface="黑体" pitchFamily="49" charset="-122"/>
              <a:ea typeface="黑体" pitchFamily="49" charset="-122"/>
            </a:endParaRPr>
          </a:p>
          <a:p>
            <a:pPr marL="228600" indent="-228600" eaLnBrk="0" hangingPunct="0">
              <a:spcBef>
                <a:spcPct val="50000"/>
              </a:spcBef>
              <a:buClr>
                <a:schemeClr val="tx2"/>
              </a:buClr>
              <a:buFontTx/>
              <a:buChar char="•"/>
            </a:pPr>
            <a:r>
              <a:rPr lang="zh-CN" altLang="en-US" sz="2000" dirty="0">
                <a:latin typeface="黑体" pitchFamily="49" charset="-122"/>
                <a:ea typeface="黑体" pitchFamily="49" charset="-122"/>
              </a:rPr>
              <a:t>调整试验</a:t>
            </a:r>
            <a:endParaRPr lang="en-US" altLang="zh-CN" sz="2000" dirty="0">
              <a:latin typeface="黑体" pitchFamily="49" charset="-122"/>
              <a:ea typeface="黑体" pitchFamily="49" charset="-122"/>
            </a:endParaRPr>
          </a:p>
          <a:p>
            <a:pPr marL="228600" indent="-228600" eaLnBrk="0" hangingPunct="0">
              <a:spcBef>
                <a:spcPct val="50000"/>
              </a:spcBef>
              <a:buClr>
                <a:schemeClr val="tx2"/>
              </a:buClr>
              <a:buFontTx/>
              <a:buChar char="•"/>
            </a:pPr>
            <a:r>
              <a:rPr lang="zh-CN" altLang="en-US" sz="2000" dirty="0">
                <a:latin typeface="黑体" pitchFamily="49" charset="-122"/>
                <a:ea typeface="黑体" pitchFamily="49" charset="-122"/>
              </a:rPr>
              <a:t>验证假说</a:t>
            </a:r>
            <a:endParaRPr lang="en-US" sz="2000" dirty="0">
              <a:latin typeface="黑体" pitchFamily="49" charset="-122"/>
              <a:ea typeface="黑体" pitchFamily="49" charset="-122"/>
            </a:endParaRPr>
          </a:p>
        </p:txBody>
      </p:sp>
      <p:sp>
        <p:nvSpPr>
          <p:cNvPr id="8" name="Text Placeholder 2"/>
          <p:cNvSpPr txBox="1">
            <a:spLocks/>
          </p:cNvSpPr>
          <p:nvPr/>
        </p:nvSpPr>
        <p:spPr bwMode="auto">
          <a:xfrm>
            <a:off x="6086474" y="3214686"/>
            <a:ext cx="1655762" cy="2163762"/>
          </a:xfrm>
          <a:prstGeom prst="rect">
            <a:avLst/>
          </a:prstGeom>
          <a:noFill/>
          <a:ln w="9525">
            <a:noFill/>
            <a:miter lim="800000"/>
            <a:headEnd/>
            <a:tailEnd/>
          </a:ln>
        </p:spPr>
        <p:txBody>
          <a:bodyPr lIns="0" tIns="0" rIns="182880" bIns="0"/>
          <a:lstStyle/>
          <a:p>
            <a:pPr marL="228600" indent="-228600" eaLnBrk="0" hangingPunct="0">
              <a:spcBef>
                <a:spcPct val="50000"/>
              </a:spcBef>
              <a:buClr>
                <a:schemeClr val="tx2"/>
              </a:buClr>
              <a:buFontTx/>
              <a:buChar char="•"/>
            </a:pPr>
            <a:r>
              <a:rPr lang="zh-CN" altLang="en-US" sz="2000" dirty="0">
                <a:latin typeface="黑体" pitchFamily="49" charset="-122"/>
                <a:ea typeface="黑体" pitchFamily="49" charset="-122"/>
              </a:rPr>
              <a:t>撰写研究论文</a:t>
            </a:r>
            <a:endParaRPr lang="en-US" altLang="zh-CN" sz="2000" dirty="0">
              <a:latin typeface="黑体" pitchFamily="49" charset="-122"/>
              <a:ea typeface="黑体" pitchFamily="49" charset="-122"/>
            </a:endParaRPr>
          </a:p>
          <a:p>
            <a:pPr marL="228600" indent="-228600" eaLnBrk="0" hangingPunct="0">
              <a:spcBef>
                <a:spcPct val="50000"/>
              </a:spcBef>
              <a:buClr>
                <a:schemeClr val="tx2"/>
              </a:buClr>
              <a:buFontTx/>
              <a:buChar char="•"/>
            </a:pPr>
            <a:r>
              <a:rPr lang="zh-CN" altLang="en-US" sz="2000" dirty="0">
                <a:latin typeface="黑体" pitchFamily="49" charset="-122"/>
                <a:ea typeface="黑体" pitchFamily="49" charset="-122"/>
              </a:rPr>
              <a:t>发表论文</a:t>
            </a:r>
            <a:endParaRPr lang="en-US" sz="2000" dirty="0">
              <a:latin typeface="黑体" pitchFamily="49" charset="-122"/>
              <a:ea typeface="黑体" pitchFamily="49"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1"/>
          </p:nvPr>
        </p:nvSpPr>
        <p:spPr>
          <a:xfrm>
            <a:off x="3124200" y="6394450"/>
            <a:ext cx="5172075" cy="231775"/>
          </a:xfrm>
        </p:spPr>
        <p:txBody>
          <a:bodyPr lIns="0" rIns="0"/>
          <a:lstStyle/>
          <a:p>
            <a:pPr>
              <a:defRPr/>
            </a:pPr>
            <a:fld id="{98F19DC9-EE93-4E8D-B861-EEDF2C20F781}" type="slidenum">
              <a:rPr lang="zh-CN" altLang="en-US" smtClean="0">
                <a:solidFill>
                  <a:schemeClr val="bg1"/>
                </a:solidFill>
              </a:rPr>
              <a:pPr>
                <a:defRPr/>
              </a:pPr>
              <a:t>30</a:t>
            </a:fld>
            <a:endParaRPr lang="en-US" altLang="zh-CN">
              <a:solidFill>
                <a:schemeClr val="bg1"/>
              </a:solidFill>
            </a:endParaRPr>
          </a:p>
        </p:txBody>
      </p:sp>
      <p:pic>
        <p:nvPicPr>
          <p:cNvPr id="6" name="Picture 2"/>
          <p:cNvPicPr>
            <a:picLocks noChangeAspect="1" noChangeArrowheads="1"/>
          </p:cNvPicPr>
          <p:nvPr/>
        </p:nvPicPr>
        <p:blipFill>
          <a:blip r:embed="rId3" cstate="print"/>
          <a:stretch>
            <a:fillRect/>
          </a:stretch>
        </p:blipFill>
        <p:spPr bwMode="auto">
          <a:xfrm>
            <a:off x="303213" y="1431925"/>
            <a:ext cx="3951287" cy="4552950"/>
          </a:xfrm>
          <a:prstGeom prst="rect">
            <a:avLst/>
          </a:prstGeom>
          <a:noFill/>
          <a:ln w="12700" cap="flat" cmpd="sng" algn="ctr">
            <a:solidFill>
              <a:schemeClr val="tx1">
                <a:lumMod val="75000"/>
              </a:schemeClr>
            </a:solidFill>
            <a:prstDash val="solid"/>
            <a:round/>
            <a:headEnd type="none" w="med" len="med"/>
            <a:tailEnd type="none" w="med" len="med"/>
          </a:ln>
          <a:effectLst/>
        </p:spPr>
      </p:pic>
      <p:sp>
        <p:nvSpPr>
          <p:cNvPr id="7" name="椭圆 6"/>
          <p:cNvSpPr/>
          <p:nvPr/>
        </p:nvSpPr>
        <p:spPr bwMode="auto">
          <a:xfrm>
            <a:off x="395536" y="2060848"/>
            <a:ext cx="1080120" cy="561975"/>
          </a:xfrm>
          <a:prstGeom prst="ellipse">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defRPr/>
            </a:pPr>
            <a:endParaRPr lang="zh-CN" altLang="en-US" sz="2000" dirty="0">
              <a:latin typeface="微软雅黑" pitchFamily="34" charset="-122"/>
              <a:ea typeface="微软雅黑" pitchFamily="34" charset="-122"/>
            </a:endParaRPr>
          </a:p>
        </p:txBody>
      </p:sp>
      <p:sp>
        <p:nvSpPr>
          <p:cNvPr id="9" name="圆角矩形 8"/>
          <p:cNvSpPr/>
          <p:nvPr/>
        </p:nvSpPr>
        <p:spPr bwMode="auto">
          <a:xfrm>
            <a:off x="2119313" y="4022725"/>
            <a:ext cx="2036762" cy="1393825"/>
          </a:xfrm>
          <a:prstGeom prst="round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a:lstStyle/>
          <a:p>
            <a:pPr algn="ctr">
              <a:defRPr/>
            </a:pPr>
            <a:endParaRPr lang="zh-CN" altLang="en-US" sz="2000" dirty="0">
              <a:latin typeface="微软雅黑" pitchFamily="34" charset="-122"/>
              <a:ea typeface="微软雅黑" pitchFamily="34" charset="-122"/>
            </a:endParaRPr>
          </a:p>
        </p:txBody>
      </p:sp>
      <p:sp>
        <p:nvSpPr>
          <p:cNvPr id="11" name="对角圆角矩形 10"/>
          <p:cNvSpPr/>
          <p:nvPr/>
        </p:nvSpPr>
        <p:spPr bwMode="auto">
          <a:xfrm>
            <a:off x="4586288" y="2747963"/>
            <a:ext cx="4308475" cy="3278187"/>
          </a:xfrm>
          <a:prstGeom prst="round2DiagRect">
            <a:avLst/>
          </a:prstGeom>
          <a:solidFill>
            <a:srgbClr val="FFFFFF"/>
          </a:solidFill>
          <a:ln>
            <a:solidFill>
              <a:schemeClr val="tx2"/>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lstStyle/>
          <a:p>
            <a:pPr fontAlgn="t">
              <a:defRPr/>
            </a:pPr>
            <a:r>
              <a:rPr lang="en-US" altLang="zh-CN" sz="1200" b="1" dirty="0"/>
              <a:t>DWPI </a:t>
            </a:r>
            <a:r>
              <a:rPr lang="zh-CN" altLang="en-US" sz="1200" b="1" dirty="0"/>
              <a:t>摘要</a:t>
            </a:r>
          </a:p>
          <a:p>
            <a:pPr fontAlgn="t">
              <a:defRPr/>
            </a:pPr>
            <a:r>
              <a:rPr lang="zh-CN" altLang="en-US" sz="1200" b="1" dirty="0"/>
              <a:t>新颖性</a:t>
            </a:r>
            <a:r>
              <a:rPr lang="en-US" altLang="zh-CN" sz="1200" b="1" dirty="0"/>
              <a:t>: </a:t>
            </a:r>
            <a:r>
              <a:rPr lang="en-US" altLang="zh-CN" sz="1200" dirty="0"/>
              <a:t>The method involves operating the gas turbine engine (10) during at least a take-off,   climb,   cruise phase and an approach phase. The engine operates with a generally constant propeller tip speed,   during the cruise phase. The tip speed of at least one of the propellers is operated,   during at least one of take-off,   climb or approach at a greater tip speed than cruise tip speed.</a:t>
            </a:r>
          </a:p>
          <a:p>
            <a:pPr fontAlgn="t">
              <a:defRPr/>
            </a:pPr>
            <a:r>
              <a:rPr lang="zh-CN" altLang="en-US" sz="1200" b="1" dirty="0"/>
              <a:t>用途</a:t>
            </a:r>
            <a:r>
              <a:rPr lang="en-US" altLang="zh-CN" sz="1200" b="1" dirty="0"/>
              <a:t>: </a:t>
            </a:r>
            <a:r>
              <a:rPr lang="en-US" altLang="zh-CN" sz="1200" dirty="0"/>
              <a:t>Method for operating a contra-rotating propeller engine (claimed).</a:t>
            </a:r>
          </a:p>
          <a:p>
            <a:pPr fontAlgn="t">
              <a:defRPr/>
            </a:pPr>
            <a:r>
              <a:rPr lang="zh-CN" altLang="en-US" sz="1200" b="1" dirty="0"/>
              <a:t>优势</a:t>
            </a:r>
            <a:r>
              <a:rPr lang="en-US" altLang="zh-CN" sz="1200" b="1" dirty="0"/>
              <a:t>: </a:t>
            </a:r>
            <a:r>
              <a:rPr lang="en-US" altLang="zh-CN" sz="1200" dirty="0"/>
              <a:t>Enables the reduction of the noise generated by the engine for a given power rating. Enables the reduction of the weight of the engine without reducing the aerodynamic performance requirements and reduction in the power of the engine.</a:t>
            </a:r>
          </a:p>
          <a:p>
            <a:pPr algn="ctr">
              <a:defRPr/>
            </a:pPr>
            <a:endParaRPr lang="zh-CN" altLang="en-US" sz="1100" dirty="0">
              <a:latin typeface="微软雅黑" pitchFamily="34" charset="-122"/>
              <a:ea typeface="微软雅黑" pitchFamily="34" charset="-122"/>
            </a:endParaRPr>
          </a:p>
        </p:txBody>
      </p:sp>
      <p:sp>
        <p:nvSpPr>
          <p:cNvPr id="12" name="对角圆角矩形 11"/>
          <p:cNvSpPr/>
          <p:nvPr/>
        </p:nvSpPr>
        <p:spPr bwMode="auto">
          <a:xfrm>
            <a:off x="4572000" y="1524000"/>
            <a:ext cx="4294188" cy="1039813"/>
          </a:xfrm>
          <a:prstGeom prst="round2DiagRect">
            <a:avLst>
              <a:gd name="adj1" fmla="val 43334"/>
              <a:gd name="adj2" fmla="val 0"/>
            </a:avLst>
          </a:prstGeom>
          <a:solidFill>
            <a:srgbClr val="FFFFFF"/>
          </a:solidFill>
          <a:ln>
            <a:solidFill>
              <a:schemeClr val="tx2"/>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a:lstStyle/>
          <a:p>
            <a:pPr fontAlgn="t">
              <a:defRPr/>
            </a:pPr>
            <a:r>
              <a:rPr lang="en-US" altLang="zh-CN" sz="1200" b="1" dirty="0"/>
              <a:t>DWPI </a:t>
            </a:r>
            <a:r>
              <a:rPr lang="zh-CN" altLang="en-US" sz="1200" b="1" dirty="0"/>
              <a:t>标题</a:t>
            </a:r>
          </a:p>
          <a:p>
            <a:pPr fontAlgn="t">
              <a:defRPr/>
            </a:pPr>
            <a:r>
              <a:rPr lang="en-US" altLang="zh-CN" sz="1200" dirty="0"/>
              <a:t>Method for operating contra-rotating propeller engine(</a:t>
            </a:r>
            <a:r>
              <a:rPr lang="zh-CN" altLang="en-US" sz="1200" dirty="0"/>
              <a:t>对转螺旋桨发动机</a:t>
            </a:r>
            <a:r>
              <a:rPr lang="en-US" altLang="zh-CN" sz="1200" dirty="0"/>
              <a:t>) involves climbing or approaching at greater tip speed than cruise tip speed,   during take-off</a:t>
            </a:r>
          </a:p>
        </p:txBody>
      </p:sp>
      <p:cxnSp>
        <p:nvCxnSpPr>
          <p:cNvPr id="14" name="直接箭头连接符 13"/>
          <p:cNvCxnSpPr>
            <a:stCxn id="7" idx="6"/>
          </p:cNvCxnSpPr>
          <p:nvPr/>
        </p:nvCxnSpPr>
        <p:spPr bwMode="auto">
          <a:xfrm flipV="1">
            <a:off x="1475656" y="1710012"/>
            <a:ext cx="3123332" cy="693935"/>
          </a:xfrm>
          <a:prstGeom prst="straightConnector1">
            <a:avLst/>
          </a:prstGeom>
          <a:noFill/>
          <a:ln>
            <a:solidFill>
              <a:schemeClr val="tx2"/>
            </a:solidFill>
            <a:headEnd type="none" w="med" len="med"/>
            <a:tailEnd type="arrow" w="med" len="med"/>
          </a:ln>
        </p:spPr>
        <p:style>
          <a:lnRef idx="2">
            <a:schemeClr val="accent5"/>
          </a:lnRef>
          <a:fillRef idx="1">
            <a:schemeClr val="lt1"/>
          </a:fillRef>
          <a:effectRef idx="0">
            <a:schemeClr val="accent5"/>
          </a:effectRef>
          <a:fontRef idx="minor">
            <a:schemeClr val="dk1"/>
          </a:fontRef>
        </p:style>
      </p:cxnSp>
      <p:cxnSp>
        <p:nvCxnSpPr>
          <p:cNvPr id="16" name="直接箭头连接符 15"/>
          <p:cNvCxnSpPr/>
          <p:nvPr/>
        </p:nvCxnSpPr>
        <p:spPr bwMode="auto">
          <a:xfrm flipV="1">
            <a:off x="4044950" y="3186113"/>
            <a:ext cx="790575" cy="873125"/>
          </a:xfrm>
          <a:prstGeom prst="straightConnector1">
            <a:avLst/>
          </a:prstGeom>
          <a:noFill/>
          <a:ln>
            <a:solidFill>
              <a:schemeClr val="tx2"/>
            </a:solidFill>
            <a:headEnd type="none" w="med" len="med"/>
            <a:tailEnd type="arrow" w="med" len="med"/>
          </a:ln>
        </p:spPr>
        <p:style>
          <a:lnRef idx="2">
            <a:schemeClr val="accent5"/>
          </a:lnRef>
          <a:fillRef idx="1">
            <a:schemeClr val="lt1"/>
          </a:fillRef>
          <a:effectRef idx="0">
            <a:schemeClr val="accent5"/>
          </a:effectRef>
          <a:fontRef idx="minor">
            <a:schemeClr val="dk1"/>
          </a:fontRef>
        </p:style>
      </p:cxnSp>
      <p:cxnSp>
        <p:nvCxnSpPr>
          <p:cNvPr id="19" name="直接箭头连接符 18"/>
          <p:cNvCxnSpPr>
            <a:stCxn id="9" idx="3"/>
          </p:cNvCxnSpPr>
          <p:nvPr/>
        </p:nvCxnSpPr>
        <p:spPr bwMode="auto">
          <a:xfrm flipV="1">
            <a:off x="4156075" y="4710113"/>
            <a:ext cx="650875" cy="9525"/>
          </a:xfrm>
          <a:prstGeom prst="straightConnector1">
            <a:avLst/>
          </a:prstGeom>
          <a:noFill/>
          <a:ln>
            <a:solidFill>
              <a:schemeClr val="tx2"/>
            </a:solidFill>
            <a:headEnd type="none" w="med" len="med"/>
            <a:tailEnd type="arrow" w="med" len="med"/>
          </a:ln>
        </p:spPr>
        <p:style>
          <a:lnRef idx="2">
            <a:schemeClr val="accent5"/>
          </a:lnRef>
          <a:fillRef idx="1">
            <a:schemeClr val="lt1"/>
          </a:fillRef>
          <a:effectRef idx="0">
            <a:schemeClr val="accent5"/>
          </a:effectRef>
          <a:fontRef idx="minor">
            <a:schemeClr val="dk1"/>
          </a:fontRef>
        </p:style>
      </p:cxnSp>
      <p:cxnSp>
        <p:nvCxnSpPr>
          <p:cNvPr id="22" name="直接箭头连接符 21"/>
          <p:cNvCxnSpPr/>
          <p:nvPr/>
        </p:nvCxnSpPr>
        <p:spPr bwMode="auto">
          <a:xfrm flipV="1">
            <a:off x="4129088" y="5056188"/>
            <a:ext cx="665162" cy="14287"/>
          </a:xfrm>
          <a:prstGeom prst="straightConnector1">
            <a:avLst/>
          </a:prstGeom>
          <a:noFill/>
          <a:ln>
            <a:solidFill>
              <a:schemeClr val="tx2"/>
            </a:solidFill>
            <a:headEnd type="none" w="med" len="med"/>
            <a:tailEnd type="arrow" w="med" len="med"/>
          </a:ln>
        </p:spPr>
        <p:style>
          <a:lnRef idx="2">
            <a:schemeClr val="accent5"/>
          </a:lnRef>
          <a:fillRef idx="1">
            <a:schemeClr val="lt1"/>
          </a:fillRef>
          <a:effectRef idx="0">
            <a:schemeClr val="accent5"/>
          </a:effectRef>
          <a:fontRef idx="minor">
            <a:schemeClr val="dk1"/>
          </a:fontRef>
        </p:style>
      </p:cxnSp>
      <p:sp>
        <p:nvSpPr>
          <p:cNvPr id="13" name="AutoShape 4"/>
          <p:cNvSpPr>
            <a:spLocks noChangeArrowheads="1"/>
          </p:cNvSpPr>
          <p:nvPr/>
        </p:nvSpPr>
        <p:spPr bwMode="gray">
          <a:xfrm>
            <a:off x="754856" y="6059760"/>
            <a:ext cx="3290094" cy="609600"/>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ctr">
              <a:defRPr/>
            </a:pPr>
            <a:r>
              <a:rPr lang="zh-CN" altLang="en-US" sz="1200" dirty="0" smtClean="0">
                <a:solidFill>
                  <a:schemeClr val="bg1"/>
                </a:solidFill>
                <a:latin typeface="微软雅黑" panose="020B0503020204020204" pitchFamily="34" charset="-122"/>
                <a:ea typeface="微软雅黑" panose="020B0503020204020204" pitchFamily="34" charset="-122"/>
              </a:rPr>
              <a:t>风力发电领域的一篇美国专利</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7" name="Rectangle 39"/>
          <p:cNvSpPr>
            <a:spLocks noChangeArrowheads="1"/>
          </p:cNvSpPr>
          <p:nvPr/>
        </p:nvSpPr>
        <p:spPr bwMode="auto">
          <a:xfrm>
            <a:off x="355672" y="650068"/>
            <a:ext cx="3898828" cy="505941"/>
          </a:xfrm>
          <a:prstGeom prst="rect">
            <a:avLst/>
          </a:prstGeom>
          <a:solidFill>
            <a:schemeClr val="accent2"/>
          </a:solidFill>
          <a:ln w="9525">
            <a:noFill/>
            <a:miter lim="800000"/>
            <a:headEnd/>
            <a:tailEnd/>
          </a:ln>
        </p:spPr>
        <p:txBody>
          <a:bodyPr lIns="0" tIns="0" rIns="0" bIns="0" anchor="b"/>
          <a:lstStyle/>
          <a:p>
            <a:pPr algn="ctr">
              <a:lnSpc>
                <a:spcPct val="90000"/>
              </a:lnSpc>
            </a:pPr>
            <a:r>
              <a:rPr lang="en-US" altLang="zh-CN" sz="2800" dirty="0" smtClean="0">
                <a:solidFill>
                  <a:schemeClr val="bg1"/>
                </a:solidFill>
                <a:latin typeface="微软雅黑" pitchFamily="34" charset="-122"/>
                <a:ea typeface="微软雅黑" pitchFamily="34" charset="-122"/>
              </a:rPr>
              <a:t>DWPI</a:t>
            </a:r>
            <a:r>
              <a:rPr lang="zh-CN" altLang="en-US" sz="2800" dirty="0" smtClean="0">
                <a:solidFill>
                  <a:schemeClr val="bg1"/>
                </a:solidFill>
                <a:latin typeface="微软雅黑" pitchFamily="34" charset="-122"/>
                <a:ea typeface="微软雅黑" pitchFamily="34" charset="-122"/>
              </a:rPr>
              <a:t>标题和摘要</a:t>
            </a:r>
            <a:endParaRPr lang="en-US" altLang="zh-CN" sz="2800" dirty="0">
              <a:solidFill>
                <a:schemeClr val="bg1"/>
              </a:solidFill>
              <a:latin typeface="微软雅黑" pitchFamily="34" charset="-122"/>
              <a:ea typeface="微软雅黑" pitchFamily="34" charset="-122"/>
            </a:endParaRPr>
          </a:p>
        </p:txBody>
      </p:sp>
      <p:sp>
        <p:nvSpPr>
          <p:cNvPr id="23" name="AutoShape 4"/>
          <p:cNvSpPr>
            <a:spLocks noChangeArrowheads="1"/>
          </p:cNvSpPr>
          <p:nvPr/>
        </p:nvSpPr>
        <p:spPr bwMode="gray">
          <a:xfrm>
            <a:off x="400869" y="2772247"/>
            <a:ext cx="1866875" cy="413866"/>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ctr">
              <a:defRPr/>
            </a:pPr>
            <a:r>
              <a:rPr lang="zh-CN" altLang="en-US" sz="1200" dirty="0" smtClean="0">
                <a:solidFill>
                  <a:schemeClr val="bg1"/>
                </a:solidFill>
                <a:latin typeface="微软雅黑" panose="020B0503020204020204" pitchFamily="34" charset="-122"/>
                <a:ea typeface="微软雅黑" panose="020B0503020204020204" pitchFamily="34" charset="-122"/>
              </a:rPr>
              <a:t>原文标题只有一个单词</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4" name="AutoShape 4"/>
          <p:cNvSpPr>
            <a:spLocks noChangeArrowheads="1"/>
          </p:cNvSpPr>
          <p:nvPr/>
        </p:nvSpPr>
        <p:spPr bwMode="gray">
          <a:xfrm>
            <a:off x="2201069" y="3465784"/>
            <a:ext cx="1866875" cy="413866"/>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ctr">
              <a:defRPr/>
            </a:pPr>
            <a:r>
              <a:rPr lang="zh-CN" altLang="en-US" sz="1200" dirty="0" smtClean="0">
                <a:solidFill>
                  <a:schemeClr val="bg1"/>
                </a:solidFill>
                <a:latin typeface="微软雅黑" panose="020B0503020204020204" pitchFamily="34" charset="-122"/>
                <a:ea typeface="微软雅黑" panose="020B0503020204020204" pitchFamily="34" charset="-122"/>
              </a:rPr>
              <a:t>原文简短摘要</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5" name="AutoShape 4"/>
          <p:cNvSpPr>
            <a:spLocks noChangeArrowheads="1"/>
          </p:cNvSpPr>
          <p:nvPr/>
        </p:nvSpPr>
        <p:spPr bwMode="gray">
          <a:xfrm>
            <a:off x="4932040" y="908720"/>
            <a:ext cx="3672408" cy="505941"/>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0" lvl="2" algn="ctr">
              <a:defRPr/>
            </a:pPr>
            <a:r>
              <a:rPr lang="en-US" altLang="zh-CN" sz="1200" dirty="0" smtClean="0">
                <a:solidFill>
                  <a:schemeClr val="bg1"/>
                </a:solidFill>
                <a:latin typeface="微软雅黑" pitchFamily="34" charset="-122"/>
                <a:ea typeface="微软雅黑" pitchFamily="34" charset="-122"/>
              </a:rPr>
              <a:t>DWPI</a:t>
            </a:r>
            <a:r>
              <a:rPr lang="zh-CN" altLang="en-US" sz="1200" dirty="0" smtClean="0">
                <a:solidFill>
                  <a:schemeClr val="bg1"/>
                </a:solidFill>
                <a:latin typeface="微软雅黑" pitchFamily="34" charset="-122"/>
                <a:ea typeface="微软雅黑" pitchFamily="34" charset="-122"/>
              </a:rPr>
              <a:t>标题比</a:t>
            </a:r>
            <a:r>
              <a:rPr lang="zh-CN" altLang="en-US" sz="1200" dirty="0">
                <a:solidFill>
                  <a:schemeClr val="bg1"/>
                </a:solidFill>
                <a:latin typeface="微软雅黑" pitchFamily="34" charset="-122"/>
                <a:ea typeface="微软雅黑" pitchFamily="34" charset="-122"/>
              </a:rPr>
              <a:t>原始文献提供更多的</a:t>
            </a:r>
            <a:r>
              <a:rPr lang="zh-CN" altLang="en-US" sz="1200" dirty="0">
                <a:solidFill>
                  <a:srgbClr val="3366FF"/>
                </a:solidFill>
                <a:latin typeface="微软雅黑" pitchFamily="34" charset="-122"/>
                <a:ea typeface="微软雅黑" pitchFamily="34" charset="-122"/>
              </a:rPr>
              <a:t>技术特征和关键词</a:t>
            </a:r>
            <a:r>
              <a:rPr lang="zh-CN" altLang="en-US" sz="1200" dirty="0">
                <a:solidFill>
                  <a:schemeClr val="bg1"/>
                </a:solidFill>
                <a:latin typeface="微软雅黑" pitchFamily="34" charset="-122"/>
                <a:ea typeface="微软雅黑" pitchFamily="34" charset="-122"/>
              </a:rPr>
              <a:t>，并尽量改写成</a:t>
            </a:r>
            <a:r>
              <a:rPr lang="zh-CN" altLang="en-US" sz="1200" dirty="0">
                <a:solidFill>
                  <a:srgbClr val="3366FF"/>
                </a:solidFill>
                <a:latin typeface="微软雅黑" pitchFamily="34" charset="-122"/>
                <a:ea typeface="微软雅黑" pitchFamily="34" charset="-122"/>
              </a:rPr>
              <a:t>通俗的语言</a:t>
            </a:r>
            <a:r>
              <a:rPr lang="zh-CN" altLang="en-US" sz="1200" dirty="0">
                <a:solidFill>
                  <a:schemeClr val="bg1"/>
                </a:solidFill>
                <a:latin typeface="微软雅黑" pitchFamily="34" charset="-122"/>
                <a:ea typeface="微软雅黑" pitchFamily="34" charset="-122"/>
              </a:rPr>
              <a:t>，使检索更精</a:t>
            </a:r>
            <a:r>
              <a:rPr lang="zh-CN" altLang="en-US" sz="1200" dirty="0" smtClean="0">
                <a:solidFill>
                  <a:schemeClr val="bg1"/>
                </a:solidFill>
                <a:latin typeface="微软雅黑" pitchFamily="34" charset="-122"/>
                <a:ea typeface="微软雅黑" pitchFamily="34" charset="-122"/>
              </a:rPr>
              <a:t>准</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26" name="AutoShape 4"/>
          <p:cNvSpPr>
            <a:spLocks noChangeArrowheads="1"/>
          </p:cNvSpPr>
          <p:nvPr/>
        </p:nvSpPr>
        <p:spPr bwMode="gray">
          <a:xfrm>
            <a:off x="4882890" y="6141479"/>
            <a:ext cx="3672408" cy="505941"/>
          </a:xfrm>
          <a:prstGeom prst="roundRect">
            <a:avLst>
              <a:gd name="adj" fmla="val 16667"/>
            </a:avLst>
          </a:prstGeom>
          <a:solidFill>
            <a:schemeClr val="tx2"/>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0" lvl="2" algn="ctr">
              <a:defRPr/>
            </a:pPr>
            <a:r>
              <a:rPr lang="en-US" altLang="zh-CN" sz="1200" dirty="0" smtClean="0">
                <a:solidFill>
                  <a:schemeClr val="bg1"/>
                </a:solidFill>
                <a:latin typeface="微软雅黑" pitchFamily="34" charset="-122"/>
                <a:ea typeface="微软雅黑" pitchFamily="34" charset="-122"/>
              </a:rPr>
              <a:t>DWPI</a:t>
            </a:r>
            <a:r>
              <a:rPr lang="zh-CN" altLang="en-US" sz="1200" dirty="0" smtClean="0">
                <a:solidFill>
                  <a:schemeClr val="bg1"/>
                </a:solidFill>
                <a:latin typeface="微软雅黑" pitchFamily="34" charset="-122"/>
                <a:ea typeface="微软雅黑" pitchFamily="34" charset="-122"/>
              </a:rPr>
              <a:t>摘要是基于专利</a:t>
            </a:r>
            <a:r>
              <a:rPr lang="zh-CN" altLang="en-US" sz="1200" dirty="0" smtClean="0">
                <a:solidFill>
                  <a:srgbClr val="3366FF"/>
                </a:solidFill>
                <a:latin typeface="微软雅黑" pitchFamily="34" charset="-122"/>
                <a:ea typeface="微软雅黑" pitchFamily="34" charset="-122"/>
              </a:rPr>
              <a:t>全文的精炼</a:t>
            </a:r>
            <a:r>
              <a:rPr lang="zh-CN" altLang="en-US" sz="1200" dirty="0" smtClean="0">
                <a:solidFill>
                  <a:schemeClr val="bg1"/>
                </a:solidFill>
                <a:latin typeface="微软雅黑" pitchFamily="34" charset="-122"/>
                <a:ea typeface="微软雅黑" pitchFamily="34" charset="-122"/>
              </a:rPr>
              <a:t>，并</a:t>
            </a:r>
            <a:r>
              <a:rPr lang="zh-CN" altLang="en-US" sz="1200" dirty="0" smtClean="0">
                <a:solidFill>
                  <a:srgbClr val="3366FF"/>
                </a:solidFill>
                <a:latin typeface="微软雅黑" pitchFamily="34" charset="-122"/>
                <a:ea typeface="微软雅黑" pitchFamily="34" charset="-122"/>
              </a:rPr>
              <a:t>段落化</a:t>
            </a:r>
            <a:r>
              <a:rPr lang="zh-CN" altLang="en-US" sz="1200" dirty="0" smtClean="0">
                <a:solidFill>
                  <a:schemeClr val="bg1"/>
                </a:solidFill>
                <a:latin typeface="微软雅黑" pitchFamily="34" charset="-122"/>
                <a:ea typeface="微软雅黑" pitchFamily="34" charset="-122"/>
              </a:rPr>
              <a:t>专利的不同方面，极大提高了专利研读的</a:t>
            </a:r>
            <a:r>
              <a:rPr lang="zh-CN" altLang="en-US" sz="1200" dirty="0" smtClean="0">
                <a:solidFill>
                  <a:srgbClr val="3366FF"/>
                </a:solidFill>
                <a:latin typeface="微软雅黑" pitchFamily="34" charset="-122"/>
                <a:ea typeface="微软雅黑" pitchFamily="34" charset="-122"/>
              </a:rPr>
              <a:t>效率</a:t>
            </a:r>
            <a:endParaRPr lang="zh-CN" altLang="en-US" sz="1050" dirty="0">
              <a:solidFill>
                <a:srgbClr val="3366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2893182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28379" y="275772"/>
            <a:ext cx="8676456" cy="8101932"/>
          </a:xfrm>
          <a:prstGeom prst="rect">
            <a:avLst/>
          </a:prstGeom>
          <a:noFill/>
          <a:ln w="9525">
            <a:noFill/>
            <a:miter lim="800000"/>
            <a:headEnd/>
            <a:tailEnd/>
          </a:ln>
        </p:spPr>
      </p:pic>
      <p:sp>
        <p:nvSpPr>
          <p:cNvPr id="7" name="圆角矩形 10"/>
          <p:cNvSpPr>
            <a:spLocks noChangeArrowheads="1"/>
          </p:cNvSpPr>
          <p:nvPr/>
        </p:nvSpPr>
        <p:spPr bwMode="auto">
          <a:xfrm>
            <a:off x="87084" y="2650863"/>
            <a:ext cx="8732259" cy="469709"/>
          </a:xfrm>
          <a:prstGeom prst="roundRect">
            <a:avLst>
              <a:gd name="adj" fmla="val 16667"/>
            </a:avLst>
          </a:prstGeom>
          <a:noFill/>
          <a:ln w="57150" algn="ctr">
            <a:solidFill>
              <a:schemeClr val="tx2"/>
            </a:solidFill>
            <a:round/>
            <a:headEnd/>
            <a:tailEnd/>
          </a:ln>
        </p:spPr>
        <p:txBody>
          <a:bodyPr lIns="0" tIns="0" rIns="182880" bIns="0"/>
          <a:lstStyle/>
          <a:p>
            <a:pPr>
              <a:spcBef>
                <a:spcPct val="50000"/>
              </a:spcBef>
            </a:pPr>
            <a:endParaRPr lang="zh-CN" altLang="en-US" sz="2400"/>
          </a:p>
        </p:txBody>
      </p:sp>
      <p:sp>
        <p:nvSpPr>
          <p:cNvPr id="5" name="Rectangle 39"/>
          <p:cNvSpPr>
            <a:spLocks noChangeArrowheads="1"/>
          </p:cNvSpPr>
          <p:nvPr/>
        </p:nvSpPr>
        <p:spPr bwMode="auto">
          <a:xfrm>
            <a:off x="2881034" y="680998"/>
            <a:ext cx="3898828" cy="505941"/>
          </a:xfrm>
          <a:prstGeom prst="rect">
            <a:avLst/>
          </a:prstGeom>
          <a:solidFill>
            <a:schemeClr val="accent2"/>
          </a:solidFill>
          <a:ln w="9525">
            <a:noFill/>
            <a:miter lim="800000"/>
            <a:headEnd/>
            <a:tailEnd/>
          </a:ln>
        </p:spPr>
        <p:txBody>
          <a:bodyPr lIns="0" tIns="0" rIns="0" bIns="0" anchor="b"/>
          <a:lstStyle/>
          <a:p>
            <a:pPr algn="ctr">
              <a:lnSpc>
                <a:spcPct val="90000"/>
              </a:lnSpc>
            </a:pPr>
            <a:r>
              <a:rPr lang="en-US" altLang="zh-CN" sz="2800" dirty="0" smtClean="0">
                <a:solidFill>
                  <a:schemeClr val="bg1"/>
                </a:solidFill>
                <a:latin typeface="微软雅黑" pitchFamily="34" charset="-122"/>
                <a:ea typeface="微软雅黑" pitchFamily="34" charset="-122"/>
              </a:rPr>
              <a:t>DWPI</a:t>
            </a:r>
            <a:r>
              <a:rPr lang="zh-CN" altLang="en-US" sz="2800" dirty="0" smtClean="0">
                <a:solidFill>
                  <a:schemeClr val="bg1"/>
                </a:solidFill>
                <a:latin typeface="微软雅黑" pitchFamily="34" charset="-122"/>
                <a:ea typeface="微软雅黑" pitchFamily="34" charset="-122"/>
              </a:rPr>
              <a:t>同族专利</a:t>
            </a:r>
            <a:endParaRPr lang="en-US" altLang="zh-CN" sz="2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6345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9"/>
          <p:cNvSpPr>
            <a:spLocks noChangeArrowheads="1"/>
          </p:cNvSpPr>
          <p:nvPr/>
        </p:nvSpPr>
        <p:spPr bwMode="auto">
          <a:xfrm>
            <a:off x="457148" y="332656"/>
            <a:ext cx="3898828" cy="505941"/>
          </a:xfrm>
          <a:prstGeom prst="rect">
            <a:avLst/>
          </a:prstGeom>
          <a:solidFill>
            <a:schemeClr val="accent2"/>
          </a:solidFill>
          <a:ln w="9525">
            <a:noFill/>
            <a:miter lim="800000"/>
            <a:headEnd/>
            <a:tailEnd/>
          </a:ln>
        </p:spPr>
        <p:txBody>
          <a:bodyPr lIns="0" tIns="0" rIns="0" bIns="0" anchor="b"/>
          <a:lstStyle/>
          <a:p>
            <a:pPr algn="ctr">
              <a:lnSpc>
                <a:spcPct val="90000"/>
              </a:lnSpc>
            </a:pPr>
            <a:r>
              <a:rPr lang="en-US" altLang="zh-CN" sz="2800" dirty="0" smtClean="0">
                <a:solidFill>
                  <a:schemeClr val="bg1"/>
                </a:solidFill>
                <a:latin typeface="+mn-lt"/>
                <a:ea typeface="微软雅黑" pitchFamily="34" charset="-122"/>
              </a:rPr>
              <a:t>DWPI</a:t>
            </a:r>
            <a:r>
              <a:rPr lang="zh-CN" altLang="en-US" sz="2800" dirty="0" smtClean="0">
                <a:solidFill>
                  <a:schemeClr val="bg1"/>
                </a:solidFill>
                <a:latin typeface="+mn-lt"/>
                <a:ea typeface="微软雅黑" pitchFamily="34" charset="-122"/>
              </a:rPr>
              <a:t>专利权人代码</a:t>
            </a:r>
            <a:endParaRPr lang="en-US" altLang="zh-CN" sz="2800" dirty="0">
              <a:solidFill>
                <a:schemeClr val="bg1"/>
              </a:solidFill>
              <a:latin typeface="+mn-lt"/>
              <a:ea typeface="微软雅黑" pitchFamily="34" charset="-122"/>
            </a:endParaRPr>
          </a:p>
        </p:txBody>
      </p:sp>
      <p:sp>
        <p:nvSpPr>
          <p:cNvPr id="5" name="TextBox 4"/>
          <p:cNvSpPr txBox="1"/>
          <p:nvPr/>
        </p:nvSpPr>
        <p:spPr>
          <a:xfrm>
            <a:off x="4716016" y="1745478"/>
            <a:ext cx="4274301" cy="1631216"/>
          </a:xfrm>
          <a:prstGeom prst="rect">
            <a:avLst/>
          </a:prstGeom>
          <a:noFill/>
        </p:spPr>
        <p:txBody>
          <a:bodyPr wrap="square" rtlCol="0">
            <a:spAutoFit/>
          </a:bodyPr>
          <a:lstStyle/>
          <a:p>
            <a:r>
              <a:rPr lang="en-US" altLang="zh-CN" sz="2000" dirty="0" smtClean="0">
                <a:solidFill>
                  <a:schemeClr val="accent3">
                    <a:lumMod val="50000"/>
                  </a:schemeClr>
                </a:solidFill>
                <a:latin typeface="+mn-lt"/>
              </a:rPr>
              <a:t>        DWPI</a:t>
            </a:r>
            <a:r>
              <a:rPr lang="zh-CN" altLang="en-US" sz="2000" dirty="0" smtClean="0">
                <a:solidFill>
                  <a:schemeClr val="accent3">
                    <a:lumMod val="50000"/>
                  </a:schemeClr>
                </a:solidFill>
                <a:latin typeface="+mn-lt"/>
              </a:rPr>
              <a:t>改写的“专</a:t>
            </a:r>
            <a:r>
              <a:rPr lang="zh-CN" altLang="en-US" sz="2000" dirty="0">
                <a:solidFill>
                  <a:schemeClr val="accent3">
                    <a:lumMod val="50000"/>
                  </a:schemeClr>
                </a:solidFill>
                <a:latin typeface="+mn-lt"/>
              </a:rPr>
              <a:t>利权人代</a:t>
            </a:r>
            <a:r>
              <a:rPr lang="zh-CN" altLang="en-US" sz="2000" dirty="0" smtClean="0">
                <a:solidFill>
                  <a:schemeClr val="accent3">
                    <a:lumMod val="50000"/>
                  </a:schemeClr>
                </a:solidFill>
                <a:latin typeface="+mn-lt"/>
              </a:rPr>
              <a:t>码”是</a:t>
            </a:r>
            <a:r>
              <a:rPr lang="zh-CN" altLang="en-US" sz="2000" dirty="0">
                <a:solidFill>
                  <a:schemeClr val="accent3">
                    <a:lumMod val="50000"/>
                  </a:schemeClr>
                </a:solidFill>
                <a:latin typeface="+mn-lt"/>
              </a:rPr>
              <a:t>指分配给所收录</a:t>
            </a:r>
            <a:r>
              <a:rPr lang="zh-CN" altLang="en-US" sz="2000" dirty="0">
                <a:solidFill>
                  <a:schemeClr val="tx2"/>
                </a:solidFill>
                <a:latin typeface="+mn-lt"/>
              </a:rPr>
              <a:t>公司</a:t>
            </a:r>
            <a:r>
              <a:rPr lang="zh-CN" altLang="en-US" sz="2000" dirty="0">
                <a:solidFill>
                  <a:schemeClr val="accent3">
                    <a:lumMod val="50000"/>
                  </a:schemeClr>
                </a:solidFill>
                <a:latin typeface="+mn-lt"/>
              </a:rPr>
              <a:t>的</a:t>
            </a:r>
            <a:r>
              <a:rPr lang="zh-CN" altLang="en-US" sz="2000" dirty="0">
                <a:solidFill>
                  <a:schemeClr val="tx2"/>
                </a:solidFill>
                <a:latin typeface="+mn-lt"/>
              </a:rPr>
              <a:t>唯一</a:t>
            </a:r>
            <a:r>
              <a:rPr lang="en-US" sz="2000" dirty="0">
                <a:solidFill>
                  <a:schemeClr val="tx2"/>
                </a:solidFill>
                <a:latin typeface="+mn-lt"/>
              </a:rPr>
              <a:t> 4 </a:t>
            </a:r>
            <a:r>
              <a:rPr lang="zh-CN" altLang="en-US" sz="2000" dirty="0">
                <a:solidFill>
                  <a:schemeClr val="tx2"/>
                </a:solidFill>
                <a:latin typeface="+mn-lt"/>
              </a:rPr>
              <a:t>位字母识别码</a:t>
            </a:r>
            <a:r>
              <a:rPr lang="zh-CN" altLang="en-US" sz="2000" dirty="0" smtClean="0">
                <a:solidFill>
                  <a:schemeClr val="accent3">
                    <a:lumMod val="50000"/>
                  </a:schemeClr>
                </a:solidFill>
                <a:latin typeface="+mn-lt"/>
              </a:rPr>
              <a:t>，</a:t>
            </a:r>
            <a:r>
              <a:rPr lang="zh-CN" altLang="en-US" sz="2000" dirty="0">
                <a:solidFill>
                  <a:schemeClr val="accent3">
                    <a:lumMod val="50000"/>
                  </a:schemeClr>
                </a:solidFill>
                <a:latin typeface="+mn-lt"/>
              </a:rPr>
              <a:t>涵</a:t>
            </a:r>
            <a:r>
              <a:rPr lang="zh-CN" altLang="en-US" sz="2000" dirty="0" smtClean="0">
                <a:solidFill>
                  <a:schemeClr val="accent3">
                    <a:lumMod val="50000"/>
                  </a:schemeClr>
                </a:solidFill>
                <a:latin typeface="+mn-lt"/>
              </a:rPr>
              <a:t>盖了全</a:t>
            </a:r>
            <a:r>
              <a:rPr lang="zh-CN" altLang="en-US" sz="2000" dirty="0">
                <a:solidFill>
                  <a:schemeClr val="accent3">
                    <a:lumMod val="50000"/>
                  </a:schemeClr>
                </a:solidFill>
                <a:latin typeface="+mn-lt"/>
              </a:rPr>
              <a:t>球</a:t>
            </a:r>
            <a:r>
              <a:rPr lang="zh-CN" altLang="en-US" sz="2000" dirty="0">
                <a:solidFill>
                  <a:schemeClr val="tx2"/>
                </a:solidFill>
                <a:latin typeface="+mn-lt"/>
              </a:rPr>
              <a:t>约</a:t>
            </a:r>
            <a:r>
              <a:rPr lang="en-US" sz="2000" dirty="0">
                <a:solidFill>
                  <a:schemeClr val="tx2"/>
                </a:solidFill>
                <a:latin typeface="+mn-lt"/>
              </a:rPr>
              <a:t> 2.2</a:t>
            </a:r>
            <a:r>
              <a:rPr lang="zh-CN" altLang="en-US" sz="2000" dirty="0">
                <a:solidFill>
                  <a:schemeClr val="tx2"/>
                </a:solidFill>
                <a:latin typeface="+mn-lt"/>
              </a:rPr>
              <a:t>万</a:t>
            </a:r>
            <a:r>
              <a:rPr lang="zh-CN" altLang="en-US" sz="2000" dirty="0">
                <a:solidFill>
                  <a:schemeClr val="accent3">
                    <a:lumMod val="50000"/>
                  </a:schemeClr>
                </a:solidFill>
                <a:latin typeface="+mn-lt"/>
              </a:rPr>
              <a:t> 家公司。检索这些代码可获取指定公司的</a:t>
            </a:r>
            <a:r>
              <a:rPr lang="zh-CN" altLang="en-US" sz="2000" dirty="0">
                <a:solidFill>
                  <a:schemeClr val="tx2"/>
                </a:solidFill>
                <a:latin typeface="+mn-lt"/>
              </a:rPr>
              <a:t>子公司及相关控股信</a:t>
            </a:r>
            <a:r>
              <a:rPr lang="zh-CN" altLang="en-US" sz="2000" dirty="0" smtClean="0">
                <a:solidFill>
                  <a:schemeClr val="tx2"/>
                </a:solidFill>
                <a:latin typeface="+mn-lt"/>
              </a:rPr>
              <a:t>息</a:t>
            </a:r>
            <a:r>
              <a:rPr lang="zh-CN" altLang="en-US" sz="2000" dirty="0" smtClean="0">
                <a:solidFill>
                  <a:schemeClr val="accent3">
                    <a:lumMod val="50000"/>
                  </a:schemeClr>
                </a:solidFill>
                <a:latin typeface="+mn-lt"/>
              </a:rPr>
              <a:t>。</a:t>
            </a:r>
            <a:endParaRPr lang="en-US" sz="2000" dirty="0">
              <a:solidFill>
                <a:schemeClr val="accent3">
                  <a:lumMod val="50000"/>
                </a:schemeClr>
              </a:solidFill>
              <a:latin typeface="+mn-lt"/>
            </a:endParaRPr>
          </a:p>
        </p:txBody>
      </p:sp>
      <p:sp>
        <p:nvSpPr>
          <p:cNvPr id="6" name="TextBox 5"/>
          <p:cNvSpPr txBox="1"/>
          <p:nvPr/>
        </p:nvSpPr>
        <p:spPr>
          <a:xfrm>
            <a:off x="5148064" y="3429000"/>
            <a:ext cx="3874053" cy="1323439"/>
          </a:xfrm>
          <a:prstGeom prst="rect">
            <a:avLst/>
          </a:prstGeom>
          <a:noFill/>
        </p:spPr>
        <p:txBody>
          <a:bodyPr wrap="square" rtlCol="0">
            <a:spAutoFit/>
          </a:bodyPr>
          <a:lstStyle/>
          <a:p>
            <a:pPr marL="285750" lvl="0" indent="-285750">
              <a:buFont typeface="Wingdings" pitchFamily="2" charset="2"/>
              <a:buChar char="v"/>
            </a:pPr>
            <a:r>
              <a:rPr lang="zh-CN" altLang="en-US" sz="1600" dirty="0">
                <a:solidFill>
                  <a:schemeClr val="accent3">
                    <a:lumMod val="50000"/>
                  </a:schemeClr>
                </a:solidFill>
                <a:latin typeface="+mn-lt"/>
                <a:ea typeface="黑体" pitchFamily="49" charset="-122"/>
              </a:rPr>
              <a:t>标准专利权人代码</a:t>
            </a:r>
            <a:r>
              <a:rPr lang="en-US" sz="1600" dirty="0">
                <a:solidFill>
                  <a:schemeClr val="accent3">
                    <a:lumMod val="50000"/>
                  </a:schemeClr>
                </a:solidFill>
                <a:latin typeface="+mn-lt"/>
                <a:ea typeface="黑体" pitchFamily="49" charset="-122"/>
              </a:rPr>
              <a:t> - DWPI</a:t>
            </a:r>
            <a:r>
              <a:rPr lang="zh-CN" altLang="en-US" sz="1600" dirty="0">
                <a:solidFill>
                  <a:schemeClr val="accent3">
                    <a:lumMod val="50000"/>
                  </a:schemeClr>
                </a:solidFill>
                <a:latin typeface="+mn-lt"/>
                <a:ea typeface="黑体" pitchFamily="49" charset="-122"/>
              </a:rPr>
              <a:t>（允许但不是必须使用</a:t>
            </a:r>
            <a:r>
              <a:rPr lang="en-US" sz="1600" dirty="0">
                <a:solidFill>
                  <a:schemeClr val="accent3">
                    <a:lumMod val="50000"/>
                  </a:schemeClr>
                </a:solidFill>
                <a:latin typeface="+mn-lt"/>
                <a:ea typeface="黑体" pitchFamily="49" charset="-122"/>
              </a:rPr>
              <a:t> C </a:t>
            </a:r>
            <a:r>
              <a:rPr lang="zh-CN" altLang="en-US" sz="1600" dirty="0">
                <a:solidFill>
                  <a:schemeClr val="accent3">
                    <a:lumMod val="50000"/>
                  </a:schemeClr>
                </a:solidFill>
                <a:latin typeface="+mn-lt"/>
                <a:ea typeface="黑体" pitchFamily="49" charset="-122"/>
              </a:rPr>
              <a:t>后缀）</a:t>
            </a:r>
            <a:endParaRPr lang="en-US" sz="1600" dirty="0">
              <a:solidFill>
                <a:schemeClr val="accent3">
                  <a:lumMod val="50000"/>
                </a:schemeClr>
              </a:solidFill>
              <a:latin typeface="+mn-lt"/>
              <a:ea typeface="黑体" pitchFamily="49" charset="-122"/>
            </a:endParaRPr>
          </a:p>
          <a:p>
            <a:pPr marL="285750" lvl="0" indent="-285750">
              <a:buFont typeface="Wingdings" pitchFamily="2" charset="2"/>
              <a:buChar char="v"/>
            </a:pPr>
            <a:r>
              <a:rPr lang="zh-CN" altLang="en-US" sz="1600" dirty="0">
                <a:solidFill>
                  <a:schemeClr val="accent3">
                    <a:lumMod val="50000"/>
                  </a:schemeClr>
                </a:solidFill>
                <a:latin typeface="+mn-lt"/>
                <a:ea typeface="黑体" pitchFamily="49" charset="-122"/>
              </a:rPr>
              <a:t>非标准专利权人代码</a:t>
            </a:r>
            <a:r>
              <a:rPr lang="en-US" sz="1600" dirty="0">
                <a:solidFill>
                  <a:schemeClr val="accent3">
                    <a:lumMod val="50000"/>
                  </a:schemeClr>
                </a:solidFill>
                <a:latin typeface="+mn-lt"/>
                <a:ea typeface="黑体" pitchFamily="49" charset="-122"/>
              </a:rPr>
              <a:t> - DWPI (N)</a:t>
            </a:r>
          </a:p>
          <a:p>
            <a:pPr marL="285750" lvl="0" indent="-285750">
              <a:buFont typeface="Wingdings" pitchFamily="2" charset="2"/>
              <a:buChar char="v"/>
            </a:pPr>
            <a:r>
              <a:rPr lang="zh-CN" altLang="en-US" sz="1600" dirty="0">
                <a:solidFill>
                  <a:schemeClr val="accent3">
                    <a:lumMod val="50000"/>
                  </a:schemeClr>
                </a:solidFill>
                <a:latin typeface="+mn-lt"/>
                <a:ea typeface="黑体" pitchFamily="49" charset="-122"/>
              </a:rPr>
              <a:t>个人专利权人代码</a:t>
            </a:r>
            <a:r>
              <a:rPr lang="en-US" sz="1600" dirty="0">
                <a:solidFill>
                  <a:schemeClr val="accent3">
                    <a:lumMod val="50000"/>
                  </a:schemeClr>
                </a:solidFill>
                <a:latin typeface="+mn-lt"/>
                <a:ea typeface="黑体" pitchFamily="49" charset="-122"/>
              </a:rPr>
              <a:t> - DWPI (I)</a:t>
            </a:r>
          </a:p>
          <a:p>
            <a:pPr marL="285750" indent="-285750">
              <a:buFont typeface="Wingdings" pitchFamily="2" charset="2"/>
              <a:buChar char="v"/>
            </a:pPr>
            <a:r>
              <a:rPr lang="zh-CN" altLang="en-US" sz="1600" dirty="0">
                <a:solidFill>
                  <a:schemeClr val="accent3">
                    <a:lumMod val="50000"/>
                  </a:schemeClr>
                </a:solidFill>
                <a:latin typeface="+mn-lt"/>
                <a:ea typeface="黑体" pitchFamily="49" charset="-122"/>
              </a:rPr>
              <a:t>俄国专利权人代码</a:t>
            </a:r>
            <a:r>
              <a:rPr lang="en-US" sz="1600" dirty="0">
                <a:solidFill>
                  <a:schemeClr val="accent3">
                    <a:lumMod val="50000"/>
                  </a:schemeClr>
                </a:solidFill>
                <a:latin typeface="+mn-lt"/>
                <a:ea typeface="黑体" pitchFamily="49" charset="-122"/>
              </a:rPr>
              <a:t> - DWPI (R)</a:t>
            </a:r>
          </a:p>
        </p:txBody>
      </p:sp>
      <p:graphicFrame>
        <p:nvGraphicFramePr>
          <p:cNvPr id="7" name="Table 6"/>
          <p:cNvGraphicFramePr>
            <a:graphicFrameLocks noGrp="1"/>
          </p:cNvGraphicFramePr>
          <p:nvPr>
            <p:extLst>
              <p:ext uri="{D42A27DB-BD31-4B8C-83A1-F6EECF244321}">
                <p14:modId xmlns:p14="http://schemas.microsoft.com/office/powerpoint/2010/main" xmlns="" val="3642159256"/>
              </p:ext>
            </p:extLst>
          </p:nvPr>
        </p:nvGraphicFramePr>
        <p:xfrm>
          <a:off x="83840" y="1484784"/>
          <a:ext cx="4459859" cy="2595880"/>
        </p:xfrm>
        <a:graphic>
          <a:graphicData uri="http://schemas.openxmlformats.org/drawingml/2006/table">
            <a:tbl>
              <a:tblPr firstRow="1" bandRow="1">
                <a:tableStyleId>{5C22544A-7EE6-4342-B048-85BDC9FD1C3A}</a:tableStyleId>
              </a:tblPr>
              <a:tblGrid>
                <a:gridCol w="4459859"/>
              </a:tblGrid>
              <a:tr h="370840">
                <a:tc>
                  <a:txBody>
                    <a:bodyPr/>
                    <a:lstStyle/>
                    <a:p>
                      <a:r>
                        <a:rPr lang="en-US" sz="1800" dirty="0" smtClean="0"/>
                        <a:t>DWPI</a:t>
                      </a:r>
                      <a:r>
                        <a:rPr lang="zh-CN" altLang="en-US" sz="1800" dirty="0" smtClean="0"/>
                        <a:t>改写后：</a:t>
                      </a:r>
                      <a:r>
                        <a:rPr lang="en-US" altLang="zh-CN" sz="1800" dirty="0" smtClean="0"/>
                        <a:t>IBMC</a:t>
                      </a:r>
                      <a:endParaRPr lang="en-US" sz="1800" dirty="0"/>
                    </a:p>
                  </a:txBody>
                  <a:tcPr/>
                </a:tc>
              </a:tr>
              <a:tr h="370840">
                <a:tc>
                  <a:txBody>
                    <a:bodyPr/>
                    <a:lstStyle/>
                    <a:p>
                      <a:r>
                        <a:rPr lang="en-US" sz="1600" dirty="0" smtClean="0"/>
                        <a:t>CIE IBM</a:t>
                      </a:r>
                      <a:r>
                        <a:rPr lang="en-US" sz="1600" baseline="0" dirty="0" smtClean="0"/>
                        <a:t> FRAMCE</a:t>
                      </a:r>
                      <a:endParaRPr lang="en-US" sz="1600" dirty="0"/>
                    </a:p>
                  </a:txBody>
                  <a:tcPr/>
                </a:tc>
              </a:tr>
              <a:tr h="370840">
                <a:tc>
                  <a:txBody>
                    <a:bodyPr/>
                    <a:lstStyle/>
                    <a:p>
                      <a:r>
                        <a:rPr lang="en-US" sz="1600" dirty="0" smtClean="0"/>
                        <a:t>CIE IBM</a:t>
                      </a:r>
                      <a:r>
                        <a:rPr lang="en-US" sz="1600" baseline="0" dirty="0" smtClean="0"/>
                        <a:t> FRANCE</a:t>
                      </a:r>
                      <a:endParaRPr lang="en-US" sz="1600" dirty="0"/>
                    </a:p>
                  </a:txBody>
                  <a:tcPr/>
                </a:tc>
              </a:tr>
              <a:tr h="370840">
                <a:tc>
                  <a:txBody>
                    <a:bodyPr/>
                    <a:lstStyle/>
                    <a:p>
                      <a:r>
                        <a:rPr lang="en-US" sz="1600" dirty="0" smtClean="0"/>
                        <a:t>IBM BUSINESS CONSULTING SERVICES KK</a:t>
                      </a:r>
                      <a:endParaRPr lang="en-US" sz="1600" dirty="0"/>
                    </a:p>
                  </a:txBody>
                  <a:tcPr/>
                </a:tc>
              </a:tr>
              <a:tr h="370840">
                <a:tc>
                  <a:txBody>
                    <a:bodyPr/>
                    <a:lstStyle/>
                    <a:p>
                      <a:r>
                        <a:rPr lang="en-US" sz="1600" dirty="0" smtClean="0"/>
                        <a:t>IBM CANADA LTD</a:t>
                      </a:r>
                      <a:endParaRPr lang="en-US" sz="1600" dirty="0"/>
                    </a:p>
                  </a:txBody>
                  <a:tcPr/>
                </a:tc>
              </a:tr>
              <a:tr h="370840">
                <a:tc>
                  <a:txBody>
                    <a:bodyPr/>
                    <a:lstStyle/>
                    <a:p>
                      <a:r>
                        <a:rPr lang="en-US" sz="1600" dirty="0" smtClean="0"/>
                        <a:t>IBM CHINA CO LTD</a:t>
                      </a:r>
                      <a:endParaRPr lang="en-US" sz="1600" dirty="0"/>
                    </a:p>
                  </a:txBody>
                  <a:tcPr/>
                </a:tc>
              </a:tr>
              <a:tr h="370840">
                <a:tc>
                  <a:txBody>
                    <a:bodyPr/>
                    <a:lstStyle/>
                    <a:p>
                      <a:r>
                        <a:rPr lang="en-US" sz="1600" dirty="0" smtClean="0"/>
                        <a:t>IBM </a:t>
                      </a:r>
                      <a:r>
                        <a:rPr lang="en-US" sz="1600" smtClean="0"/>
                        <a:t>ISRAEL</a:t>
                      </a:r>
                      <a:r>
                        <a:rPr lang="en-US" sz="1600" baseline="0" smtClean="0"/>
                        <a:t> LTD</a:t>
                      </a:r>
                      <a:r>
                        <a:rPr lang="en-US" altLang="zh-CN" sz="1600" baseline="0" smtClean="0"/>
                        <a:t>……</a:t>
                      </a:r>
                      <a:endParaRPr lang="en-US" sz="1600" dirty="0"/>
                    </a:p>
                  </a:txBody>
                  <a:tcPr/>
                </a:tc>
              </a:tr>
            </a:tbl>
          </a:graphicData>
        </a:graphic>
      </p:graphicFrame>
      <p:sp>
        <p:nvSpPr>
          <p:cNvPr id="9" name="TextBox 8"/>
          <p:cNvSpPr txBox="1"/>
          <p:nvPr/>
        </p:nvSpPr>
        <p:spPr>
          <a:xfrm>
            <a:off x="4499992" y="4913873"/>
            <a:ext cx="3874053" cy="584775"/>
          </a:xfrm>
          <a:prstGeom prst="rect">
            <a:avLst/>
          </a:prstGeom>
          <a:noFill/>
        </p:spPr>
        <p:txBody>
          <a:bodyPr wrap="square" rtlCol="0">
            <a:spAutoFit/>
          </a:bodyPr>
          <a:lstStyle/>
          <a:p>
            <a:pPr lvl="0"/>
            <a:r>
              <a:rPr lang="zh-CN" altLang="en-US" sz="1600" dirty="0" smtClean="0">
                <a:solidFill>
                  <a:schemeClr val="accent3">
                    <a:lumMod val="50000"/>
                  </a:schemeClr>
                </a:solidFill>
                <a:latin typeface="+mn-lt"/>
                <a:ea typeface="黑体" pitchFamily="49" charset="-122"/>
              </a:rPr>
              <a:t>比如：</a:t>
            </a:r>
            <a:r>
              <a:rPr lang="en-US" sz="1600" dirty="0">
                <a:solidFill>
                  <a:schemeClr val="accent3">
                    <a:lumMod val="50000"/>
                  </a:schemeClr>
                </a:solidFill>
                <a:latin typeface="+mn-lt"/>
              </a:rPr>
              <a:t>VAUDRIN D C</a:t>
            </a:r>
            <a:r>
              <a:rPr lang="en-US" sz="1600" dirty="0">
                <a:latin typeface="+mn-lt"/>
              </a:rPr>
              <a:t> (VAUD-I) </a:t>
            </a:r>
          </a:p>
          <a:p>
            <a:r>
              <a:rPr lang="en-US" sz="1600" dirty="0" smtClean="0">
                <a:latin typeface="+mn-lt"/>
              </a:rPr>
              <a:t>            </a:t>
            </a:r>
            <a:r>
              <a:rPr lang="en-US" sz="1600" dirty="0" smtClean="0">
                <a:solidFill>
                  <a:schemeClr val="accent3">
                    <a:lumMod val="50000"/>
                  </a:schemeClr>
                </a:solidFill>
                <a:latin typeface="+mn-lt"/>
              </a:rPr>
              <a:t>OSTMA </a:t>
            </a:r>
            <a:r>
              <a:rPr lang="en-US" sz="1600" dirty="0">
                <a:solidFill>
                  <a:schemeClr val="accent3">
                    <a:lumMod val="50000"/>
                  </a:schemeClr>
                </a:solidFill>
                <a:latin typeface="+mn-lt"/>
              </a:rPr>
              <a:t>MASCH</a:t>
            </a:r>
            <a:r>
              <a:rPr lang="en-US" sz="1600" dirty="0">
                <a:latin typeface="+mn-lt"/>
              </a:rPr>
              <a:t> (OSTM-N)</a:t>
            </a:r>
            <a:endParaRPr lang="en-US" sz="1600" dirty="0">
              <a:solidFill>
                <a:schemeClr val="accent3">
                  <a:lumMod val="50000"/>
                </a:schemeClr>
              </a:solidFill>
              <a:latin typeface="+mn-lt"/>
              <a:ea typeface="黑体" pitchFamily="49" charset="-122"/>
            </a:endParaRPr>
          </a:p>
        </p:txBody>
      </p:sp>
    </p:spTree>
    <p:extLst>
      <p:ext uri="{BB962C8B-B14F-4D97-AF65-F5344CB8AC3E}">
        <p14:creationId xmlns:p14="http://schemas.microsoft.com/office/powerpoint/2010/main" xmlns="" val="304530157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9"/>
          <p:cNvSpPr>
            <a:spLocks noChangeArrowheads="1"/>
          </p:cNvSpPr>
          <p:nvPr/>
        </p:nvSpPr>
        <p:spPr bwMode="auto">
          <a:xfrm>
            <a:off x="457148" y="332656"/>
            <a:ext cx="6275092" cy="505941"/>
          </a:xfrm>
          <a:prstGeom prst="rect">
            <a:avLst/>
          </a:prstGeom>
          <a:solidFill>
            <a:schemeClr val="accent2"/>
          </a:solidFill>
          <a:ln w="9525">
            <a:noFill/>
            <a:miter lim="800000"/>
            <a:headEnd/>
            <a:tailEnd/>
          </a:ln>
        </p:spPr>
        <p:txBody>
          <a:bodyPr lIns="0" tIns="0" rIns="0" bIns="0" anchor="b"/>
          <a:lstStyle/>
          <a:p>
            <a:pPr algn="ctr">
              <a:lnSpc>
                <a:spcPct val="90000"/>
              </a:lnSpc>
            </a:pPr>
            <a:r>
              <a:rPr lang="zh-CN" altLang="en-US" sz="2800" dirty="0" smtClean="0">
                <a:solidFill>
                  <a:schemeClr val="bg1"/>
                </a:solidFill>
                <a:latin typeface="微软雅黑" pitchFamily="34" charset="-122"/>
                <a:ea typeface="微软雅黑" pitchFamily="34" charset="-122"/>
              </a:rPr>
              <a:t>德温特分类代码和德温特手工代码</a:t>
            </a:r>
            <a:endParaRPr lang="en-US" altLang="zh-CN" sz="2800" dirty="0">
              <a:solidFill>
                <a:schemeClr val="bg1"/>
              </a:solidFill>
              <a:latin typeface="微软雅黑" pitchFamily="34" charset="-122"/>
              <a:ea typeface="微软雅黑" pitchFamily="34" charset="-122"/>
            </a:endParaRPr>
          </a:p>
        </p:txBody>
      </p:sp>
      <p:pic>
        <p:nvPicPr>
          <p:cNvPr id="3338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3088124"/>
            <a:ext cx="4536504" cy="106095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Rectangle 39"/>
          <p:cNvSpPr>
            <a:spLocks noChangeArrowheads="1"/>
          </p:cNvSpPr>
          <p:nvPr/>
        </p:nvSpPr>
        <p:spPr bwMode="auto">
          <a:xfrm>
            <a:off x="457148" y="332656"/>
            <a:ext cx="6275092" cy="505941"/>
          </a:xfrm>
          <a:prstGeom prst="rect">
            <a:avLst/>
          </a:prstGeom>
          <a:solidFill>
            <a:schemeClr val="accent2"/>
          </a:solidFill>
          <a:ln w="9525">
            <a:noFill/>
            <a:miter lim="800000"/>
            <a:headEnd/>
            <a:tailEnd/>
          </a:ln>
        </p:spPr>
        <p:txBody>
          <a:bodyPr lIns="0" tIns="0" rIns="0" bIns="0" anchor="b"/>
          <a:lstStyle/>
          <a:p>
            <a:pPr algn="ctr">
              <a:lnSpc>
                <a:spcPct val="90000"/>
              </a:lnSpc>
            </a:pPr>
            <a:r>
              <a:rPr lang="zh-CN" altLang="en-US" sz="2800" dirty="0" smtClean="0">
                <a:solidFill>
                  <a:schemeClr val="tx2"/>
                </a:solidFill>
                <a:latin typeface="微软雅黑" pitchFamily="34" charset="-122"/>
                <a:ea typeface="微软雅黑" pitchFamily="34" charset="-122"/>
              </a:rPr>
              <a:t>德温特分类代码</a:t>
            </a:r>
            <a:r>
              <a:rPr lang="zh-CN" altLang="en-US" sz="2800" dirty="0" smtClean="0">
                <a:solidFill>
                  <a:schemeClr val="bg1"/>
                </a:solidFill>
                <a:latin typeface="微软雅黑" pitchFamily="34" charset="-122"/>
                <a:ea typeface="微软雅黑" pitchFamily="34" charset="-122"/>
              </a:rPr>
              <a:t>和德温特手工代码</a:t>
            </a:r>
            <a:endParaRPr lang="en-US" altLang="zh-CN" sz="2800" dirty="0">
              <a:solidFill>
                <a:schemeClr val="bg1"/>
              </a:solidFill>
              <a:latin typeface="微软雅黑" pitchFamily="34" charset="-122"/>
              <a:ea typeface="微软雅黑" pitchFamily="34" charset="-122"/>
            </a:endParaRPr>
          </a:p>
        </p:txBody>
      </p:sp>
      <p:pic>
        <p:nvPicPr>
          <p:cNvPr id="3338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040" y="980728"/>
            <a:ext cx="3768739" cy="2304256"/>
          </a:xfrm>
          <a:prstGeom prst="rect">
            <a:avLst/>
          </a:prstGeom>
          <a:noFill/>
          <a:ln w="9525">
            <a:solidFill>
              <a:schemeClr val="tx2"/>
            </a:solidFill>
            <a:miter lim="800000"/>
            <a:headEnd/>
            <a:tailEnd/>
          </a:ln>
          <a:extLst>
            <a:ext uri="{909E8E84-426E-40DD-AFC4-6F175D3DCCD1}">
              <a14:hiddenFill xmlns:a14="http://schemas.microsoft.com/office/drawing/2010/main" xmlns="">
                <a:solidFill>
                  <a:schemeClr val="accent1"/>
                </a:solidFill>
              </a14:hiddenFill>
            </a:ext>
          </a:extLst>
        </p:spPr>
      </p:pic>
      <p:pic>
        <p:nvPicPr>
          <p:cNvPr id="3338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92080" y="3486932"/>
            <a:ext cx="2202227" cy="590140"/>
          </a:xfrm>
          <a:prstGeom prst="rect">
            <a:avLst/>
          </a:prstGeom>
          <a:noFill/>
          <a:ln w="9525">
            <a:solidFill>
              <a:schemeClr val="tx2"/>
            </a:solidFill>
            <a:miter lim="800000"/>
            <a:headEnd/>
            <a:tailEnd/>
          </a:ln>
          <a:extLst>
            <a:ext uri="{909E8E84-426E-40DD-AFC4-6F175D3DCCD1}">
              <a14:hiddenFill xmlns:a14="http://schemas.microsoft.com/office/drawing/2010/main" xmlns="">
                <a:solidFill>
                  <a:schemeClr val="accent1"/>
                </a:solidFill>
              </a14:hiddenFill>
            </a:ext>
          </a:extLst>
        </p:spPr>
      </p:pic>
      <p:pic>
        <p:nvPicPr>
          <p:cNvPr id="3338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32040" y="4509120"/>
            <a:ext cx="3777650" cy="1584176"/>
          </a:xfrm>
          <a:prstGeom prst="rect">
            <a:avLst/>
          </a:prstGeom>
          <a:noFill/>
          <a:ln w="9525">
            <a:solidFill>
              <a:schemeClr val="tx2"/>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6" name="Elbow Connector 5"/>
          <p:cNvCxnSpPr/>
          <p:nvPr/>
        </p:nvCxnSpPr>
        <p:spPr>
          <a:xfrm flipV="1">
            <a:off x="2461433" y="2060848"/>
            <a:ext cx="2406284" cy="1027276"/>
          </a:xfrm>
          <a:prstGeom prst="bentConnector3">
            <a:avLst>
              <a:gd name="adj1" fmla="val 539"/>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2483768" y="4354309"/>
            <a:ext cx="2406284" cy="874891"/>
          </a:xfrm>
          <a:prstGeom prst="bentConnector3">
            <a:avLst>
              <a:gd name="adj1" fmla="val -64"/>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86910" y="3684428"/>
            <a:ext cx="1461154" cy="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1922798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9"/>
          <p:cNvSpPr>
            <a:spLocks noChangeArrowheads="1"/>
          </p:cNvSpPr>
          <p:nvPr/>
        </p:nvSpPr>
        <p:spPr bwMode="auto">
          <a:xfrm>
            <a:off x="457148" y="332656"/>
            <a:ext cx="6275092" cy="505941"/>
          </a:xfrm>
          <a:prstGeom prst="rect">
            <a:avLst/>
          </a:prstGeom>
          <a:solidFill>
            <a:schemeClr val="accent2"/>
          </a:solidFill>
          <a:ln w="9525">
            <a:noFill/>
            <a:miter lim="800000"/>
            <a:headEnd/>
            <a:tailEnd/>
          </a:ln>
        </p:spPr>
        <p:txBody>
          <a:bodyPr lIns="0" tIns="0" rIns="0" bIns="0" anchor="b"/>
          <a:lstStyle/>
          <a:p>
            <a:pPr algn="ctr">
              <a:lnSpc>
                <a:spcPct val="90000"/>
              </a:lnSpc>
            </a:pPr>
            <a:r>
              <a:rPr lang="zh-CN" altLang="en-US" sz="2800" dirty="0">
                <a:solidFill>
                  <a:schemeClr val="bg1"/>
                </a:solidFill>
                <a:latin typeface="微软雅黑" pitchFamily="34" charset="-122"/>
                <a:ea typeface="微软雅黑" pitchFamily="34" charset="-122"/>
              </a:rPr>
              <a:t>德温特分类代码和</a:t>
            </a:r>
            <a:r>
              <a:rPr lang="zh-CN" altLang="en-US" sz="2800" dirty="0" smtClean="0">
                <a:solidFill>
                  <a:schemeClr val="tx2"/>
                </a:solidFill>
                <a:latin typeface="微软雅黑" pitchFamily="34" charset="-122"/>
                <a:ea typeface="微软雅黑" pitchFamily="34" charset="-122"/>
              </a:rPr>
              <a:t>德温特手工代码</a:t>
            </a:r>
            <a:endParaRPr lang="en-US" altLang="zh-CN" sz="2800" dirty="0">
              <a:solidFill>
                <a:schemeClr val="tx2"/>
              </a:solidFill>
              <a:latin typeface="微软雅黑" pitchFamily="34" charset="-122"/>
              <a:ea typeface="微软雅黑" pitchFamily="34" charset="-122"/>
            </a:endParaRPr>
          </a:p>
        </p:txBody>
      </p:sp>
      <p:pic>
        <p:nvPicPr>
          <p:cNvPr id="3348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1484784"/>
            <a:ext cx="4536504" cy="535205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Rectangle 1027"/>
          <p:cNvSpPr txBox="1">
            <a:spLocks noChangeArrowheads="1"/>
          </p:cNvSpPr>
          <p:nvPr/>
        </p:nvSpPr>
        <p:spPr>
          <a:xfrm>
            <a:off x="4821425" y="2360962"/>
            <a:ext cx="3945173" cy="3588318"/>
          </a:xfrm>
          <a:prstGeom prst="rect">
            <a:avLst/>
          </a:prstGeom>
        </p:spPr>
        <p:txBody>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a:lstStyle>
          <a:p>
            <a:pPr marL="0" indent="0" eaLnBrk="1" hangingPunct="1">
              <a:buNone/>
            </a:pPr>
            <a:endParaRPr lang="en-US" altLang="zh-CN" sz="1800" b="0" kern="0" dirty="0" smtClean="0">
              <a:latin typeface="黑体" pitchFamily="49" charset="-122"/>
              <a:ea typeface="黑体" pitchFamily="49" charset="-122"/>
            </a:endParaRPr>
          </a:p>
          <a:p>
            <a:pPr eaLnBrk="1" hangingPunct="1"/>
            <a:r>
              <a:rPr lang="zh-CN" altLang="en-US" sz="1800" b="0" kern="0" dirty="0" smtClean="0">
                <a:latin typeface="黑体" pitchFamily="49" charset="-122"/>
                <a:ea typeface="黑体" pitchFamily="49" charset="-122"/>
              </a:rPr>
              <a:t>比德温特分类代码更为详细</a:t>
            </a:r>
            <a:r>
              <a:rPr lang="en-US" altLang="zh-CN" sz="1800" b="0" kern="0" dirty="0" smtClean="0">
                <a:latin typeface="黑体" pitchFamily="49" charset="-122"/>
                <a:ea typeface="黑体" pitchFamily="49" charset="-122"/>
              </a:rPr>
              <a:t>,</a:t>
            </a:r>
            <a:r>
              <a:rPr lang="zh-CN" altLang="en-US" sz="1800" b="0" kern="0" dirty="0">
                <a:latin typeface="黑体" pitchFamily="49" charset="-122"/>
                <a:ea typeface="黑体" pitchFamily="49" charset="-122"/>
              </a:rPr>
              <a:t>约</a:t>
            </a:r>
            <a:r>
              <a:rPr lang="en-US" altLang="zh-CN" sz="1800" b="0" kern="0" dirty="0" smtClean="0">
                <a:latin typeface="黑体" pitchFamily="49" charset="-122"/>
                <a:ea typeface="黑体" pitchFamily="49" charset="-122"/>
              </a:rPr>
              <a:t>2.2</a:t>
            </a:r>
            <a:r>
              <a:rPr lang="zh-CN" altLang="en-US" sz="1800" b="0" kern="0" dirty="0" smtClean="0">
                <a:latin typeface="黑体" pitchFamily="49" charset="-122"/>
                <a:ea typeface="黑体" pitchFamily="49" charset="-122"/>
              </a:rPr>
              <a:t>万多个手工代码</a:t>
            </a:r>
            <a:endParaRPr lang="zh-CN" altLang="en-US" sz="1800" b="0" kern="0" dirty="0" smtClean="0">
              <a:solidFill>
                <a:srgbClr val="FF0000"/>
              </a:solidFill>
              <a:latin typeface="黑体" pitchFamily="49" charset="-122"/>
              <a:ea typeface="黑体" pitchFamily="49" charset="-122"/>
            </a:endParaRPr>
          </a:p>
          <a:p>
            <a:pPr eaLnBrk="1" hangingPunct="1"/>
            <a:r>
              <a:rPr lang="zh-CN" altLang="en-US" sz="1800" b="0" kern="0" dirty="0" smtClean="0">
                <a:latin typeface="黑体" pitchFamily="49" charset="-122"/>
                <a:ea typeface="黑体" pitchFamily="49" charset="-122"/>
              </a:rPr>
              <a:t>根据专利文献的文摘和全文对</a:t>
            </a:r>
            <a:r>
              <a:rPr lang="zh-CN" altLang="en-US" sz="1800" b="0" kern="0" dirty="0" smtClean="0">
                <a:solidFill>
                  <a:srgbClr val="FF0000"/>
                </a:solidFill>
                <a:latin typeface="黑体" pitchFamily="49" charset="-122"/>
                <a:ea typeface="黑体" pitchFamily="49" charset="-122"/>
              </a:rPr>
              <a:t>发明的应用和发明的重要特点进行标引</a:t>
            </a:r>
          </a:p>
          <a:p>
            <a:pPr eaLnBrk="1" hangingPunct="1"/>
            <a:r>
              <a:rPr lang="zh-CN" altLang="en-US" sz="1800" b="0" kern="0" dirty="0" smtClean="0">
                <a:solidFill>
                  <a:srgbClr val="FF0000"/>
                </a:solidFill>
                <a:latin typeface="黑体" pitchFamily="49" charset="-122"/>
                <a:ea typeface="黑体" pitchFamily="49" charset="-122"/>
              </a:rPr>
              <a:t>提高检索的全面性和准确性</a:t>
            </a:r>
          </a:p>
          <a:p>
            <a:pPr lvl="1" eaLnBrk="1" hangingPunct="1"/>
            <a:r>
              <a:rPr lang="zh-CN" altLang="en-US" sz="1800" b="0" kern="0" dirty="0" smtClean="0">
                <a:latin typeface="黑体" pitchFamily="49" charset="-122"/>
                <a:ea typeface="黑体" pitchFamily="49" charset="-122"/>
              </a:rPr>
              <a:t>标引的一致性很高</a:t>
            </a:r>
          </a:p>
          <a:p>
            <a:pPr lvl="1" eaLnBrk="1" hangingPunct="1"/>
            <a:r>
              <a:rPr lang="zh-CN" altLang="en-US" sz="1800" b="0" kern="0" dirty="0" smtClean="0">
                <a:latin typeface="黑体" pitchFamily="49" charset="-122"/>
                <a:ea typeface="黑体" pitchFamily="49" charset="-122"/>
              </a:rPr>
              <a:t>适应于科研人员的习惯和应用</a:t>
            </a:r>
          </a:p>
          <a:p>
            <a:pPr eaLnBrk="1" hangingPunct="1"/>
            <a:r>
              <a:rPr lang="zh-CN" altLang="en-US" sz="1800" b="0" kern="0" dirty="0" smtClean="0">
                <a:latin typeface="黑体" pitchFamily="49" charset="-122"/>
                <a:ea typeface="黑体" pitchFamily="49" charset="-122"/>
              </a:rPr>
              <a:t>直接提供手工代码的检索辅助工具</a:t>
            </a:r>
          </a:p>
        </p:txBody>
      </p:sp>
    </p:spTree>
    <p:extLst>
      <p:ext uri="{BB962C8B-B14F-4D97-AF65-F5344CB8AC3E}">
        <p14:creationId xmlns:p14="http://schemas.microsoft.com/office/powerpoint/2010/main" xmlns="" val="424408806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42938" y="571501"/>
            <a:ext cx="7715276" cy="4929202"/>
          </a:xfrm>
        </p:spPr>
        <p:txBody>
          <a:bodyPr>
            <a:normAutofit fontScale="90000"/>
          </a:bodyPr>
          <a:lstStyle/>
          <a:p>
            <a:pPr lvl="0"/>
            <a:r>
              <a:rPr lang="zh-CN" altLang="en-US" sz="6000" dirty="0" smtClean="0">
                <a:solidFill>
                  <a:schemeClr val="tx1"/>
                </a:solidFill>
                <a:latin typeface="微软雅黑" pitchFamily="34" charset="-122"/>
                <a:ea typeface="微软雅黑" pitchFamily="34" charset="-122"/>
              </a:rPr>
              <a:t>大纲</a:t>
            </a: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zh-CN" altLang="en-US" sz="3600" b="1" dirty="0" smtClean="0">
                <a:solidFill>
                  <a:schemeClr val="bg1">
                    <a:lumMod val="50000"/>
                  </a:schemeClr>
                </a:solidFill>
                <a:latin typeface="微软雅黑" pitchFamily="34" charset="-122"/>
                <a:ea typeface="微软雅黑" pitchFamily="34" charset="-122"/>
              </a:rPr>
              <a:t>认识</a:t>
            </a:r>
            <a:r>
              <a:rPr lang="en-US" altLang="zh-CN" sz="3600" b="1" dirty="0" smtClean="0">
                <a:solidFill>
                  <a:schemeClr val="bg1">
                    <a:lumMod val="50000"/>
                  </a:schemeClr>
                </a:solidFill>
                <a:latin typeface="微软雅黑" pitchFamily="34" charset="-122"/>
                <a:ea typeface="微软雅黑" pitchFamily="34" charset="-122"/>
              </a:rPr>
              <a:t>Web of Science(SCI/DII)</a:t>
            </a:r>
            <a:br>
              <a:rPr lang="en-US" altLang="zh-CN" sz="3600" b="1" dirty="0" smtClean="0">
                <a:solidFill>
                  <a:schemeClr val="bg1">
                    <a:lumMod val="50000"/>
                  </a:schemeClr>
                </a:solidFill>
                <a:latin typeface="微软雅黑" pitchFamily="34" charset="-122"/>
                <a:ea typeface="微软雅黑" pitchFamily="34" charset="-122"/>
              </a:rPr>
            </a:br>
            <a:r>
              <a:rPr lang="en-US" altLang="zh-CN" sz="3600" kern="1200" dirty="0" smtClean="0">
                <a:solidFill>
                  <a:schemeClr val="bg1">
                    <a:lumMod val="50000"/>
                  </a:schemeClr>
                </a:solidFill>
                <a:latin typeface="微软雅黑" pitchFamily="34" charset="-122"/>
                <a:ea typeface="微软雅黑" pitchFamily="34" charset="-122"/>
                <a:cs typeface="Arial" pitchFamily="34" charset="0"/>
              </a:rPr>
              <a:t/>
            </a:r>
            <a:br>
              <a:rPr lang="en-US" altLang="zh-CN" sz="3600" kern="1200" dirty="0" smtClean="0">
                <a:solidFill>
                  <a:schemeClr val="bg1">
                    <a:lumMod val="50000"/>
                  </a:schemeClr>
                </a:solidFill>
                <a:latin typeface="微软雅黑" pitchFamily="34" charset="-122"/>
                <a:ea typeface="微软雅黑" pitchFamily="34" charset="-122"/>
                <a:cs typeface="Arial" pitchFamily="34" charset="0"/>
              </a:rPr>
            </a:br>
            <a:r>
              <a:rPr lang="zh-CN" altLang="en-US" sz="3600" b="1" dirty="0" smtClean="0">
                <a:latin typeface="微软雅黑" pitchFamily="34" charset="-122"/>
                <a:ea typeface="微软雅黑" pitchFamily="34" charset="-122"/>
              </a:rPr>
              <a:t>全方位获取信息，把握课题发展方向和趋势</a:t>
            </a: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zh-CN" altLang="en-US" sz="3600" b="1" dirty="0" smtClean="0">
                <a:solidFill>
                  <a:schemeClr val="bg1">
                    <a:lumMod val="50000"/>
                  </a:schemeClr>
                </a:solidFill>
                <a:latin typeface="微软雅黑" pitchFamily="34" charset="-122"/>
                <a:ea typeface="微软雅黑" pitchFamily="34" charset="-122"/>
              </a:rPr>
              <a:t>利用</a:t>
            </a:r>
            <a:r>
              <a:rPr lang="en-US" altLang="en-US" sz="3600" b="1" dirty="0" smtClean="0">
                <a:solidFill>
                  <a:schemeClr val="bg1">
                    <a:lumMod val="50000"/>
                  </a:schemeClr>
                </a:solidFill>
                <a:latin typeface="微软雅黑" pitchFamily="34" charset="-122"/>
                <a:ea typeface="微软雅黑" pitchFamily="34" charset="-122"/>
              </a:rPr>
              <a:t>Web of Science</a:t>
            </a:r>
            <a:r>
              <a:rPr lang="zh-CN" altLang="en-US" sz="3600" b="1" dirty="0" smtClean="0">
                <a:solidFill>
                  <a:schemeClr val="bg1">
                    <a:lumMod val="50000"/>
                  </a:schemeClr>
                </a:solidFill>
                <a:latin typeface="微软雅黑" pitchFamily="34" charset="-122"/>
                <a:ea typeface="微软雅黑" pitchFamily="34" charset="-122"/>
              </a:rPr>
              <a:t>跟踪课题进展，把握最新动态 </a:t>
            </a:r>
            <a:r>
              <a:rPr lang="en-US" altLang="zh-CN" sz="3600" b="1" dirty="0" smtClean="0">
                <a:solidFill>
                  <a:schemeClr val="bg1">
                    <a:lumMod val="50000"/>
                  </a:schemeClr>
                </a:solidFill>
                <a:latin typeface="微软雅黑" pitchFamily="34" charset="-122"/>
                <a:ea typeface="微软雅黑" pitchFamily="34" charset="-122"/>
              </a:rPr>
              <a:t/>
            </a:r>
            <a:br>
              <a:rPr lang="en-US" altLang="zh-CN" sz="3600" b="1" dirty="0" smtClean="0">
                <a:solidFill>
                  <a:schemeClr val="bg1">
                    <a:lumMod val="50000"/>
                  </a:schemeClr>
                </a:solidFill>
                <a:latin typeface="微软雅黑" pitchFamily="34" charset="-122"/>
                <a:ea typeface="微软雅黑" pitchFamily="34" charset="-122"/>
              </a:rPr>
            </a:br>
            <a:r>
              <a:rPr lang="en-US" altLang="en-US" sz="3600" b="1" dirty="0" smtClean="0">
                <a:solidFill>
                  <a:schemeClr val="bg1">
                    <a:lumMod val="50000"/>
                  </a:schemeClr>
                </a:solidFill>
                <a:latin typeface="微软雅黑" pitchFamily="34" charset="-122"/>
                <a:ea typeface="微软雅黑" pitchFamily="34" charset="-122"/>
              </a:rPr>
              <a:t/>
            </a:r>
            <a:br>
              <a:rPr lang="en-US" altLang="en-US" sz="3600" b="1" dirty="0" smtClean="0">
                <a:solidFill>
                  <a:schemeClr val="bg1">
                    <a:lumMod val="50000"/>
                  </a:schemeClr>
                </a:solidFill>
                <a:latin typeface="微软雅黑" pitchFamily="34" charset="-122"/>
                <a:ea typeface="微软雅黑" pitchFamily="34" charset="-122"/>
              </a:rPr>
            </a:br>
            <a:r>
              <a:rPr lang="zh-CN" altLang="en-US" sz="3600" b="1" dirty="0" smtClean="0">
                <a:solidFill>
                  <a:schemeClr val="bg1">
                    <a:lumMod val="50000"/>
                  </a:schemeClr>
                </a:solidFill>
                <a:latin typeface="微软雅黑" pitchFamily="34" charset="-122"/>
                <a:ea typeface="微软雅黑" pitchFamily="34" charset="-122"/>
              </a:rPr>
              <a:t>利用</a:t>
            </a:r>
            <a:r>
              <a:rPr lang="en-US" altLang="en-US" sz="3600" b="1" dirty="0" smtClean="0">
                <a:solidFill>
                  <a:schemeClr val="bg1">
                    <a:lumMod val="50000"/>
                  </a:schemeClr>
                </a:solidFill>
                <a:latin typeface="微软雅黑" pitchFamily="34" charset="-122"/>
                <a:ea typeface="微软雅黑" pitchFamily="34" charset="-122"/>
              </a:rPr>
              <a:t>Endnote</a:t>
            </a:r>
            <a:r>
              <a:rPr lang="zh-CN" altLang="en-US" sz="3600" b="1" dirty="0" smtClean="0">
                <a:solidFill>
                  <a:schemeClr val="bg1">
                    <a:lumMod val="50000"/>
                  </a:schemeClr>
                </a:solidFill>
                <a:latin typeface="微软雅黑" pitchFamily="34" charset="-122"/>
                <a:ea typeface="微软雅黑" pitchFamily="34" charset="-122"/>
              </a:rPr>
              <a:t>文献管理软件，创建个人图书馆并进行文献管理</a:t>
            </a:r>
            <a:r>
              <a:rPr lang="en-US" altLang="en-US" sz="3600" b="1" dirty="0" smtClean="0">
                <a:solidFill>
                  <a:schemeClr val="bg1">
                    <a:lumMod val="50000"/>
                  </a:schemeClr>
                </a:solidFill>
                <a:latin typeface="微软雅黑" pitchFamily="34" charset="-122"/>
                <a:ea typeface="微软雅黑" pitchFamily="34" charset="-122"/>
              </a:rPr>
              <a:t/>
            </a:r>
            <a:br>
              <a:rPr lang="en-US" altLang="en-US" sz="3600" b="1" dirty="0" smtClean="0">
                <a:solidFill>
                  <a:schemeClr val="bg1">
                    <a:lumMod val="50000"/>
                  </a:schemeClr>
                </a:solidFill>
                <a:latin typeface="微软雅黑" pitchFamily="34" charset="-122"/>
                <a:ea typeface="微软雅黑" pitchFamily="34" charset="-122"/>
              </a:rPr>
            </a:br>
            <a:r>
              <a:rPr lang="en-US" altLang="zh-CN" sz="3800" dirty="0" smtClean="0">
                <a:solidFill>
                  <a:schemeClr val="tx1"/>
                </a:solidFill>
                <a:latin typeface="黑体" pitchFamily="49" charset="-122"/>
                <a:ea typeface="黑体" pitchFamily="49" charset="-122"/>
              </a:rPr>
              <a:t/>
            </a:r>
            <a:br>
              <a:rPr lang="en-US" altLang="zh-CN" sz="3800" dirty="0" smtClean="0">
                <a:solidFill>
                  <a:schemeClr val="tx1"/>
                </a:solidFill>
                <a:latin typeface="黑体" pitchFamily="49" charset="-122"/>
                <a:ea typeface="黑体" pitchFamily="49" charset="-122"/>
              </a:rPr>
            </a:br>
            <a:r>
              <a:rPr lang="en-US" altLang="zh-CN" sz="3200" b="1" dirty="0" smtClean="0">
                <a:solidFill>
                  <a:schemeClr val="tx1"/>
                </a:solidFill>
                <a:effectLst>
                  <a:outerShdw blurRad="38100" dist="38100" dir="2700000" algn="tl">
                    <a:srgbClr val="C0C0C0"/>
                  </a:outerShdw>
                </a:effectLst>
                <a:latin typeface="Microsoft YaHei" pitchFamily="34" charset="-122"/>
                <a:ea typeface="Microsoft YaHei" pitchFamily="34" charset="-122"/>
              </a:rPr>
              <a:t/>
            </a:r>
            <a:br>
              <a:rPr lang="en-US" altLang="zh-CN" sz="3200" b="1" dirty="0" smtClean="0">
                <a:solidFill>
                  <a:schemeClr val="tx1"/>
                </a:solidFill>
                <a:effectLst>
                  <a:outerShdw blurRad="38100" dist="38100" dir="2700000" algn="tl">
                    <a:srgbClr val="C0C0C0"/>
                  </a:outerShdw>
                </a:effectLst>
                <a:latin typeface="Microsoft YaHei" pitchFamily="34" charset="-122"/>
                <a:ea typeface="Microsoft YaHei" pitchFamily="34" charset="-122"/>
              </a:rPr>
            </a:br>
            <a:endParaRPr lang="en-US" altLang="zh-CN" sz="3200" b="1" dirty="0" smtClean="0">
              <a:solidFill>
                <a:schemeClr val="tx1"/>
              </a:solidFill>
              <a:ea typeface="宋体" charset="-122"/>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zh-CN" altLang="en-US" sz="3200" dirty="0" smtClean="0">
                <a:latin typeface="微软雅黑" pitchFamily="34" charset="-122"/>
                <a:ea typeface="微软雅黑" pitchFamily="34" charset="-122"/>
              </a:rPr>
              <a:t>石墨烯的</a:t>
            </a:r>
            <a:r>
              <a:rPr lang="zh-CN" altLang="en-US" sz="3200" smtClean="0">
                <a:latin typeface="微软雅黑" pitchFamily="34" charset="-122"/>
                <a:ea typeface="微软雅黑" pitchFamily="34" charset="-122"/>
              </a:rPr>
              <a:t>相关论文资源</a:t>
            </a:r>
            <a:endParaRPr lang="zh-CN" altLang="en-US" sz="3200" dirty="0" smtClean="0">
              <a:latin typeface="微软雅黑" pitchFamily="34" charset="-122"/>
              <a:ea typeface="微软雅黑" pitchFamily="34" charset="-122"/>
            </a:endParaRPr>
          </a:p>
        </p:txBody>
      </p:sp>
      <p:sp>
        <p:nvSpPr>
          <p:cNvPr id="23555" name="Rectangle 3"/>
          <p:cNvSpPr>
            <a:spLocks noGrp="1" noChangeArrowheads="1"/>
          </p:cNvSpPr>
          <p:nvPr>
            <p:ph type="body" sz="half" idx="1"/>
          </p:nvPr>
        </p:nvSpPr>
        <p:spPr>
          <a:xfrm>
            <a:off x="323850" y="1484313"/>
            <a:ext cx="4605340" cy="4035425"/>
          </a:xfrm>
        </p:spPr>
        <p:txBody>
          <a:bodyPr/>
          <a:lstStyle/>
          <a:p>
            <a:pPr marL="0" indent="0"/>
            <a:r>
              <a:rPr lang="zh-CN" altLang="en-US" sz="2000" dirty="0" smtClean="0">
                <a:latin typeface="微软雅黑" pitchFamily="34" charset="-122"/>
                <a:ea typeface="微软雅黑" pitchFamily="34" charset="-122"/>
              </a:rPr>
              <a:t> </a:t>
            </a:r>
            <a:r>
              <a:rPr lang="zh-CN" altLang="en-US" dirty="0" smtClean="0">
                <a:latin typeface="微软雅黑" pitchFamily="34" charset="-122"/>
                <a:ea typeface="微软雅黑" pitchFamily="34" charset="-122"/>
              </a:rPr>
              <a:t>石墨烯（</a:t>
            </a:r>
            <a:r>
              <a:rPr lang="en-US" altLang="zh-CN" dirty="0" err="1" smtClean="0">
                <a:latin typeface="微软雅黑" pitchFamily="34" charset="-122"/>
                <a:ea typeface="微软雅黑" pitchFamily="34" charset="-122"/>
              </a:rPr>
              <a:t>Graphene</a:t>
            </a:r>
            <a:r>
              <a:rPr lang="zh-CN" altLang="en-US" sz="1800" dirty="0" smtClean="0">
                <a:latin typeface="微软雅黑" pitchFamily="34" charset="-122"/>
                <a:ea typeface="微软雅黑" pitchFamily="34" charset="-122"/>
              </a:rPr>
              <a:t>）， 是一种由碳原子构成的单层片状结构的新材料，是已知、能看得见的</a:t>
            </a:r>
            <a:r>
              <a:rPr lang="zh-CN" altLang="en-US" sz="1800" dirty="0" smtClean="0">
                <a:solidFill>
                  <a:schemeClr val="tx2"/>
                </a:solidFill>
                <a:latin typeface="微软雅黑" pitchFamily="34" charset="-122"/>
                <a:ea typeface="微软雅黑" pitchFamily="34" charset="-122"/>
              </a:rPr>
              <a:t>最薄纳米级材料</a:t>
            </a:r>
            <a:r>
              <a:rPr lang="zh-CN" altLang="en-US" sz="1800" dirty="0" smtClean="0">
                <a:latin typeface="微软雅黑" pitchFamily="34" charset="-122"/>
                <a:ea typeface="微软雅黑" pitchFamily="34" charset="-122"/>
              </a:rPr>
              <a:t>。这种特殊结构让它从被发现之初，就获得多个世界之最：有史以来</a:t>
            </a:r>
            <a:r>
              <a:rPr lang="zh-CN" altLang="en-US" sz="1800" dirty="0" smtClean="0">
                <a:solidFill>
                  <a:schemeClr val="tx2"/>
                </a:solidFill>
                <a:latin typeface="微软雅黑" pitchFamily="34" charset="-122"/>
                <a:ea typeface="微软雅黑" pitchFamily="34" charset="-122"/>
              </a:rPr>
              <a:t>最结实的材料</a:t>
            </a:r>
            <a:r>
              <a:rPr lang="zh-CN" altLang="en-US" sz="1800" dirty="0" smtClean="0">
                <a:latin typeface="微软雅黑" pitchFamily="34" charset="-122"/>
                <a:ea typeface="微软雅黑" pitchFamily="34" charset="-122"/>
              </a:rPr>
              <a:t>，其强度是钢的</a:t>
            </a:r>
            <a:r>
              <a:rPr lang="en-US" altLang="zh-CN" sz="1800" dirty="0" smtClean="0">
                <a:latin typeface="微软雅黑" pitchFamily="34" charset="-122"/>
                <a:ea typeface="微软雅黑" pitchFamily="34" charset="-122"/>
              </a:rPr>
              <a:t>100</a:t>
            </a:r>
            <a:r>
              <a:rPr lang="zh-CN" altLang="en-US" sz="1800" dirty="0" smtClean="0">
                <a:latin typeface="微软雅黑" pitchFamily="34" charset="-122"/>
                <a:ea typeface="微软雅黑" pitchFamily="34" charset="-122"/>
              </a:rPr>
              <a:t>多倍</a:t>
            </a:r>
            <a:r>
              <a:rPr lang="en-US" altLang="zh-CN" sz="1800" dirty="0" smtClean="0">
                <a:latin typeface="微软雅黑" pitchFamily="34" charset="-122"/>
                <a:ea typeface="微软雅黑" pitchFamily="34" charset="-122"/>
              </a:rPr>
              <a:t>;</a:t>
            </a:r>
            <a:r>
              <a:rPr lang="zh-CN" altLang="en-US" sz="1800" dirty="0" smtClean="0">
                <a:solidFill>
                  <a:schemeClr val="tx2"/>
                </a:solidFill>
                <a:latin typeface="微软雅黑" pitchFamily="34" charset="-122"/>
                <a:ea typeface="微软雅黑" pitchFamily="34" charset="-122"/>
              </a:rPr>
              <a:t>电子传导率最快</a:t>
            </a:r>
            <a:r>
              <a:rPr lang="zh-CN" altLang="en-US" sz="1800" dirty="0" smtClean="0">
                <a:latin typeface="微软雅黑" pitchFamily="34" charset="-122"/>
                <a:ea typeface="微软雅黑" pitchFamily="34" charset="-122"/>
              </a:rPr>
              <a:t>的材料，比硅材料快</a:t>
            </a:r>
            <a:r>
              <a:rPr lang="en-US" altLang="zh-CN" sz="1800" dirty="0" smtClean="0">
                <a:latin typeface="微软雅黑" pitchFamily="34" charset="-122"/>
                <a:ea typeface="微软雅黑" pitchFamily="34" charset="-122"/>
              </a:rPr>
              <a:t>140</a:t>
            </a:r>
            <a:r>
              <a:rPr lang="zh-CN" altLang="en-US" sz="1800" dirty="0" smtClean="0">
                <a:latin typeface="微软雅黑" pitchFamily="34" charset="-122"/>
                <a:ea typeface="微软雅黑" pitchFamily="34" charset="-122"/>
              </a:rPr>
              <a:t>倍</a:t>
            </a:r>
            <a:r>
              <a:rPr lang="en-US" altLang="zh-CN" sz="1800" dirty="0" smtClean="0">
                <a:latin typeface="微软雅黑" pitchFamily="34" charset="-122"/>
                <a:ea typeface="微软雅黑" pitchFamily="34" charset="-122"/>
              </a:rPr>
              <a:t>;</a:t>
            </a:r>
            <a:r>
              <a:rPr lang="zh-CN" altLang="en-US" sz="1800" dirty="0" smtClean="0">
                <a:latin typeface="微软雅黑" pitchFamily="34" charset="-122"/>
                <a:ea typeface="微软雅黑" pitchFamily="34" charset="-122"/>
              </a:rPr>
              <a:t>它还是最轻的固体物质、室温下导电性能最好的材料、具有</a:t>
            </a:r>
            <a:r>
              <a:rPr lang="en-US" altLang="zh-CN" sz="1800" dirty="0" smtClean="0">
                <a:latin typeface="微软雅黑" pitchFamily="34" charset="-122"/>
                <a:ea typeface="微软雅黑" pitchFamily="34" charset="-122"/>
              </a:rPr>
              <a:t>97.7%</a:t>
            </a:r>
            <a:r>
              <a:rPr lang="zh-CN" altLang="en-US" sz="1800" dirty="0" smtClean="0">
                <a:latin typeface="微软雅黑" pitchFamily="34" charset="-122"/>
                <a:ea typeface="微软雅黑" pitchFamily="34" charset="-122"/>
              </a:rPr>
              <a:t>的透光率</a:t>
            </a:r>
            <a:r>
              <a:rPr lang="en-US" altLang="zh-CN" sz="1800" dirty="0" smtClean="0">
                <a:latin typeface="微软雅黑" pitchFamily="34" charset="-122"/>
                <a:ea typeface="微软雅黑" pitchFamily="34" charset="-122"/>
              </a:rPr>
              <a:t>……</a:t>
            </a:r>
            <a:endParaRPr lang="zh-CN" altLang="en-US" sz="1800" dirty="0" smtClean="0">
              <a:latin typeface="微软雅黑" pitchFamily="34" charset="-122"/>
              <a:ea typeface="微软雅黑" pitchFamily="34" charset="-122"/>
            </a:endParaRPr>
          </a:p>
          <a:p>
            <a:pPr marL="0" indent="0">
              <a:buNone/>
            </a:pPr>
            <a:endParaRPr lang="zh-CN" altLang="en-US" sz="2000" dirty="0" smtClean="0">
              <a:latin typeface="微软雅黑" pitchFamily="34" charset="-122"/>
              <a:ea typeface="微软雅黑" pitchFamily="34" charset="-122"/>
            </a:endParaRPr>
          </a:p>
        </p:txBody>
      </p:sp>
      <p:sp>
        <p:nvSpPr>
          <p:cNvPr id="23556" name="Text Box 8"/>
          <p:cNvSpPr txBox="1">
            <a:spLocks noChangeArrowheads="1"/>
          </p:cNvSpPr>
          <p:nvPr/>
        </p:nvSpPr>
        <p:spPr bwMode="auto">
          <a:xfrm>
            <a:off x="611188" y="1989138"/>
            <a:ext cx="4537075" cy="366712"/>
          </a:xfrm>
          <a:prstGeom prst="rect">
            <a:avLst/>
          </a:prstGeom>
          <a:noFill/>
          <a:ln w="9525">
            <a:noFill/>
            <a:miter lim="800000"/>
            <a:headEnd/>
            <a:tailEnd/>
          </a:ln>
        </p:spPr>
        <p:txBody>
          <a:bodyPr>
            <a:spAutoFit/>
          </a:bodyPr>
          <a:lstStyle/>
          <a:p>
            <a:pPr>
              <a:spcBef>
                <a:spcPct val="50000"/>
              </a:spcBef>
            </a:pPr>
            <a:r>
              <a:rPr lang="en-US" altLang="zh-CN"/>
              <a:t>      </a:t>
            </a:r>
          </a:p>
        </p:txBody>
      </p:sp>
      <p:pic>
        <p:nvPicPr>
          <p:cNvPr id="23557" name="Picture 17"/>
          <p:cNvPicPr>
            <a:picLocks noChangeAspect="1" noChangeArrowheads="1"/>
          </p:cNvPicPr>
          <p:nvPr/>
        </p:nvPicPr>
        <p:blipFill>
          <a:blip r:embed="rId3" cstate="print"/>
          <a:srcRect/>
          <a:stretch>
            <a:fillRect/>
          </a:stretch>
        </p:blipFill>
        <p:spPr bwMode="auto">
          <a:xfrm>
            <a:off x="4929190" y="1643050"/>
            <a:ext cx="3819523" cy="3314244"/>
          </a:xfrm>
          <a:prstGeom prst="rect">
            <a:avLst/>
          </a:prstGeom>
          <a:noFill/>
          <a:ln w="9525">
            <a:noFill/>
            <a:miter lim="800000"/>
            <a:headEnd/>
            <a:tailEnd/>
          </a:ln>
        </p:spPr>
      </p:pic>
      <p:pic>
        <p:nvPicPr>
          <p:cNvPr id="23558" name="Picture 7" descr="“graphene 航空”的图片搜索结果"/>
          <p:cNvPicPr>
            <a:picLocks noChangeAspect="1" noChangeArrowheads="1"/>
          </p:cNvPicPr>
          <p:nvPr/>
        </p:nvPicPr>
        <p:blipFill>
          <a:blip r:embed="rId4" cstate="print"/>
          <a:srcRect/>
          <a:stretch>
            <a:fillRect/>
          </a:stretch>
        </p:blipFill>
        <p:spPr bwMode="auto">
          <a:xfrm>
            <a:off x="285720" y="4214818"/>
            <a:ext cx="4337265" cy="242886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408967" y="2971801"/>
            <a:ext cx="2687792" cy="2976563"/>
          </a:xfrm>
          <a:prstGeom prst="rect">
            <a:avLst/>
          </a:prstGeom>
          <a:noFill/>
          <a:ln w="9525">
            <a:noFill/>
            <a:miter lim="800000"/>
            <a:headEnd/>
            <a:tailEnd/>
          </a:ln>
        </p:spPr>
      </p:pic>
      <p:sp>
        <p:nvSpPr>
          <p:cNvPr id="27" name="TextBox 26"/>
          <p:cNvSpPr txBox="1"/>
          <p:nvPr/>
        </p:nvSpPr>
        <p:spPr>
          <a:xfrm>
            <a:off x="3788338" y="1545079"/>
            <a:ext cx="1008994"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  </a:t>
            </a:r>
            <a:r>
              <a:rPr lang="en-US" altLang="zh-CN" sz="1600" b="1" dirty="0" smtClean="0">
                <a:solidFill>
                  <a:schemeClr val="tx2"/>
                </a:solidFill>
              </a:rPr>
              <a:t>and</a:t>
            </a:r>
            <a:r>
              <a:rPr lang="en-US" altLang="zh-CN" sz="1600" b="1" dirty="0" smtClean="0">
                <a:solidFill>
                  <a:schemeClr val="accent2">
                    <a:lumMod val="60000"/>
                    <a:lumOff val="40000"/>
                  </a:schemeClr>
                </a:solidFill>
              </a:rPr>
              <a:t> B</a:t>
            </a:r>
            <a:endParaRPr lang="zh-CN" altLang="en-US" sz="1600" b="1" dirty="0">
              <a:solidFill>
                <a:schemeClr val="accent2">
                  <a:lumMod val="60000"/>
                  <a:lumOff val="40000"/>
                </a:schemeClr>
              </a:solidFill>
            </a:endParaRPr>
          </a:p>
        </p:txBody>
      </p:sp>
      <p:sp>
        <p:nvSpPr>
          <p:cNvPr id="28" name="TextBox 27"/>
          <p:cNvSpPr txBox="1"/>
          <p:nvPr/>
        </p:nvSpPr>
        <p:spPr>
          <a:xfrm>
            <a:off x="1917374" y="1508347"/>
            <a:ext cx="792589"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 </a:t>
            </a:r>
            <a:r>
              <a:rPr lang="en-US" altLang="zh-CN" sz="1600" b="1" dirty="0" smtClean="0">
                <a:solidFill>
                  <a:schemeClr val="tx2"/>
                </a:solidFill>
              </a:rPr>
              <a:t>or </a:t>
            </a:r>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sp>
        <p:nvSpPr>
          <p:cNvPr id="29" name="TextBox 28"/>
          <p:cNvSpPr txBox="1"/>
          <p:nvPr/>
        </p:nvSpPr>
        <p:spPr>
          <a:xfrm>
            <a:off x="5826773" y="1536057"/>
            <a:ext cx="90640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 </a:t>
            </a:r>
            <a:r>
              <a:rPr lang="en-US" altLang="zh-CN" sz="1600" b="1" dirty="0" smtClean="0">
                <a:solidFill>
                  <a:schemeClr val="tx2"/>
                </a:solidFill>
              </a:rPr>
              <a:t>not</a:t>
            </a:r>
            <a:r>
              <a:rPr lang="zh-CN" altLang="en-US" sz="1600" b="1" dirty="0" smtClean="0">
                <a:solidFill>
                  <a:schemeClr val="accent2">
                    <a:lumMod val="60000"/>
                    <a:lumOff val="40000"/>
                  </a:schemeClr>
                </a:solidFill>
              </a:rPr>
              <a:t> </a:t>
            </a:r>
            <a:r>
              <a:rPr lang="en-US" altLang="zh-CN" sz="1600" b="1" dirty="0" smtClean="0">
                <a:solidFill>
                  <a:schemeClr val="accent2">
                    <a:lumMod val="60000"/>
                    <a:lumOff val="40000"/>
                  </a:schemeClr>
                </a:solidFill>
              </a:rPr>
              <a:t>B</a:t>
            </a:r>
          </a:p>
        </p:txBody>
      </p:sp>
      <p:grpSp>
        <p:nvGrpSpPr>
          <p:cNvPr id="2" name="Group 57"/>
          <p:cNvGrpSpPr/>
          <p:nvPr/>
        </p:nvGrpSpPr>
        <p:grpSpPr>
          <a:xfrm>
            <a:off x="5530423" y="1872253"/>
            <a:ext cx="1347232" cy="873125"/>
            <a:chOff x="5378017" y="1636716"/>
            <a:chExt cx="1347232" cy="873125"/>
          </a:xfrm>
        </p:grpSpPr>
        <p:grpSp>
          <p:nvGrpSpPr>
            <p:cNvPr id="3" name="Group 49"/>
            <p:cNvGrpSpPr>
              <a:grpSpLocks/>
            </p:cNvGrpSpPr>
            <p:nvPr/>
          </p:nvGrpSpPr>
          <p:grpSpPr bwMode="auto">
            <a:xfrm>
              <a:off x="5378017" y="1636716"/>
              <a:ext cx="1347232" cy="873125"/>
              <a:chOff x="3379" y="935"/>
              <a:chExt cx="1543" cy="1000"/>
            </a:xfrm>
          </p:grpSpPr>
          <p:sp>
            <p:nvSpPr>
              <p:cNvPr id="17" name="Freeform 29"/>
              <p:cNvSpPr>
                <a:spLocks/>
              </p:cNvSpPr>
              <p:nvPr/>
            </p:nvSpPr>
            <p:spPr bwMode="auto">
              <a:xfrm>
                <a:off x="3379" y="935"/>
                <a:ext cx="770" cy="1000"/>
              </a:xfrm>
              <a:custGeom>
                <a:avLst/>
                <a:gdLst/>
                <a:ahLst/>
                <a:cxnLst>
                  <a:cxn ang="0">
                    <a:pos x="686" y="852"/>
                  </a:cxn>
                  <a:cxn ang="0">
                    <a:pos x="622" y="770"/>
                  </a:cxn>
                  <a:cxn ang="0">
                    <a:pos x="582" y="696"/>
                  </a:cxn>
                  <a:cxn ang="0">
                    <a:pos x="558" y="616"/>
                  </a:cxn>
                  <a:cxn ang="0">
                    <a:pos x="544" y="540"/>
                  </a:cxn>
                  <a:cxn ang="0">
                    <a:pos x="546" y="462"/>
                  </a:cxn>
                  <a:cxn ang="0">
                    <a:pos x="558" y="386"/>
                  </a:cxn>
                  <a:cxn ang="0">
                    <a:pos x="586" y="300"/>
                  </a:cxn>
                  <a:cxn ang="0">
                    <a:pos x="626" y="226"/>
                  </a:cxn>
                  <a:cxn ang="0">
                    <a:pos x="690" y="146"/>
                  </a:cxn>
                  <a:cxn ang="0">
                    <a:pos x="770" y="82"/>
                  </a:cxn>
                  <a:cxn ang="0">
                    <a:pos x="722" y="52"/>
                  </a:cxn>
                  <a:cxn ang="0">
                    <a:pos x="658" y="24"/>
                  </a:cxn>
                  <a:cxn ang="0">
                    <a:pos x="590" y="8"/>
                  </a:cxn>
                  <a:cxn ang="0">
                    <a:pos x="512" y="0"/>
                  </a:cxn>
                  <a:cxn ang="0">
                    <a:pos x="426" y="4"/>
                  </a:cxn>
                  <a:cxn ang="0">
                    <a:pos x="342" y="26"/>
                  </a:cxn>
                  <a:cxn ang="0">
                    <a:pos x="268" y="56"/>
                  </a:cxn>
                  <a:cxn ang="0">
                    <a:pos x="196" y="102"/>
                  </a:cxn>
                  <a:cxn ang="0">
                    <a:pos x="128" y="164"/>
                  </a:cxn>
                  <a:cxn ang="0">
                    <a:pos x="92" y="212"/>
                  </a:cxn>
                  <a:cxn ang="0">
                    <a:pos x="58" y="266"/>
                  </a:cxn>
                  <a:cxn ang="0">
                    <a:pos x="26" y="344"/>
                  </a:cxn>
                  <a:cxn ang="0">
                    <a:pos x="4" y="420"/>
                  </a:cxn>
                  <a:cxn ang="0">
                    <a:pos x="0" y="498"/>
                  </a:cxn>
                  <a:cxn ang="0">
                    <a:pos x="0" y="558"/>
                  </a:cxn>
                  <a:cxn ang="0">
                    <a:pos x="16" y="630"/>
                  </a:cxn>
                  <a:cxn ang="0">
                    <a:pos x="44" y="712"/>
                  </a:cxn>
                  <a:cxn ang="0">
                    <a:pos x="92" y="790"/>
                  </a:cxn>
                  <a:cxn ang="0">
                    <a:pos x="138" y="850"/>
                  </a:cxn>
                  <a:cxn ang="0">
                    <a:pos x="217" y="914"/>
                  </a:cxn>
                  <a:cxn ang="0">
                    <a:pos x="305" y="966"/>
                  </a:cxn>
                  <a:cxn ang="0">
                    <a:pos x="373" y="986"/>
                  </a:cxn>
                  <a:cxn ang="0">
                    <a:pos x="461" y="1000"/>
                  </a:cxn>
                  <a:cxn ang="0">
                    <a:pos x="561" y="1000"/>
                  </a:cxn>
                  <a:cxn ang="0">
                    <a:pos x="671" y="972"/>
                  </a:cxn>
                  <a:cxn ang="0">
                    <a:pos x="767" y="920"/>
                  </a:cxn>
                  <a:cxn ang="0">
                    <a:pos x="686" y="852"/>
                  </a:cxn>
                </a:cxnLst>
                <a:rect l="0" t="0" r="r" b="b"/>
                <a:pathLst>
                  <a:path w="770" h="1000">
                    <a:moveTo>
                      <a:pt x="686" y="852"/>
                    </a:moveTo>
                    <a:lnTo>
                      <a:pt x="622" y="770"/>
                    </a:lnTo>
                    <a:lnTo>
                      <a:pt x="582" y="696"/>
                    </a:lnTo>
                    <a:lnTo>
                      <a:pt x="558" y="616"/>
                    </a:lnTo>
                    <a:lnTo>
                      <a:pt x="544" y="540"/>
                    </a:lnTo>
                    <a:lnTo>
                      <a:pt x="546" y="462"/>
                    </a:lnTo>
                    <a:lnTo>
                      <a:pt x="558" y="386"/>
                    </a:lnTo>
                    <a:lnTo>
                      <a:pt x="586" y="300"/>
                    </a:lnTo>
                    <a:lnTo>
                      <a:pt x="626" y="226"/>
                    </a:lnTo>
                    <a:lnTo>
                      <a:pt x="690" y="146"/>
                    </a:lnTo>
                    <a:lnTo>
                      <a:pt x="770" y="82"/>
                    </a:lnTo>
                    <a:lnTo>
                      <a:pt x="722" y="52"/>
                    </a:lnTo>
                    <a:lnTo>
                      <a:pt x="658" y="24"/>
                    </a:lnTo>
                    <a:lnTo>
                      <a:pt x="590" y="8"/>
                    </a:lnTo>
                    <a:lnTo>
                      <a:pt x="512" y="0"/>
                    </a:lnTo>
                    <a:lnTo>
                      <a:pt x="426" y="4"/>
                    </a:lnTo>
                    <a:lnTo>
                      <a:pt x="342" y="26"/>
                    </a:lnTo>
                    <a:lnTo>
                      <a:pt x="268" y="56"/>
                    </a:lnTo>
                    <a:lnTo>
                      <a:pt x="196" y="102"/>
                    </a:lnTo>
                    <a:lnTo>
                      <a:pt x="128" y="164"/>
                    </a:lnTo>
                    <a:lnTo>
                      <a:pt x="92" y="212"/>
                    </a:lnTo>
                    <a:lnTo>
                      <a:pt x="58" y="266"/>
                    </a:lnTo>
                    <a:lnTo>
                      <a:pt x="26" y="344"/>
                    </a:lnTo>
                    <a:lnTo>
                      <a:pt x="4" y="420"/>
                    </a:lnTo>
                    <a:lnTo>
                      <a:pt x="0" y="498"/>
                    </a:lnTo>
                    <a:lnTo>
                      <a:pt x="0" y="558"/>
                    </a:lnTo>
                    <a:lnTo>
                      <a:pt x="16" y="630"/>
                    </a:lnTo>
                    <a:lnTo>
                      <a:pt x="44" y="712"/>
                    </a:lnTo>
                    <a:lnTo>
                      <a:pt x="92" y="790"/>
                    </a:lnTo>
                    <a:lnTo>
                      <a:pt x="138" y="850"/>
                    </a:lnTo>
                    <a:lnTo>
                      <a:pt x="217" y="914"/>
                    </a:lnTo>
                    <a:lnTo>
                      <a:pt x="305" y="966"/>
                    </a:lnTo>
                    <a:lnTo>
                      <a:pt x="373" y="986"/>
                    </a:lnTo>
                    <a:lnTo>
                      <a:pt x="461" y="1000"/>
                    </a:lnTo>
                    <a:lnTo>
                      <a:pt x="561" y="1000"/>
                    </a:lnTo>
                    <a:lnTo>
                      <a:pt x="671" y="972"/>
                    </a:lnTo>
                    <a:lnTo>
                      <a:pt x="767" y="920"/>
                    </a:lnTo>
                    <a:lnTo>
                      <a:pt x="686" y="852"/>
                    </a:lnTo>
                    <a:close/>
                  </a:path>
                </a:pathLst>
              </a:custGeom>
              <a:solidFill>
                <a:srgbClr val="FFCC00"/>
              </a:solidFill>
              <a:ln w="9525">
                <a:noFill/>
                <a:round/>
                <a:headEnd/>
                <a:tailEnd/>
              </a:ln>
              <a:effectLst/>
            </p:spPr>
            <p:txBody>
              <a:bodyPr/>
              <a:lstStyle/>
              <a:p>
                <a:endParaRPr lang="zh-CN" altLang="en-US"/>
              </a:p>
            </p:txBody>
          </p:sp>
          <p:grpSp>
            <p:nvGrpSpPr>
              <p:cNvPr id="4" name="Group 30"/>
              <p:cNvGrpSpPr>
                <a:grpSpLocks/>
              </p:cNvGrpSpPr>
              <p:nvPr/>
            </p:nvGrpSpPr>
            <p:grpSpPr bwMode="auto">
              <a:xfrm>
                <a:off x="3380" y="937"/>
                <a:ext cx="1542" cy="998"/>
                <a:chOff x="3107" y="1752"/>
                <a:chExt cx="1542" cy="998"/>
              </a:xfrm>
            </p:grpSpPr>
            <p:sp>
              <p:nvSpPr>
                <p:cNvPr id="19" name="Oval 31"/>
                <p:cNvSpPr>
                  <a:spLocks noChangeArrowheads="1"/>
                </p:cNvSpPr>
                <p:nvPr/>
              </p:nvSpPr>
              <p:spPr bwMode="auto">
                <a:xfrm>
                  <a:off x="3107" y="1752"/>
                  <a:ext cx="998" cy="998"/>
                </a:xfrm>
                <a:prstGeom prst="ellipse">
                  <a:avLst/>
                </a:prstGeom>
                <a:noFill/>
                <a:ln w="38100">
                  <a:solidFill>
                    <a:srgbClr val="FF6600"/>
                  </a:solidFill>
                  <a:round/>
                  <a:headEnd/>
                  <a:tailEnd/>
                </a:ln>
                <a:effectLst/>
              </p:spPr>
              <p:txBody>
                <a:bodyPr wrap="none" anchor="ctr"/>
                <a:lstStyle/>
                <a:p>
                  <a:endParaRPr lang="zh-CN" altLang="en-US"/>
                </a:p>
              </p:txBody>
            </p:sp>
            <p:sp>
              <p:nvSpPr>
                <p:cNvPr id="20" name="Oval 32"/>
                <p:cNvSpPr>
                  <a:spLocks noChangeArrowheads="1"/>
                </p:cNvSpPr>
                <p:nvPr/>
              </p:nvSpPr>
              <p:spPr bwMode="auto">
                <a:xfrm>
                  <a:off x="3651" y="1752"/>
                  <a:ext cx="998" cy="998"/>
                </a:xfrm>
                <a:prstGeom prst="ellipse">
                  <a:avLst/>
                </a:prstGeom>
                <a:noFill/>
                <a:ln w="38100">
                  <a:solidFill>
                    <a:srgbClr val="FF6600"/>
                  </a:solidFill>
                  <a:round/>
                  <a:headEnd/>
                  <a:tailEnd/>
                </a:ln>
                <a:effectLst/>
              </p:spPr>
              <p:txBody>
                <a:bodyPr wrap="none" anchor="ctr"/>
                <a:lstStyle/>
                <a:p>
                  <a:endParaRPr lang="zh-CN" altLang="en-US"/>
                </a:p>
              </p:txBody>
            </p:sp>
          </p:grpSp>
        </p:grpSp>
        <p:sp>
          <p:nvSpPr>
            <p:cNvPr id="50" name="TextBox 49"/>
            <p:cNvSpPr txBox="1"/>
            <p:nvPr/>
          </p:nvSpPr>
          <p:spPr>
            <a:xfrm>
              <a:off x="5506302" y="1863729"/>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a:t>
              </a:r>
              <a:endParaRPr lang="zh-CN" altLang="en-US" sz="1600" b="1" dirty="0">
                <a:solidFill>
                  <a:schemeClr val="accent2">
                    <a:lumMod val="60000"/>
                    <a:lumOff val="40000"/>
                  </a:schemeClr>
                </a:solidFill>
              </a:endParaRPr>
            </a:p>
          </p:txBody>
        </p:sp>
        <p:sp>
          <p:nvSpPr>
            <p:cNvPr id="51" name="TextBox 50"/>
            <p:cNvSpPr txBox="1"/>
            <p:nvPr/>
          </p:nvSpPr>
          <p:spPr>
            <a:xfrm>
              <a:off x="6262254" y="1891438"/>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grpSp>
      <p:grpSp>
        <p:nvGrpSpPr>
          <p:cNvPr id="8" name="Group 56"/>
          <p:cNvGrpSpPr/>
          <p:nvPr/>
        </p:nvGrpSpPr>
        <p:grpSpPr>
          <a:xfrm>
            <a:off x="3538394" y="1872253"/>
            <a:ext cx="1346359" cy="871379"/>
            <a:chOff x="3538392" y="1672070"/>
            <a:chExt cx="1346359" cy="871379"/>
          </a:xfrm>
        </p:grpSpPr>
        <p:grpSp>
          <p:nvGrpSpPr>
            <p:cNvPr id="11" name="Group 47"/>
            <p:cNvGrpSpPr>
              <a:grpSpLocks/>
            </p:cNvGrpSpPr>
            <p:nvPr/>
          </p:nvGrpSpPr>
          <p:grpSpPr bwMode="auto">
            <a:xfrm>
              <a:off x="3538392" y="1672070"/>
              <a:ext cx="1346359" cy="871379"/>
              <a:chOff x="658" y="2022"/>
              <a:chExt cx="1542" cy="998"/>
            </a:xfrm>
          </p:grpSpPr>
          <p:sp>
            <p:nvSpPr>
              <p:cNvPr id="12" name="Freeform 14"/>
              <p:cNvSpPr>
                <a:spLocks/>
              </p:cNvSpPr>
              <p:nvPr/>
            </p:nvSpPr>
            <p:spPr bwMode="auto">
              <a:xfrm>
                <a:off x="1201" y="2100"/>
                <a:ext cx="454" cy="840"/>
              </a:xfrm>
              <a:custGeom>
                <a:avLst/>
                <a:gdLst/>
                <a:ahLst/>
                <a:cxnLst>
                  <a:cxn ang="0">
                    <a:pos x="288" y="44"/>
                  </a:cxn>
                  <a:cxn ang="0">
                    <a:pos x="340" y="108"/>
                  </a:cxn>
                  <a:cxn ang="0">
                    <a:pos x="378" y="158"/>
                  </a:cxn>
                  <a:cxn ang="0">
                    <a:pos x="418" y="230"/>
                  </a:cxn>
                  <a:cxn ang="0">
                    <a:pos x="442" y="306"/>
                  </a:cxn>
                  <a:cxn ang="0">
                    <a:pos x="452" y="378"/>
                  </a:cxn>
                  <a:cxn ang="0">
                    <a:pos x="454" y="458"/>
                  </a:cxn>
                  <a:cxn ang="0">
                    <a:pos x="442" y="534"/>
                  </a:cxn>
                  <a:cxn ang="0">
                    <a:pos x="418" y="608"/>
                  </a:cxn>
                  <a:cxn ang="0">
                    <a:pos x="386" y="680"/>
                  </a:cxn>
                  <a:cxn ang="0">
                    <a:pos x="350" y="732"/>
                  </a:cxn>
                  <a:cxn ang="0">
                    <a:pos x="298" y="790"/>
                  </a:cxn>
                  <a:cxn ang="0">
                    <a:pos x="230" y="840"/>
                  </a:cxn>
                  <a:cxn ang="0">
                    <a:pos x="170" y="800"/>
                  </a:cxn>
                  <a:cxn ang="0">
                    <a:pos x="116" y="738"/>
                  </a:cxn>
                  <a:cxn ang="0">
                    <a:pos x="68" y="674"/>
                  </a:cxn>
                  <a:cxn ang="0">
                    <a:pos x="36" y="610"/>
                  </a:cxn>
                  <a:cxn ang="0">
                    <a:pos x="14" y="540"/>
                  </a:cxn>
                  <a:cxn ang="0">
                    <a:pos x="6" y="484"/>
                  </a:cxn>
                  <a:cxn ang="0">
                    <a:pos x="0" y="426"/>
                  </a:cxn>
                  <a:cxn ang="0">
                    <a:pos x="6" y="332"/>
                  </a:cxn>
                  <a:cxn ang="0">
                    <a:pos x="24" y="266"/>
                  </a:cxn>
                  <a:cxn ang="0">
                    <a:pos x="54" y="192"/>
                  </a:cxn>
                  <a:cxn ang="0">
                    <a:pos x="100" y="124"/>
                  </a:cxn>
                  <a:cxn ang="0">
                    <a:pos x="154" y="58"/>
                  </a:cxn>
                  <a:cxn ang="0">
                    <a:pos x="227" y="0"/>
                  </a:cxn>
                  <a:cxn ang="0">
                    <a:pos x="288" y="44"/>
                  </a:cxn>
                </a:cxnLst>
                <a:rect l="0" t="0" r="r" b="b"/>
                <a:pathLst>
                  <a:path w="454" h="840">
                    <a:moveTo>
                      <a:pt x="288" y="44"/>
                    </a:moveTo>
                    <a:lnTo>
                      <a:pt x="340" y="108"/>
                    </a:lnTo>
                    <a:lnTo>
                      <a:pt x="378" y="158"/>
                    </a:lnTo>
                    <a:lnTo>
                      <a:pt x="418" y="230"/>
                    </a:lnTo>
                    <a:lnTo>
                      <a:pt x="442" y="306"/>
                    </a:lnTo>
                    <a:lnTo>
                      <a:pt x="452" y="378"/>
                    </a:lnTo>
                    <a:lnTo>
                      <a:pt x="454" y="458"/>
                    </a:lnTo>
                    <a:lnTo>
                      <a:pt x="442" y="534"/>
                    </a:lnTo>
                    <a:lnTo>
                      <a:pt x="418" y="608"/>
                    </a:lnTo>
                    <a:lnTo>
                      <a:pt x="386" y="680"/>
                    </a:lnTo>
                    <a:lnTo>
                      <a:pt x="350" y="732"/>
                    </a:lnTo>
                    <a:lnTo>
                      <a:pt x="298" y="790"/>
                    </a:lnTo>
                    <a:lnTo>
                      <a:pt x="230" y="840"/>
                    </a:lnTo>
                    <a:lnTo>
                      <a:pt x="170" y="800"/>
                    </a:lnTo>
                    <a:lnTo>
                      <a:pt x="116" y="738"/>
                    </a:lnTo>
                    <a:lnTo>
                      <a:pt x="68" y="674"/>
                    </a:lnTo>
                    <a:lnTo>
                      <a:pt x="36" y="610"/>
                    </a:lnTo>
                    <a:lnTo>
                      <a:pt x="14" y="540"/>
                    </a:lnTo>
                    <a:lnTo>
                      <a:pt x="6" y="484"/>
                    </a:lnTo>
                    <a:lnTo>
                      <a:pt x="0" y="426"/>
                    </a:lnTo>
                    <a:lnTo>
                      <a:pt x="6" y="332"/>
                    </a:lnTo>
                    <a:lnTo>
                      <a:pt x="24" y="266"/>
                    </a:lnTo>
                    <a:lnTo>
                      <a:pt x="54" y="192"/>
                    </a:lnTo>
                    <a:lnTo>
                      <a:pt x="100" y="124"/>
                    </a:lnTo>
                    <a:lnTo>
                      <a:pt x="154" y="58"/>
                    </a:lnTo>
                    <a:lnTo>
                      <a:pt x="227" y="0"/>
                    </a:lnTo>
                    <a:lnTo>
                      <a:pt x="288" y="44"/>
                    </a:lnTo>
                    <a:close/>
                  </a:path>
                </a:pathLst>
              </a:custGeom>
              <a:solidFill>
                <a:srgbClr val="FFCC00"/>
              </a:solidFill>
              <a:ln w="9525">
                <a:solidFill>
                  <a:schemeClr val="tx1"/>
                </a:solidFill>
                <a:round/>
                <a:headEnd/>
                <a:tailEnd/>
              </a:ln>
              <a:effectLst/>
            </p:spPr>
            <p:txBody>
              <a:bodyPr/>
              <a:lstStyle/>
              <a:p>
                <a:endParaRPr lang="zh-CN" altLang="en-US"/>
              </a:p>
            </p:txBody>
          </p:sp>
          <p:grpSp>
            <p:nvGrpSpPr>
              <p:cNvPr id="13" name="Group 16"/>
              <p:cNvGrpSpPr>
                <a:grpSpLocks/>
              </p:cNvGrpSpPr>
              <p:nvPr/>
            </p:nvGrpSpPr>
            <p:grpSpPr bwMode="auto">
              <a:xfrm>
                <a:off x="658" y="2022"/>
                <a:ext cx="1542" cy="998"/>
                <a:chOff x="3107" y="1752"/>
                <a:chExt cx="1542" cy="998"/>
              </a:xfrm>
            </p:grpSpPr>
            <p:sp>
              <p:nvSpPr>
                <p:cNvPr id="14" name="Oval 17"/>
                <p:cNvSpPr>
                  <a:spLocks noChangeArrowheads="1"/>
                </p:cNvSpPr>
                <p:nvPr/>
              </p:nvSpPr>
              <p:spPr bwMode="auto">
                <a:xfrm>
                  <a:off x="3107" y="1752"/>
                  <a:ext cx="998" cy="998"/>
                </a:xfrm>
                <a:prstGeom prst="ellipse">
                  <a:avLst/>
                </a:prstGeom>
                <a:noFill/>
                <a:ln w="38100">
                  <a:solidFill>
                    <a:srgbClr val="FF6600"/>
                  </a:solidFill>
                  <a:round/>
                  <a:headEnd/>
                  <a:tailEnd/>
                </a:ln>
                <a:effectLst/>
              </p:spPr>
              <p:txBody>
                <a:bodyPr wrap="none" anchor="ctr"/>
                <a:lstStyle/>
                <a:p>
                  <a:endParaRPr lang="zh-CN" altLang="en-US"/>
                </a:p>
              </p:txBody>
            </p:sp>
            <p:sp>
              <p:nvSpPr>
                <p:cNvPr id="15" name="Oval 18"/>
                <p:cNvSpPr>
                  <a:spLocks noChangeArrowheads="1"/>
                </p:cNvSpPr>
                <p:nvPr/>
              </p:nvSpPr>
              <p:spPr bwMode="auto">
                <a:xfrm>
                  <a:off x="3651" y="1752"/>
                  <a:ext cx="998" cy="998"/>
                </a:xfrm>
                <a:prstGeom prst="ellipse">
                  <a:avLst/>
                </a:prstGeom>
                <a:noFill/>
                <a:ln w="38100">
                  <a:solidFill>
                    <a:srgbClr val="FF6600"/>
                  </a:solidFill>
                  <a:round/>
                  <a:headEnd/>
                  <a:tailEnd/>
                </a:ln>
                <a:effectLst/>
              </p:spPr>
              <p:txBody>
                <a:bodyPr wrap="none" anchor="ctr"/>
                <a:lstStyle/>
                <a:p>
                  <a:endParaRPr lang="zh-CN" altLang="en-US"/>
                </a:p>
              </p:txBody>
            </p:sp>
          </p:grpSp>
        </p:grpSp>
        <p:sp>
          <p:nvSpPr>
            <p:cNvPr id="53" name="TextBox 52"/>
            <p:cNvSpPr txBox="1"/>
            <p:nvPr/>
          </p:nvSpPr>
          <p:spPr>
            <a:xfrm>
              <a:off x="3635937" y="1891438"/>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a:t>
              </a:r>
              <a:endParaRPr lang="zh-CN" altLang="en-US" sz="1600" b="1" dirty="0">
                <a:solidFill>
                  <a:schemeClr val="accent2">
                    <a:lumMod val="60000"/>
                    <a:lumOff val="40000"/>
                  </a:schemeClr>
                </a:solidFill>
              </a:endParaRPr>
            </a:p>
          </p:txBody>
        </p:sp>
        <p:sp>
          <p:nvSpPr>
            <p:cNvPr id="54" name="TextBox 53"/>
            <p:cNvSpPr txBox="1"/>
            <p:nvPr/>
          </p:nvSpPr>
          <p:spPr>
            <a:xfrm>
              <a:off x="4433454" y="1905292"/>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grpSp>
      <p:grpSp>
        <p:nvGrpSpPr>
          <p:cNvPr id="16" name="Group 55"/>
          <p:cNvGrpSpPr/>
          <p:nvPr/>
        </p:nvGrpSpPr>
        <p:grpSpPr>
          <a:xfrm>
            <a:off x="1597169" y="1872253"/>
            <a:ext cx="1347232" cy="874871"/>
            <a:chOff x="1597169" y="1609007"/>
            <a:chExt cx="1347232" cy="874871"/>
          </a:xfrm>
        </p:grpSpPr>
        <p:grpSp>
          <p:nvGrpSpPr>
            <p:cNvPr id="18" name="Group 11"/>
            <p:cNvGrpSpPr>
              <a:grpSpLocks/>
            </p:cNvGrpSpPr>
            <p:nvPr/>
          </p:nvGrpSpPr>
          <p:grpSpPr bwMode="auto">
            <a:xfrm>
              <a:off x="1597169" y="1609007"/>
              <a:ext cx="1347232" cy="874871"/>
              <a:chOff x="3106" y="1750"/>
              <a:chExt cx="1543" cy="1002"/>
            </a:xfrm>
          </p:grpSpPr>
          <p:sp>
            <p:nvSpPr>
              <p:cNvPr id="5" name="Freeform 7"/>
              <p:cNvSpPr>
                <a:spLocks/>
              </p:cNvSpPr>
              <p:nvPr/>
            </p:nvSpPr>
            <p:spPr bwMode="auto">
              <a:xfrm>
                <a:off x="3878" y="1752"/>
                <a:ext cx="770" cy="1000"/>
              </a:xfrm>
              <a:custGeom>
                <a:avLst/>
                <a:gdLst/>
                <a:ahLst/>
                <a:cxnLst>
                  <a:cxn ang="0">
                    <a:pos x="84" y="148"/>
                  </a:cxn>
                  <a:cxn ang="0">
                    <a:pos x="148" y="230"/>
                  </a:cxn>
                  <a:cxn ang="0">
                    <a:pos x="188" y="304"/>
                  </a:cxn>
                  <a:cxn ang="0">
                    <a:pos x="212" y="384"/>
                  </a:cxn>
                  <a:cxn ang="0">
                    <a:pos x="226" y="460"/>
                  </a:cxn>
                  <a:cxn ang="0">
                    <a:pos x="224" y="538"/>
                  </a:cxn>
                  <a:cxn ang="0">
                    <a:pos x="212" y="614"/>
                  </a:cxn>
                  <a:cxn ang="0">
                    <a:pos x="184" y="700"/>
                  </a:cxn>
                  <a:cxn ang="0">
                    <a:pos x="144" y="774"/>
                  </a:cxn>
                  <a:cxn ang="0">
                    <a:pos x="80" y="854"/>
                  </a:cxn>
                  <a:cxn ang="0">
                    <a:pos x="0" y="918"/>
                  </a:cxn>
                  <a:cxn ang="0">
                    <a:pos x="48" y="948"/>
                  </a:cxn>
                  <a:cxn ang="0">
                    <a:pos x="112" y="976"/>
                  </a:cxn>
                  <a:cxn ang="0">
                    <a:pos x="180" y="992"/>
                  </a:cxn>
                  <a:cxn ang="0">
                    <a:pos x="258" y="1000"/>
                  </a:cxn>
                  <a:cxn ang="0">
                    <a:pos x="344" y="998"/>
                  </a:cxn>
                  <a:cxn ang="0">
                    <a:pos x="428" y="974"/>
                  </a:cxn>
                  <a:cxn ang="0">
                    <a:pos x="502" y="944"/>
                  </a:cxn>
                  <a:cxn ang="0">
                    <a:pos x="574" y="898"/>
                  </a:cxn>
                  <a:cxn ang="0">
                    <a:pos x="642" y="836"/>
                  </a:cxn>
                  <a:cxn ang="0">
                    <a:pos x="678" y="788"/>
                  </a:cxn>
                  <a:cxn ang="0">
                    <a:pos x="712" y="734"/>
                  </a:cxn>
                  <a:cxn ang="0">
                    <a:pos x="744" y="656"/>
                  </a:cxn>
                  <a:cxn ang="0">
                    <a:pos x="766" y="580"/>
                  </a:cxn>
                  <a:cxn ang="0">
                    <a:pos x="770" y="502"/>
                  </a:cxn>
                  <a:cxn ang="0">
                    <a:pos x="770" y="442"/>
                  </a:cxn>
                  <a:cxn ang="0">
                    <a:pos x="754" y="370"/>
                  </a:cxn>
                  <a:cxn ang="0">
                    <a:pos x="726" y="288"/>
                  </a:cxn>
                  <a:cxn ang="0">
                    <a:pos x="678" y="210"/>
                  </a:cxn>
                  <a:cxn ang="0">
                    <a:pos x="632" y="150"/>
                  </a:cxn>
                  <a:cxn ang="0">
                    <a:pos x="554" y="86"/>
                  </a:cxn>
                  <a:cxn ang="0">
                    <a:pos x="466" y="34"/>
                  </a:cxn>
                  <a:cxn ang="0">
                    <a:pos x="398" y="14"/>
                  </a:cxn>
                  <a:cxn ang="0">
                    <a:pos x="310" y="0"/>
                  </a:cxn>
                  <a:cxn ang="0">
                    <a:pos x="210" y="0"/>
                  </a:cxn>
                  <a:cxn ang="0">
                    <a:pos x="100" y="28"/>
                  </a:cxn>
                  <a:cxn ang="0">
                    <a:pos x="4" y="80"/>
                  </a:cxn>
                  <a:cxn ang="0">
                    <a:pos x="84" y="148"/>
                  </a:cxn>
                </a:cxnLst>
                <a:rect l="0" t="0" r="r" b="b"/>
                <a:pathLst>
                  <a:path w="770" h="1000">
                    <a:moveTo>
                      <a:pt x="84" y="148"/>
                    </a:moveTo>
                    <a:lnTo>
                      <a:pt x="148" y="230"/>
                    </a:lnTo>
                    <a:lnTo>
                      <a:pt x="188" y="304"/>
                    </a:lnTo>
                    <a:lnTo>
                      <a:pt x="212" y="384"/>
                    </a:lnTo>
                    <a:lnTo>
                      <a:pt x="226" y="460"/>
                    </a:lnTo>
                    <a:lnTo>
                      <a:pt x="224" y="538"/>
                    </a:lnTo>
                    <a:lnTo>
                      <a:pt x="212" y="614"/>
                    </a:lnTo>
                    <a:lnTo>
                      <a:pt x="184" y="700"/>
                    </a:lnTo>
                    <a:lnTo>
                      <a:pt x="144" y="774"/>
                    </a:lnTo>
                    <a:lnTo>
                      <a:pt x="80" y="854"/>
                    </a:lnTo>
                    <a:lnTo>
                      <a:pt x="0" y="918"/>
                    </a:lnTo>
                    <a:lnTo>
                      <a:pt x="48" y="948"/>
                    </a:lnTo>
                    <a:lnTo>
                      <a:pt x="112" y="976"/>
                    </a:lnTo>
                    <a:lnTo>
                      <a:pt x="180" y="992"/>
                    </a:lnTo>
                    <a:lnTo>
                      <a:pt x="258" y="1000"/>
                    </a:lnTo>
                    <a:lnTo>
                      <a:pt x="344" y="998"/>
                    </a:lnTo>
                    <a:lnTo>
                      <a:pt x="428" y="974"/>
                    </a:lnTo>
                    <a:lnTo>
                      <a:pt x="502" y="944"/>
                    </a:lnTo>
                    <a:lnTo>
                      <a:pt x="574" y="898"/>
                    </a:lnTo>
                    <a:lnTo>
                      <a:pt x="642" y="836"/>
                    </a:lnTo>
                    <a:lnTo>
                      <a:pt x="678" y="788"/>
                    </a:lnTo>
                    <a:lnTo>
                      <a:pt x="712" y="734"/>
                    </a:lnTo>
                    <a:lnTo>
                      <a:pt x="744" y="656"/>
                    </a:lnTo>
                    <a:lnTo>
                      <a:pt x="766" y="580"/>
                    </a:lnTo>
                    <a:lnTo>
                      <a:pt x="770" y="502"/>
                    </a:lnTo>
                    <a:lnTo>
                      <a:pt x="770" y="442"/>
                    </a:lnTo>
                    <a:lnTo>
                      <a:pt x="754" y="370"/>
                    </a:lnTo>
                    <a:lnTo>
                      <a:pt x="726" y="288"/>
                    </a:lnTo>
                    <a:lnTo>
                      <a:pt x="678" y="210"/>
                    </a:lnTo>
                    <a:lnTo>
                      <a:pt x="632" y="150"/>
                    </a:lnTo>
                    <a:lnTo>
                      <a:pt x="554" y="86"/>
                    </a:lnTo>
                    <a:lnTo>
                      <a:pt x="466" y="34"/>
                    </a:lnTo>
                    <a:lnTo>
                      <a:pt x="398" y="14"/>
                    </a:lnTo>
                    <a:lnTo>
                      <a:pt x="310" y="0"/>
                    </a:lnTo>
                    <a:lnTo>
                      <a:pt x="210" y="0"/>
                    </a:lnTo>
                    <a:lnTo>
                      <a:pt x="100" y="28"/>
                    </a:lnTo>
                    <a:lnTo>
                      <a:pt x="4" y="80"/>
                    </a:lnTo>
                    <a:lnTo>
                      <a:pt x="84" y="148"/>
                    </a:lnTo>
                    <a:close/>
                  </a:path>
                </a:pathLst>
              </a:custGeom>
              <a:solidFill>
                <a:srgbClr val="FFCC00"/>
              </a:solidFill>
              <a:ln w="9525">
                <a:noFill/>
                <a:round/>
                <a:headEnd/>
                <a:tailEnd/>
              </a:ln>
              <a:effectLst/>
            </p:spPr>
            <p:txBody>
              <a:bodyPr/>
              <a:lstStyle/>
              <a:p>
                <a:endParaRPr lang="zh-CN" altLang="en-US"/>
              </a:p>
            </p:txBody>
          </p:sp>
          <p:sp>
            <p:nvSpPr>
              <p:cNvPr id="6" name="Freeform 10"/>
              <p:cNvSpPr>
                <a:spLocks/>
              </p:cNvSpPr>
              <p:nvPr/>
            </p:nvSpPr>
            <p:spPr bwMode="auto">
              <a:xfrm>
                <a:off x="3650" y="1830"/>
                <a:ext cx="454" cy="840"/>
              </a:xfrm>
              <a:custGeom>
                <a:avLst/>
                <a:gdLst/>
                <a:ahLst/>
                <a:cxnLst>
                  <a:cxn ang="0">
                    <a:pos x="288" y="44"/>
                  </a:cxn>
                  <a:cxn ang="0">
                    <a:pos x="340" y="108"/>
                  </a:cxn>
                  <a:cxn ang="0">
                    <a:pos x="378" y="158"/>
                  </a:cxn>
                  <a:cxn ang="0">
                    <a:pos x="418" y="230"/>
                  </a:cxn>
                  <a:cxn ang="0">
                    <a:pos x="442" y="306"/>
                  </a:cxn>
                  <a:cxn ang="0">
                    <a:pos x="452" y="378"/>
                  </a:cxn>
                  <a:cxn ang="0">
                    <a:pos x="454" y="458"/>
                  </a:cxn>
                  <a:cxn ang="0">
                    <a:pos x="442" y="534"/>
                  </a:cxn>
                  <a:cxn ang="0">
                    <a:pos x="418" y="608"/>
                  </a:cxn>
                  <a:cxn ang="0">
                    <a:pos x="386" y="680"/>
                  </a:cxn>
                  <a:cxn ang="0">
                    <a:pos x="350" y="732"/>
                  </a:cxn>
                  <a:cxn ang="0">
                    <a:pos x="298" y="790"/>
                  </a:cxn>
                  <a:cxn ang="0">
                    <a:pos x="230" y="840"/>
                  </a:cxn>
                  <a:cxn ang="0">
                    <a:pos x="170" y="800"/>
                  </a:cxn>
                  <a:cxn ang="0">
                    <a:pos x="116" y="738"/>
                  </a:cxn>
                  <a:cxn ang="0">
                    <a:pos x="68" y="674"/>
                  </a:cxn>
                  <a:cxn ang="0">
                    <a:pos x="36" y="610"/>
                  </a:cxn>
                  <a:cxn ang="0">
                    <a:pos x="14" y="540"/>
                  </a:cxn>
                  <a:cxn ang="0">
                    <a:pos x="6" y="484"/>
                  </a:cxn>
                  <a:cxn ang="0">
                    <a:pos x="0" y="426"/>
                  </a:cxn>
                  <a:cxn ang="0">
                    <a:pos x="6" y="332"/>
                  </a:cxn>
                  <a:cxn ang="0">
                    <a:pos x="24" y="266"/>
                  </a:cxn>
                  <a:cxn ang="0">
                    <a:pos x="54" y="192"/>
                  </a:cxn>
                  <a:cxn ang="0">
                    <a:pos x="100" y="124"/>
                  </a:cxn>
                  <a:cxn ang="0">
                    <a:pos x="154" y="58"/>
                  </a:cxn>
                  <a:cxn ang="0">
                    <a:pos x="227" y="0"/>
                  </a:cxn>
                  <a:cxn ang="0">
                    <a:pos x="288" y="44"/>
                  </a:cxn>
                </a:cxnLst>
                <a:rect l="0" t="0" r="r" b="b"/>
                <a:pathLst>
                  <a:path w="454" h="840">
                    <a:moveTo>
                      <a:pt x="288" y="44"/>
                    </a:moveTo>
                    <a:lnTo>
                      <a:pt x="340" y="108"/>
                    </a:lnTo>
                    <a:lnTo>
                      <a:pt x="378" y="158"/>
                    </a:lnTo>
                    <a:lnTo>
                      <a:pt x="418" y="230"/>
                    </a:lnTo>
                    <a:lnTo>
                      <a:pt x="442" y="306"/>
                    </a:lnTo>
                    <a:lnTo>
                      <a:pt x="452" y="378"/>
                    </a:lnTo>
                    <a:lnTo>
                      <a:pt x="454" y="458"/>
                    </a:lnTo>
                    <a:lnTo>
                      <a:pt x="442" y="534"/>
                    </a:lnTo>
                    <a:lnTo>
                      <a:pt x="418" y="608"/>
                    </a:lnTo>
                    <a:lnTo>
                      <a:pt x="386" y="680"/>
                    </a:lnTo>
                    <a:lnTo>
                      <a:pt x="350" y="732"/>
                    </a:lnTo>
                    <a:lnTo>
                      <a:pt x="298" y="790"/>
                    </a:lnTo>
                    <a:lnTo>
                      <a:pt x="230" y="840"/>
                    </a:lnTo>
                    <a:lnTo>
                      <a:pt x="170" y="800"/>
                    </a:lnTo>
                    <a:lnTo>
                      <a:pt x="116" y="738"/>
                    </a:lnTo>
                    <a:lnTo>
                      <a:pt x="68" y="674"/>
                    </a:lnTo>
                    <a:lnTo>
                      <a:pt x="36" y="610"/>
                    </a:lnTo>
                    <a:lnTo>
                      <a:pt x="14" y="540"/>
                    </a:lnTo>
                    <a:lnTo>
                      <a:pt x="6" y="484"/>
                    </a:lnTo>
                    <a:lnTo>
                      <a:pt x="0" y="426"/>
                    </a:lnTo>
                    <a:lnTo>
                      <a:pt x="6" y="332"/>
                    </a:lnTo>
                    <a:lnTo>
                      <a:pt x="24" y="266"/>
                    </a:lnTo>
                    <a:lnTo>
                      <a:pt x="54" y="192"/>
                    </a:lnTo>
                    <a:lnTo>
                      <a:pt x="100" y="124"/>
                    </a:lnTo>
                    <a:lnTo>
                      <a:pt x="154" y="58"/>
                    </a:lnTo>
                    <a:lnTo>
                      <a:pt x="227" y="0"/>
                    </a:lnTo>
                    <a:lnTo>
                      <a:pt x="288" y="44"/>
                    </a:lnTo>
                    <a:close/>
                  </a:path>
                </a:pathLst>
              </a:custGeom>
              <a:solidFill>
                <a:srgbClr val="FFCC00"/>
              </a:solidFill>
              <a:ln w="9525">
                <a:solidFill>
                  <a:schemeClr val="tx1"/>
                </a:solidFill>
                <a:round/>
                <a:headEnd/>
                <a:tailEnd/>
              </a:ln>
              <a:effectLst/>
            </p:spPr>
            <p:txBody>
              <a:bodyPr/>
              <a:lstStyle/>
              <a:p>
                <a:endParaRPr lang="zh-CN" altLang="en-US"/>
              </a:p>
            </p:txBody>
          </p:sp>
          <p:sp>
            <p:nvSpPr>
              <p:cNvPr id="7" name="Freeform 9"/>
              <p:cNvSpPr>
                <a:spLocks/>
              </p:cNvSpPr>
              <p:nvPr/>
            </p:nvSpPr>
            <p:spPr bwMode="auto">
              <a:xfrm>
                <a:off x="3106" y="1750"/>
                <a:ext cx="770" cy="1000"/>
              </a:xfrm>
              <a:custGeom>
                <a:avLst/>
                <a:gdLst/>
                <a:ahLst/>
                <a:cxnLst>
                  <a:cxn ang="0">
                    <a:pos x="686" y="852"/>
                  </a:cxn>
                  <a:cxn ang="0">
                    <a:pos x="622" y="770"/>
                  </a:cxn>
                  <a:cxn ang="0">
                    <a:pos x="582" y="696"/>
                  </a:cxn>
                  <a:cxn ang="0">
                    <a:pos x="558" y="616"/>
                  </a:cxn>
                  <a:cxn ang="0">
                    <a:pos x="544" y="540"/>
                  </a:cxn>
                  <a:cxn ang="0">
                    <a:pos x="546" y="462"/>
                  </a:cxn>
                  <a:cxn ang="0">
                    <a:pos x="558" y="386"/>
                  </a:cxn>
                  <a:cxn ang="0">
                    <a:pos x="586" y="300"/>
                  </a:cxn>
                  <a:cxn ang="0">
                    <a:pos x="626" y="226"/>
                  </a:cxn>
                  <a:cxn ang="0">
                    <a:pos x="690" y="146"/>
                  </a:cxn>
                  <a:cxn ang="0">
                    <a:pos x="770" y="82"/>
                  </a:cxn>
                  <a:cxn ang="0">
                    <a:pos x="722" y="52"/>
                  </a:cxn>
                  <a:cxn ang="0">
                    <a:pos x="658" y="24"/>
                  </a:cxn>
                  <a:cxn ang="0">
                    <a:pos x="590" y="8"/>
                  </a:cxn>
                  <a:cxn ang="0">
                    <a:pos x="512" y="0"/>
                  </a:cxn>
                  <a:cxn ang="0">
                    <a:pos x="426" y="4"/>
                  </a:cxn>
                  <a:cxn ang="0">
                    <a:pos x="342" y="26"/>
                  </a:cxn>
                  <a:cxn ang="0">
                    <a:pos x="268" y="56"/>
                  </a:cxn>
                  <a:cxn ang="0">
                    <a:pos x="196" y="102"/>
                  </a:cxn>
                  <a:cxn ang="0">
                    <a:pos x="128" y="164"/>
                  </a:cxn>
                  <a:cxn ang="0">
                    <a:pos x="92" y="212"/>
                  </a:cxn>
                  <a:cxn ang="0">
                    <a:pos x="58" y="266"/>
                  </a:cxn>
                  <a:cxn ang="0">
                    <a:pos x="26" y="344"/>
                  </a:cxn>
                  <a:cxn ang="0">
                    <a:pos x="4" y="420"/>
                  </a:cxn>
                  <a:cxn ang="0">
                    <a:pos x="0" y="498"/>
                  </a:cxn>
                  <a:cxn ang="0">
                    <a:pos x="0" y="558"/>
                  </a:cxn>
                  <a:cxn ang="0">
                    <a:pos x="16" y="630"/>
                  </a:cxn>
                  <a:cxn ang="0">
                    <a:pos x="44" y="712"/>
                  </a:cxn>
                  <a:cxn ang="0">
                    <a:pos x="92" y="790"/>
                  </a:cxn>
                  <a:cxn ang="0">
                    <a:pos x="138" y="850"/>
                  </a:cxn>
                  <a:cxn ang="0">
                    <a:pos x="217" y="914"/>
                  </a:cxn>
                  <a:cxn ang="0">
                    <a:pos x="305" y="966"/>
                  </a:cxn>
                  <a:cxn ang="0">
                    <a:pos x="373" y="986"/>
                  </a:cxn>
                  <a:cxn ang="0">
                    <a:pos x="461" y="1000"/>
                  </a:cxn>
                  <a:cxn ang="0">
                    <a:pos x="561" y="1000"/>
                  </a:cxn>
                  <a:cxn ang="0">
                    <a:pos x="671" y="972"/>
                  </a:cxn>
                  <a:cxn ang="0">
                    <a:pos x="767" y="920"/>
                  </a:cxn>
                  <a:cxn ang="0">
                    <a:pos x="686" y="852"/>
                  </a:cxn>
                </a:cxnLst>
                <a:rect l="0" t="0" r="r" b="b"/>
                <a:pathLst>
                  <a:path w="770" h="1000">
                    <a:moveTo>
                      <a:pt x="686" y="852"/>
                    </a:moveTo>
                    <a:lnTo>
                      <a:pt x="622" y="770"/>
                    </a:lnTo>
                    <a:lnTo>
                      <a:pt x="582" y="696"/>
                    </a:lnTo>
                    <a:lnTo>
                      <a:pt x="558" y="616"/>
                    </a:lnTo>
                    <a:lnTo>
                      <a:pt x="544" y="540"/>
                    </a:lnTo>
                    <a:lnTo>
                      <a:pt x="546" y="462"/>
                    </a:lnTo>
                    <a:lnTo>
                      <a:pt x="558" y="386"/>
                    </a:lnTo>
                    <a:lnTo>
                      <a:pt x="586" y="300"/>
                    </a:lnTo>
                    <a:lnTo>
                      <a:pt x="626" y="226"/>
                    </a:lnTo>
                    <a:lnTo>
                      <a:pt x="690" y="146"/>
                    </a:lnTo>
                    <a:lnTo>
                      <a:pt x="770" y="82"/>
                    </a:lnTo>
                    <a:lnTo>
                      <a:pt x="722" y="52"/>
                    </a:lnTo>
                    <a:lnTo>
                      <a:pt x="658" y="24"/>
                    </a:lnTo>
                    <a:lnTo>
                      <a:pt x="590" y="8"/>
                    </a:lnTo>
                    <a:lnTo>
                      <a:pt x="512" y="0"/>
                    </a:lnTo>
                    <a:lnTo>
                      <a:pt x="426" y="4"/>
                    </a:lnTo>
                    <a:lnTo>
                      <a:pt x="342" y="26"/>
                    </a:lnTo>
                    <a:lnTo>
                      <a:pt x="268" y="56"/>
                    </a:lnTo>
                    <a:lnTo>
                      <a:pt x="196" y="102"/>
                    </a:lnTo>
                    <a:lnTo>
                      <a:pt x="128" y="164"/>
                    </a:lnTo>
                    <a:lnTo>
                      <a:pt x="92" y="212"/>
                    </a:lnTo>
                    <a:lnTo>
                      <a:pt x="58" y="266"/>
                    </a:lnTo>
                    <a:lnTo>
                      <a:pt x="26" y="344"/>
                    </a:lnTo>
                    <a:lnTo>
                      <a:pt x="4" y="420"/>
                    </a:lnTo>
                    <a:lnTo>
                      <a:pt x="0" y="498"/>
                    </a:lnTo>
                    <a:lnTo>
                      <a:pt x="0" y="558"/>
                    </a:lnTo>
                    <a:lnTo>
                      <a:pt x="16" y="630"/>
                    </a:lnTo>
                    <a:lnTo>
                      <a:pt x="44" y="712"/>
                    </a:lnTo>
                    <a:lnTo>
                      <a:pt x="92" y="790"/>
                    </a:lnTo>
                    <a:lnTo>
                      <a:pt x="138" y="850"/>
                    </a:lnTo>
                    <a:lnTo>
                      <a:pt x="217" y="914"/>
                    </a:lnTo>
                    <a:lnTo>
                      <a:pt x="305" y="966"/>
                    </a:lnTo>
                    <a:lnTo>
                      <a:pt x="373" y="986"/>
                    </a:lnTo>
                    <a:lnTo>
                      <a:pt x="461" y="1000"/>
                    </a:lnTo>
                    <a:lnTo>
                      <a:pt x="561" y="1000"/>
                    </a:lnTo>
                    <a:lnTo>
                      <a:pt x="671" y="972"/>
                    </a:lnTo>
                    <a:lnTo>
                      <a:pt x="767" y="920"/>
                    </a:lnTo>
                    <a:lnTo>
                      <a:pt x="686" y="852"/>
                    </a:lnTo>
                    <a:close/>
                  </a:path>
                </a:pathLst>
              </a:custGeom>
              <a:solidFill>
                <a:srgbClr val="FFCC00"/>
              </a:solidFill>
              <a:ln w="9525">
                <a:noFill/>
                <a:round/>
                <a:headEnd/>
                <a:tailEnd/>
              </a:ln>
              <a:effectLst/>
            </p:spPr>
            <p:txBody>
              <a:bodyPr/>
              <a:lstStyle/>
              <a:p>
                <a:endParaRPr lang="zh-CN" altLang="en-US"/>
              </a:p>
            </p:txBody>
          </p:sp>
          <p:grpSp>
            <p:nvGrpSpPr>
              <p:cNvPr id="21" name="Group 6"/>
              <p:cNvGrpSpPr>
                <a:grpSpLocks/>
              </p:cNvGrpSpPr>
              <p:nvPr/>
            </p:nvGrpSpPr>
            <p:grpSpPr bwMode="auto">
              <a:xfrm>
                <a:off x="3107" y="1752"/>
                <a:ext cx="1542" cy="998"/>
                <a:chOff x="3107" y="1752"/>
                <a:chExt cx="1542" cy="998"/>
              </a:xfrm>
            </p:grpSpPr>
            <p:sp>
              <p:nvSpPr>
                <p:cNvPr id="9" name="Oval 4"/>
                <p:cNvSpPr>
                  <a:spLocks noChangeArrowheads="1"/>
                </p:cNvSpPr>
                <p:nvPr/>
              </p:nvSpPr>
              <p:spPr bwMode="auto">
                <a:xfrm>
                  <a:off x="3107" y="1752"/>
                  <a:ext cx="998" cy="998"/>
                </a:xfrm>
                <a:prstGeom prst="ellipse">
                  <a:avLst/>
                </a:prstGeom>
                <a:noFill/>
                <a:ln w="38100">
                  <a:solidFill>
                    <a:srgbClr val="FF6600"/>
                  </a:solidFill>
                  <a:round/>
                  <a:headEnd/>
                  <a:tailEnd/>
                </a:ln>
                <a:effectLst/>
              </p:spPr>
              <p:txBody>
                <a:bodyPr wrap="none" anchor="ctr"/>
                <a:lstStyle/>
                <a:p>
                  <a:endParaRPr lang="zh-CN" altLang="en-US"/>
                </a:p>
              </p:txBody>
            </p:sp>
            <p:sp>
              <p:nvSpPr>
                <p:cNvPr id="10" name="Oval 5"/>
                <p:cNvSpPr>
                  <a:spLocks noChangeArrowheads="1"/>
                </p:cNvSpPr>
                <p:nvPr/>
              </p:nvSpPr>
              <p:spPr bwMode="auto">
                <a:xfrm>
                  <a:off x="3651" y="1752"/>
                  <a:ext cx="998" cy="998"/>
                </a:xfrm>
                <a:prstGeom prst="ellipse">
                  <a:avLst/>
                </a:prstGeom>
                <a:noFill/>
                <a:ln w="38100">
                  <a:solidFill>
                    <a:srgbClr val="FF6600"/>
                  </a:solidFill>
                  <a:round/>
                  <a:headEnd/>
                  <a:tailEnd/>
                </a:ln>
                <a:effectLst/>
              </p:spPr>
              <p:txBody>
                <a:bodyPr wrap="none" anchor="ctr"/>
                <a:lstStyle/>
                <a:p>
                  <a:endParaRPr lang="zh-CN" altLang="en-US"/>
                </a:p>
              </p:txBody>
            </p:sp>
          </p:grpSp>
        </p:grpSp>
        <p:sp>
          <p:nvSpPr>
            <p:cNvPr id="52" name="TextBox 51"/>
            <p:cNvSpPr txBox="1"/>
            <p:nvPr/>
          </p:nvSpPr>
          <p:spPr>
            <a:xfrm>
              <a:off x="1682448" y="1863728"/>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A</a:t>
              </a:r>
              <a:endParaRPr lang="zh-CN" altLang="en-US" sz="1600" b="1" dirty="0">
                <a:solidFill>
                  <a:schemeClr val="accent2">
                    <a:lumMod val="60000"/>
                    <a:lumOff val="40000"/>
                  </a:schemeClr>
                </a:solidFill>
              </a:endParaRPr>
            </a:p>
          </p:txBody>
        </p:sp>
        <p:sp>
          <p:nvSpPr>
            <p:cNvPr id="55" name="TextBox 54"/>
            <p:cNvSpPr txBox="1"/>
            <p:nvPr/>
          </p:nvSpPr>
          <p:spPr>
            <a:xfrm>
              <a:off x="2493818" y="1836020"/>
              <a:ext cx="332142" cy="338554"/>
            </a:xfrm>
            <a:prstGeom prst="rect">
              <a:avLst/>
            </a:prstGeom>
            <a:noFill/>
            <a:ln>
              <a:noFill/>
            </a:ln>
          </p:spPr>
          <p:txBody>
            <a:bodyPr wrap="none" rtlCol="0">
              <a:spAutoFit/>
            </a:bodyPr>
            <a:lstStyle/>
            <a:p>
              <a:r>
                <a:rPr lang="en-US" altLang="zh-CN" sz="1600" b="1" dirty="0" smtClean="0">
                  <a:solidFill>
                    <a:schemeClr val="accent2">
                      <a:lumMod val="60000"/>
                      <a:lumOff val="40000"/>
                    </a:schemeClr>
                  </a:solidFill>
                </a:rPr>
                <a:t>B</a:t>
              </a:r>
              <a:endParaRPr lang="zh-CN" altLang="en-US" sz="1600" b="1" dirty="0">
                <a:solidFill>
                  <a:schemeClr val="accent2">
                    <a:lumMod val="60000"/>
                    <a:lumOff val="40000"/>
                  </a:schemeClr>
                </a:solidFill>
              </a:endParaRPr>
            </a:p>
          </p:txBody>
        </p:sp>
      </p:grpSp>
      <p:sp>
        <p:nvSpPr>
          <p:cNvPr id="59" name="Title 1"/>
          <p:cNvSpPr>
            <a:spLocks noGrp="1"/>
          </p:cNvSpPr>
          <p:nvPr>
            <p:ph type="title"/>
          </p:nvPr>
        </p:nvSpPr>
        <p:spPr>
          <a:xfrm>
            <a:off x="1010342" y="245170"/>
            <a:ext cx="7369175" cy="836612"/>
          </a:xfrm>
        </p:spPr>
        <p:txBody>
          <a:bodyPr/>
          <a:lstStyle/>
          <a:p>
            <a:r>
              <a:rPr lang="zh-CN" altLang="en-US" b="1" dirty="0" smtClean="0"/>
              <a:t>可以在</a:t>
            </a:r>
            <a:r>
              <a:rPr lang="en-US" altLang="zh-CN" b="1" dirty="0" smtClean="0"/>
              <a:t>WOS</a:t>
            </a:r>
            <a:r>
              <a:rPr lang="zh-CN" altLang="en-US" b="1" dirty="0" smtClean="0"/>
              <a:t>平台上检索时使用的运算符</a:t>
            </a:r>
            <a:endParaRPr lang="zh-CN" altLang="en-US" b="1" dirty="0"/>
          </a:p>
        </p:txBody>
      </p:sp>
      <p:pic>
        <p:nvPicPr>
          <p:cNvPr id="2051" name="Picture 3"/>
          <p:cNvPicPr>
            <a:picLocks noChangeAspect="1" noChangeArrowheads="1"/>
          </p:cNvPicPr>
          <p:nvPr/>
        </p:nvPicPr>
        <p:blipFill>
          <a:blip r:embed="rId3" cstate="print"/>
          <a:srcRect/>
          <a:stretch>
            <a:fillRect/>
          </a:stretch>
        </p:blipFill>
        <p:spPr bwMode="auto">
          <a:xfrm>
            <a:off x="-8505" y="2946257"/>
            <a:ext cx="1566869" cy="3033726"/>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1525450" y="2955348"/>
            <a:ext cx="2938903" cy="3016828"/>
          </a:xfrm>
          <a:prstGeom prst="rect">
            <a:avLst/>
          </a:prstGeom>
          <a:noFill/>
          <a:ln w="9525">
            <a:noFill/>
            <a:miter lim="800000"/>
            <a:headEnd/>
            <a:tailEnd/>
          </a:ln>
        </p:spPr>
      </p:pic>
      <p:pic>
        <p:nvPicPr>
          <p:cNvPr id="36" name="Picture 2"/>
          <p:cNvPicPr>
            <a:picLocks noChangeAspect="1" noChangeArrowheads="1"/>
          </p:cNvPicPr>
          <p:nvPr/>
        </p:nvPicPr>
        <p:blipFill>
          <a:blip r:embed="rId5" cstate="print"/>
          <a:srcRect/>
          <a:stretch>
            <a:fillRect/>
          </a:stretch>
        </p:blipFill>
        <p:spPr bwMode="auto">
          <a:xfrm>
            <a:off x="4386719" y="2946400"/>
            <a:ext cx="2068019" cy="3001962"/>
          </a:xfrm>
          <a:prstGeom prst="rect">
            <a:avLst/>
          </a:prstGeom>
          <a:noFill/>
          <a:ln w="9525">
            <a:noFill/>
            <a:miter lim="800000"/>
            <a:headEnd/>
            <a:tailEnd/>
          </a:ln>
        </p:spPr>
      </p:pic>
      <p:sp>
        <p:nvSpPr>
          <p:cNvPr id="37" name="Footer Placeholder 36"/>
          <p:cNvSpPr>
            <a:spLocks noGrp="1"/>
          </p:cNvSpPr>
          <p:nvPr>
            <p:ph type="ftr" sz="quarter" idx="10"/>
          </p:nvPr>
        </p:nvSpPr>
        <p:spPr/>
        <p:txBody>
          <a:bodyPr/>
          <a:lstStyle/>
          <a:p>
            <a:pPr>
              <a:defRPr/>
            </a:pPr>
            <a:r>
              <a:rPr lang="zh-CN" altLang="en-US" smtClean="0"/>
              <a:t>新疆大学</a:t>
            </a:r>
            <a:r>
              <a:rPr lang="en-US" altLang="zh-CN" smtClean="0"/>
              <a:t>SCI</a:t>
            </a:r>
            <a:r>
              <a:rPr lang="zh-CN" altLang="en-US" smtClean="0"/>
              <a:t>培训专场 </a:t>
            </a:r>
            <a:endParaRPr lang="zh-CN" altLang="zh-C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p:cNvPicPr>
            <a:picLocks noChangeAspect="1" noChangeArrowheads="1"/>
          </p:cNvPicPr>
          <p:nvPr/>
        </p:nvPicPr>
        <p:blipFill>
          <a:blip r:embed="rId4" cstate="print"/>
          <a:srcRect/>
          <a:stretch>
            <a:fillRect/>
          </a:stretch>
        </p:blipFill>
        <p:spPr bwMode="auto">
          <a:xfrm>
            <a:off x="0" y="0"/>
            <a:ext cx="9144000" cy="5949950"/>
          </a:xfrm>
          <a:prstGeom prst="rect">
            <a:avLst/>
          </a:prstGeom>
          <a:noFill/>
          <a:ln w="9525">
            <a:noFill/>
            <a:miter lim="800000"/>
            <a:headEnd/>
            <a:tailEnd/>
          </a:ln>
        </p:spPr>
      </p:pic>
      <p:sp>
        <p:nvSpPr>
          <p:cNvPr id="52227" name="Slide Number Placeholder 3"/>
          <p:cNvSpPr>
            <a:spLocks noGrp="1"/>
          </p:cNvSpPr>
          <p:nvPr>
            <p:ph type="sldNum" sz="quarter" idx="11"/>
          </p:nvPr>
        </p:nvSpPr>
        <p:spPr/>
        <p:txBody>
          <a:bodyPr/>
          <a:lstStyle/>
          <a:p>
            <a:pPr>
              <a:defRPr/>
            </a:pPr>
            <a:fld id="{E47906C6-B2E2-4193-BEDE-E45D3E3CD0D5}" type="slidenum">
              <a:rPr lang="en-US" altLang="en-US" smtClean="0">
                <a:latin typeface="Arial" pitchFamily="34" charset="0"/>
                <a:ea typeface="宋体" pitchFamily="2" charset="-122"/>
              </a:rPr>
              <a:pPr>
                <a:defRPr/>
              </a:pPr>
              <a:t>38</a:t>
            </a:fld>
            <a:endParaRPr lang="en-US" altLang="en-US" smtClean="0">
              <a:latin typeface="Arial" pitchFamily="34" charset="0"/>
              <a:ea typeface="宋体" pitchFamily="2" charset="-122"/>
            </a:endParaRPr>
          </a:p>
        </p:txBody>
      </p:sp>
      <p:sp>
        <p:nvSpPr>
          <p:cNvPr id="9" name="Title 1"/>
          <p:cNvSpPr txBox="1">
            <a:spLocks/>
          </p:cNvSpPr>
          <p:nvPr/>
        </p:nvSpPr>
        <p:spPr bwMode="auto">
          <a:xfrm>
            <a:off x="2071670" y="2714620"/>
            <a:ext cx="4249735" cy="647700"/>
          </a:xfrm>
          <a:prstGeom prst="rect">
            <a:avLst/>
          </a:prstGeom>
          <a:solidFill>
            <a:schemeClr val="accent3">
              <a:lumMod val="95000"/>
            </a:schemeClr>
          </a:solidFill>
          <a:ln w="9525">
            <a:noFill/>
            <a:miter lim="800000"/>
            <a:headEnd/>
            <a:tailEnd/>
          </a:ln>
        </p:spPr>
        <p:txBody>
          <a:bodyPr lIns="0" tIns="0" rIns="0" bIns="0" anchor="ctr"/>
          <a:lstStyle/>
          <a:p>
            <a:pPr eaLnBrk="0" hangingPunct="0"/>
            <a:r>
              <a:rPr lang="zh-CN" altLang="en-US" sz="1600" b="1" dirty="0">
                <a:solidFill>
                  <a:schemeClr val="tx2"/>
                </a:solidFill>
                <a:latin typeface="微软雅黑" pitchFamily="34" charset="-122"/>
                <a:ea typeface="微软雅黑" pitchFamily="34" charset="-122"/>
              </a:rPr>
              <a:t> </a:t>
            </a:r>
            <a:r>
              <a:rPr lang="zh-CN" altLang="en-US" sz="2000" b="1" dirty="0">
                <a:solidFill>
                  <a:schemeClr val="tx2"/>
                </a:solidFill>
                <a:latin typeface="微软雅黑" pitchFamily="34" charset="-122"/>
                <a:ea typeface="微软雅黑" pitchFamily="34" charset="-122"/>
              </a:rPr>
              <a:t>主题：</a:t>
            </a:r>
            <a:r>
              <a:rPr lang="en-US" altLang="zh-CN" sz="2000" dirty="0">
                <a:latin typeface="微软雅黑" pitchFamily="34" charset="-122"/>
                <a:ea typeface="微软雅黑" pitchFamily="34" charset="-122"/>
              </a:rPr>
              <a:t> </a:t>
            </a:r>
            <a:r>
              <a:rPr lang="en-US" altLang="zh-CN" sz="2000" dirty="0" err="1">
                <a:solidFill>
                  <a:schemeClr val="tx2"/>
                </a:solidFill>
                <a:latin typeface="微软雅黑" pitchFamily="34" charset="-122"/>
                <a:ea typeface="微软雅黑" pitchFamily="34" charset="-122"/>
              </a:rPr>
              <a:t>Graphen</a:t>
            </a:r>
            <a:r>
              <a:rPr lang="zh-CN" altLang="en-US" sz="2000" dirty="0">
                <a:solidFill>
                  <a:schemeClr val="tx2"/>
                </a:solidFill>
                <a:latin typeface="微软雅黑" pitchFamily="34" charset="-122"/>
                <a:ea typeface="微软雅黑" pitchFamily="34" charset="-122"/>
              </a:rPr>
              <a:t>*</a:t>
            </a:r>
            <a:endParaRPr lang="en-US" altLang="zh-CN" sz="2000" dirty="0">
              <a:solidFill>
                <a:schemeClr val="tx2"/>
              </a:solidFill>
              <a:latin typeface="微软雅黑" pitchFamily="34" charset="-122"/>
              <a:ea typeface="微软雅黑" pitchFamily="34" charset="-122"/>
            </a:endParaRPr>
          </a:p>
          <a:p>
            <a:pPr eaLnBrk="0" hangingPunct="0"/>
            <a:r>
              <a:rPr lang="zh-CN" altLang="en-US" sz="2000" b="1" dirty="0">
                <a:solidFill>
                  <a:schemeClr val="tx2"/>
                </a:solidFill>
                <a:latin typeface="微软雅黑" pitchFamily="34" charset="-122"/>
                <a:ea typeface="微软雅黑" pitchFamily="34" charset="-122"/>
              </a:rPr>
              <a:t> 数据库：</a:t>
            </a:r>
            <a:r>
              <a:rPr lang="en-US" altLang="zh-CN" sz="2000" dirty="0">
                <a:solidFill>
                  <a:schemeClr val="tx2"/>
                </a:solidFill>
                <a:latin typeface="微软雅黑" pitchFamily="34" charset="-122"/>
                <a:ea typeface="微软雅黑" pitchFamily="34" charset="-122"/>
              </a:rPr>
              <a:t>SCI-EXPANDED</a:t>
            </a:r>
            <a:endParaRPr lang="en-US" sz="2000" dirty="0">
              <a:solidFill>
                <a:schemeClr val="tx2"/>
              </a:solidFill>
              <a:latin typeface="微软雅黑" pitchFamily="34" charset="-122"/>
              <a:ea typeface="微软雅黑" pitchFamily="34" charset="-122"/>
            </a:endParaRPr>
          </a:p>
        </p:txBody>
      </p:sp>
      <p:sp>
        <p:nvSpPr>
          <p:cNvPr id="54278" name="Rectangle 4"/>
          <p:cNvSpPr>
            <a:spLocks noChangeArrowheads="1"/>
          </p:cNvSpPr>
          <p:nvPr/>
        </p:nvSpPr>
        <p:spPr bwMode="auto">
          <a:xfrm>
            <a:off x="250825" y="4581525"/>
            <a:ext cx="3097213" cy="217488"/>
          </a:xfrm>
          <a:prstGeom prst="rect">
            <a:avLst/>
          </a:prstGeom>
          <a:noFill/>
          <a:ln w="28575">
            <a:solidFill>
              <a:schemeClr val="tx2"/>
            </a:solidFill>
            <a:round/>
            <a:headEnd/>
            <a:tailEnd type="triangle" w="med" len="med"/>
          </a:ln>
        </p:spPr>
        <p:txBody>
          <a:bodyPr/>
          <a:lstStyle/>
          <a:p>
            <a:endParaRPr lang="zh-CN" altLang="en-US"/>
          </a:p>
        </p:txBody>
      </p:sp>
      <p:sp>
        <p:nvSpPr>
          <p:cNvPr id="7" name="Title 1"/>
          <p:cNvSpPr txBox="1">
            <a:spLocks/>
          </p:cNvSpPr>
          <p:nvPr/>
        </p:nvSpPr>
        <p:spPr bwMode="auto">
          <a:xfrm>
            <a:off x="3284538" y="300038"/>
            <a:ext cx="3087687" cy="331787"/>
          </a:xfrm>
          <a:prstGeom prst="rect">
            <a:avLst/>
          </a:prstGeom>
          <a:noFill/>
          <a:ln w="9525">
            <a:noFill/>
            <a:miter lim="800000"/>
            <a:headEnd/>
            <a:tailEnd/>
          </a:ln>
        </p:spPr>
        <p:txBody>
          <a:bodyPr lIns="0" tIns="0" rIns="0" bIns="0" anchor="b"/>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0" hangingPunct="0">
              <a:lnSpc>
                <a:spcPct val="90000"/>
              </a:lnSpc>
              <a:defRPr/>
            </a:pPr>
            <a:r>
              <a:rPr lang="en-US" altLang="zh-CN" b="1" kern="0" dirty="0">
                <a:solidFill>
                  <a:schemeClr val="bg1"/>
                </a:solidFill>
                <a:latin typeface="+mj-lt"/>
                <a:ea typeface="+mj-ea"/>
                <a:cs typeface="+mj-cs"/>
              </a:rPr>
              <a:t>Web of Science</a:t>
            </a:r>
            <a:r>
              <a:rPr lang="en-US" altLang="zh-CN" b="1" kern="0" baseline="30000" dirty="0">
                <a:solidFill>
                  <a:schemeClr val="bg1"/>
                </a:solidFill>
                <a:latin typeface="+mj-lt"/>
                <a:ea typeface="+mj-ea"/>
                <a:cs typeface="+mj-cs"/>
              </a:rPr>
              <a:t>TM</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sp>
        <p:nvSpPr>
          <p:cNvPr id="8" name="Rounded Rectangle 7"/>
          <p:cNvSpPr/>
          <p:nvPr/>
        </p:nvSpPr>
        <p:spPr>
          <a:xfrm>
            <a:off x="755650" y="90805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42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Grp="1" noChangeAspect="1" noChangeArrowheads="1"/>
          </p:cNvPicPr>
          <p:nvPr>
            <p:ph idx="1"/>
          </p:nvPr>
        </p:nvPicPr>
        <p:blipFill>
          <a:blip r:embed="rId3" cstate="print"/>
          <a:srcRect/>
          <a:stretch>
            <a:fillRect/>
          </a:stretch>
        </p:blipFill>
        <p:spPr>
          <a:xfrm>
            <a:off x="0" y="703263"/>
            <a:ext cx="9144000" cy="6686550"/>
          </a:xfrm>
          <a:noFill/>
        </p:spPr>
      </p:pic>
      <p:sp>
        <p:nvSpPr>
          <p:cNvPr id="25603" name="Title 1"/>
          <p:cNvSpPr>
            <a:spLocks noGrp="1"/>
          </p:cNvSpPr>
          <p:nvPr>
            <p:ph type="title"/>
          </p:nvPr>
        </p:nvSpPr>
        <p:spPr>
          <a:xfrm>
            <a:off x="107950" y="-26988"/>
            <a:ext cx="6648450" cy="836613"/>
          </a:xfrm>
        </p:spPr>
        <p:txBody>
          <a:bodyPr anchor="ctr"/>
          <a:lstStyle/>
          <a:p>
            <a:pPr eaLnBrk="1" hangingPunct="1"/>
            <a:r>
              <a:rPr lang="en-US" altLang="zh-CN" smtClean="0">
                <a:latin typeface="微软雅黑" pitchFamily="34" charset="-122"/>
                <a:ea typeface="微软雅黑" pitchFamily="34" charset="-122"/>
              </a:rPr>
              <a:t>Results </a:t>
            </a:r>
            <a:r>
              <a:rPr lang="zh-CN" altLang="en-US" smtClean="0">
                <a:latin typeface="微软雅黑" pitchFamily="34" charset="-122"/>
                <a:ea typeface="微软雅黑" pitchFamily="34" charset="-122"/>
              </a:rPr>
              <a:t>检索结果</a:t>
            </a:r>
            <a:endParaRPr lang="en-US" smtClean="0">
              <a:latin typeface="微软雅黑" pitchFamily="34" charset="-122"/>
              <a:ea typeface="微软雅黑" pitchFamily="34" charset="-122"/>
            </a:endParaRPr>
          </a:p>
        </p:txBody>
      </p:sp>
      <p:sp>
        <p:nvSpPr>
          <p:cNvPr id="53252" name="Slide Number Placeholder 3"/>
          <p:cNvSpPr>
            <a:spLocks noGrp="1"/>
          </p:cNvSpPr>
          <p:nvPr>
            <p:ph type="sldNum" sz="quarter" idx="11"/>
          </p:nvPr>
        </p:nvSpPr>
        <p:spPr/>
        <p:txBody>
          <a:bodyPr/>
          <a:lstStyle/>
          <a:p>
            <a:pPr>
              <a:defRPr/>
            </a:pPr>
            <a:fld id="{929D0898-78FA-4A42-AE01-BF706682C3B3}" type="slidenum">
              <a:rPr lang="en-US" altLang="en-US" smtClean="0">
                <a:latin typeface="Arial" pitchFamily="34" charset="0"/>
                <a:ea typeface="宋体" pitchFamily="2" charset="-122"/>
              </a:rPr>
              <a:pPr>
                <a:defRPr/>
              </a:pPr>
              <a:t>39</a:t>
            </a:fld>
            <a:endParaRPr lang="en-US" altLang="en-US" smtClean="0">
              <a:latin typeface="Arial" pitchFamily="34" charset="0"/>
              <a:ea typeface="宋体" pitchFamily="2" charset="-122"/>
            </a:endParaRPr>
          </a:p>
        </p:txBody>
      </p:sp>
      <p:sp>
        <p:nvSpPr>
          <p:cNvPr id="25605" name="圆角矩形 5"/>
          <p:cNvSpPr>
            <a:spLocks noChangeArrowheads="1"/>
          </p:cNvSpPr>
          <p:nvPr/>
        </p:nvSpPr>
        <p:spPr bwMode="auto">
          <a:xfrm>
            <a:off x="107950" y="1989138"/>
            <a:ext cx="1368425" cy="360362"/>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sp>
        <p:nvSpPr>
          <p:cNvPr id="4" name="TextBox 3"/>
          <p:cNvSpPr txBox="1"/>
          <p:nvPr/>
        </p:nvSpPr>
        <p:spPr>
          <a:xfrm>
            <a:off x="214282" y="4143380"/>
            <a:ext cx="5416868" cy="1846659"/>
          </a:xfrm>
          <a:prstGeom prst="rect">
            <a:avLst/>
          </a:prstGeom>
          <a:noFill/>
        </p:spPr>
        <p:txBody>
          <a:bodyPr wrap="none" rtlCol="0">
            <a:spAutoFit/>
          </a:bodyPr>
          <a:lstStyle/>
          <a:p>
            <a:r>
              <a:rPr lang="zh-CN" altLang="en-US" sz="2400" dirty="0" smtClean="0">
                <a:latin typeface="微软雅黑" pitchFamily="34" charset="-122"/>
                <a:ea typeface="微软雅黑" pitchFamily="34" charset="-122"/>
              </a:rPr>
              <a:t>我做的之前有没有人已经做了？</a:t>
            </a:r>
            <a:endParaRPr lang="en-US" altLang="zh-CN" sz="2400" dirty="0" smtClean="0">
              <a:latin typeface="微软雅黑" pitchFamily="34" charset="-122"/>
              <a:ea typeface="微软雅黑" pitchFamily="34" charset="-122"/>
            </a:endParaRPr>
          </a:p>
          <a:p>
            <a:r>
              <a:rPr lang="zh-CN" altLang="en-US" sz="2400" dirty="0" smtClean="0">
                <a:latin typeface="微软雅黑" pitchFamily="34" charset="-122"/>
                <a:ea typeface="微软雅黑" pitchFamily="34" charset="-122"/>
              </a:rPr>
              <a:t>我的课题世界上已经做到了哪种程度？</a:t>
            </a:r>
            <a:endParaRPr lang="en-US" altLang="zh-CN" sz="2400" dirty="0" smtClean="0">
              <a:latin typeface="微软雅黑" pitchFamily="34" charset="-122"/>
              <a:ea typeface="微软雅黑" pitchFamily="34" charset="-122"/>
            </a:endParaRPr>
          </a:p>
          <a:p>
            <a:r>
              <a:rPr lang="zh-CN" altLang="en-US" sz="2400" dirty="0" smtClean="0">
                <a:latin typeface="微软雅黑" pitchFamily="34" charset="-122"/>
                <a:ea typeface="微软雅黑" pitchFamily="34" charset="-122"/>
              </a:rPr>
              <a:t>我想要更多的启发！</a:t>
            </a:r>
            <a:endParaRPr lang="en-US" altLang="zh-CN" sz="2400" dirty="0" smtClean="0">
              <a:latin typeface="微软雅黑" pitchFamily="34" charset="-122"/>
              <a:ea typeface="微软雅黑" pitchFamily="34" charset="-122"/>
            </a:endParaRPr>
          </a:p>
          <a:p>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endParaRPr lang="en-US" dirty="0"/>
          </a:p>
        </p:txBody>
      </p:sp>
      <p:pic>
        <p:nvPicPr>
          <p:cNvPr id="5" name="Picture 2" descr="http://www.gotquestions.org/img/question-guy-4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29224" y="3857628"/>
            <a:ext cx="3714776" cy="2730360"/>
          </a:xfrm>
          <a:prstGeom prst="rect">
            <a:avLst/>
          </a:prstGeom>
          <a:noFill/>
          <a:extLst>
            <a:ext uri="{909E8E84-426E-40DD-AFC4-6F175D3DCCD1}">
              <a14:hiddenFill xmlns="" xmlns:a14="http://schemas.microsoft.com/office/drawing/2010/main">
                <a:solidFill>
                  <a:srgbClr val="FFFFFF"/>
                </a:solidFill>
              </a14:hiddenFill>
            </a:ext>
          </a:extLst>
        </p:spPr>
      </p:pic>
      <p:sp>
        <p:nvSpPr>
          <p:cNvPr id="20483" name="Text Placeholder 3"/>
          <p:cNvSpPr>
            <a:spLocks noGrp="1"/>
          </p:cNvSpPr>
          <p:nvPr>
            <p:ph type="body" idx="1"/>
          </p:nvPr>
        </p:nvSpPr>
        <p:spPr>
          <a:xfrm>
            <a:off x="1928794" y="1214422"/>
            <a:ext cx="4929222" cy="1689693"/>
          </a:xfrm>
        </p:spPr>
        <p:txBody>
          <a:bodyPr wrap="square">
            <a:spAutoFit/>
          </a:bodyPr>
          <a:lstStyle/>
          <a:p>
            <a:pPr algn="ctr" eaLnBrk="1" hangingPunct="1">
              <a:lnSpc>
                <a:spcPct val="125000"/>
              </a:lnSpc>
              <a:buFontTx/>
              <a:buNone/>
            </a:pPr>
            <a:r>
              <a:rPr lang="zh-CN" altLang="en-US" sz="3200" dirty="0" smtClean="0">
                <a:latin typeface="黑体" pitchFamily="49" charset="-122"/>
                <a:ea typeface="黑体" pitchFamily="49" charset="-122"/>
              </a:rPr>
              <a:t>做好科学研究</a:t>
            </a:r>
            <a:endParaRPr lang="en-US" altLang="zh-CN" sz="3200" dirty="0" smtClean="0">
              <a:latin typeface="黑体" pitchFamily="49" charset="-122"/>
              <a:ea typeface="黑体" pitchFamily="49" charset="-122"/>
            </a:endParaRPr>
          </a:p>
          <a:p>
            <a:pPr algn="ctr" eaLnBrk="1" hangingPunct="1">
              <a:lnSpc>
                <a:spcPct val="125000"/>
              </a:lnSpc>
              <a:buFontTx/>
              <a:buNone/>
            </a:pPr>
            <a:r>
              <a:rPr lang="zh-CN" altLang="en-US" dirty="0" smtClean="0">
                <a:latin typeface="黑体" pitchFamily="49" charset="-122"/>
                <a:ea typeface="黑体" pitchFamily="49" charset="-122"/>
              </a:rPr>
              <a:t>掌握科研</a:t>
            </a:r>
            <a:r>
              <a:rPr lang="zh-CN" altLang="en-US" sz="4400" b="1" dirty="0" smtClean="0">
                <a:solidFill>
                  <a:srgbClr val="FF0000"/>
                </a:solidFill>
                <a:latin typeface="黑体" pitchFamily="49" charset="-122"/>
                <a:ea typeface="黑体" pitchFamily="49" charset="-122"/>
              </a:rPr>
              <a:t>信息</a:t>
            </a:r>
            <a:r>
              <a:rPr lang="zh-CN" altLang="en-US" sz="3200" dirty="0" smtClean="0">
                <a:latin typeface="黑体" pitchFamily="49" charset="-122"/>
                <a:ea typeface="黑体" pitchFamily="49" charset="-122"/>
              </a:rPr>
              <a:t>是前提</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sp>
        <p:nvSpPr>
          <p:cNvPr id="47108" name="Slide Number Placeholder 3"/>
          <p:cNvSpPr>
            <a:spLocks noGrp="1"/>
          </p:cNvSpPr>
          <p:nvPr>
            <p:ph type="sldNum" sz="quarter" idx="11"/>
          </p:nvPr>
        </p:nvSpPr>
        <p:spPr>
          <a:noFill/>
        </p:spPr>
        <p:txBody>
          <a:bodyPr/>
          <a:lstStyle/>
          <a:p>
            <a:fld id="{056B4461-9DE4-4E3E-AEE8-7474709E3590}" type="slidenum">
              <a:rPr lang="en-US" altLang="en-US" smtClean="0">
                <a:latin typeface="Arial" pitchFamily="34" charset="0"/>
              </a:rPr>
              <a:pPr/>
              <a:t>40</a:t>
            </a:fld>
            <a:endParaRPr lang="en-US" altLang="en-US" smtClean="0">
              <a:latin typeface="Arial" pitchFamily="34" charset="0"/>
            </a:endParaRPr>
          </a:p>
        </p:txBody>
      </p:sp>
      <p:pic>
        <p:nvPicPr>
          <p:cNvPr id="53253" name="Picture 5" descr="C:\Documents and Settings\IISC\My Documents\My Pictures\Microsoft Clip Organizer\j0399350.jpg"/>
          <p:cNvPicPr>
            <a:picLocks noChangeAspect="1" noChangeArrowheads="1"/>
          </p:cNvPicPr>
          <p:nvPr/>
        </p:nvPicPr>
        <p:blipFill>
          <a:blip r:embed="rId3" cstate="print"/>
          <a:srcRect/>
          <a:stretch>
            <a:fillRect/>
          </a:stretch>
        </p:blipFill>
        <p:spPr bwMode="auto">
          <a:xfrm>
            <a:off x="0" y="0"/>
            <a:ext cx="7315200" cy="5516563"/>
          </a:xfrm>
          <a:prstGeom prst="rect">
            <a:avLst/>
          </a:prstGeom>
          <a:noFill/>
          <a:ln w="9525">
            <a:noFill/>
            <a:miter lim="800000"/>
            <a:headEnd/>
            <a:tailEnd/>
          </a:ln>
        </p:spPr>
      </p:pic>
      <p:pic>
        <p:nvPicPr>
          <p:cNvPr id="53255" name="Picture 7" descr="C:\Users\U6025425\Desktop\Endnote\file-pile-resized-600.jpg"/>
          <p:cNvPicPr>
            <a:picLocks noChangeAspect="1" noChangeArrowheads="1"/>
          </p:cNvPicPr>
          <p:nvPr/>
        </p:nvPicPr>
        <p:blipFill>
          <a:blip r:embed="rId4" cstate="print"/>
          <a:srcRect/>
          <a:stretch>
            <a:fillRect/>
          </a:stretch>
        </p:blipFill>
        <p:spPr bwMode="auto">
          <a:xfrm>
            <a:off x="0" y="3860800"/>
            <a:ext cx="4521200" cy="2997200"/>
          </a:xfrm>
          <a:prstGeom prst="rect">
            <a:avLst/>
          </a:prstGeom>
          <a:noFill/>
          <a:ln w="9525">
            <a:noFill/>
            <a:miter lim="800000"/>
            <a:headEnd/>
            <a:tailEnd/>
          </a:ln>
        </p:spPr>
      </p:pic>
      <p:pic>
        <p:nvPicPr>
          <p:cNvPr id="53254" name="Picture 6" descr="C:\Users\U6025425\Desktop\Endnote\reducethepapermountain_c794.jpg"/>
          <p:cNvPicPr>
            <a:picLocks noChangeAspect="1" noChangeArrowheads="1"/>
          </p:cNvPicPr>
          <p:nvPr/>
        </p:nvPicPr>
        <p:blipFill>
          <a:blip r:embed="rId5" cstate="print"/>
          <a:srcRect/>
          <a:stretch>
            <a:fillRect/>
          </a:stretch>
        </p:blipFill>
        <p:spPr bwMode="auto">
          <a:xfrm>
            <a:off x="6138863" y="0"/>
            <a:ext cx="3005137" cy="4005263"/>
          </a:xfrm>
          <a:prstGeom prst="rect">
            <a:avLst/>
          </a:prstGeom>
          <a:noFill/>
          <a:ln w="9525">
            <a:noFill/>
            <a:miter lim="800000"/>
            <a:headEnd/>
            <a:tailEnd/>
          </a:ln>
        </p:spPr>
      </p:pic>
      <p:pic>
        <p:nvPicPr>
          <p:cNvPr id="53257" name="Picture 9" descr="http://www.channelweb.co.uk/IMG/576/129576/paper-mountain-original-370x229.jpg?1417081108"/>
          <p:cNvPicPr>
            <a:picLocks noChangeAspect="1" noChangeArrowheads="1"/>
          </p:cNvPicPr>
          <p:nvPr/>
        </p:nvPicPr>
        <p:blipFill>
          <a:blip r:embed="rId6" cstate="print"/>
          <a:srcRect/>
          <a:stretch>
            <a:fillRect/>
          </a:stretch>
        </p:blipFill>
        <p:spPr bwMode="auto">
          <a:xfrm>
            <a:off x="4302125" y="3860800"/>
            <a:ext cx="4841875" cy="2997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 calcmode="lin" valueType="num">
                                      <p:cBhvr>
                                        <p:cTn id="7" dur="500" fill="hold"/>
                                        <p:tgtEl>
                                          <p:spTgt spid="53253"/>
                                        </p:tgtEl>
                                        <p:attrNameLst>
                                          <p:attrName>ppt_w</p:attrName>
                                        </p:attrNameLst>
                                      </p:cBhvr>
                                      <p:tavLst>
                                        <p:tav tm="0">
                                          <p:val>
                                            <p:fltVal val="0"/>
                                          </p:val>
                                        </p:tav>
                                        <p:tav tm="100000">
                                          <p:val>
                                            <p:strVal val="#ppt_w"/>
                                          </p:val>
                                        </p:tav>
                                      </p:tavLst>
                                    </p:anim>
                                    <p:anim calcmode="lin" valueType="num">
                                      <p:cBhvr>
                                        <p:cTn id="8" dur="500" fill="hold"/>
                                        <p:tgtEl>
                                          <p:spTgt spid="532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53254"/>
                                        </p:tgtEl>
                                        <p:attrNameLst>
                                          <p:attrName>style.visibility</p:attrName>
                                        </p:attrNameLst>
                                      </p:cBhvr>
                                      <p:to>
                                        <p:strVal val="visible"/>
                                      </p:to>
                                    </p:set>
                                    <p:anim calcmode="lin" valueType="num">
                                      <p:cBhvr>
                                        <p:cTn id="13" dur="500" fill="hold"/>
                                        <p:tgtEl>
                                          <p:spTgt spid="53254"/>
                                        </p:tgtEl>
                                        <p:attrNameLst>
                                          <p:attrName>ppt_w</p:attrName>
                                        </p:attrNameLst>
                                      </p:cBhvr>
                                      <p:tavLst>
                                        <p:tav tm="0">
                                          <p:val>
                                            <p:fltVal val="0"/>
                                          </p:val>
                                        </p:tav>
                                        <p:tav tm="100000">
                                          <p:val>
                                            <p:strVal val="#ppt_w"/>
                                          </p:val>
                                        </p:tav>
                                      </p:tavLst>
                                    </p:anim>
                                    <p:anim calcmode="lin" valueType="num">
                                      <p:cBhvr>
                                        <p:cTn id="14" dur="500" fill="hold"/>
                                        <p:tgtEl>
                                          <p:spTgt spid="5325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3255"/>
                                        </p:tgtEl>
                                        <p:attrNameLst>
                                          <p:attrName>style.visibility</p:attrName>
                                        </p:attrNameLst>
                                      </p:cBhvr>
                                      <p:to>
                                        <p:strVal val="visible"/>
                                      </p:to>
                                    </p:set>
                                    <p:anim calcmode="lin" valueType="num">
                                      <p:cBhvr>
                                        <p:cTn id="19" dur="500" fill="hold"/>
                                        <p:tgtEl>
                                          <p:spTgt spid="53255"/>
                                        </p:tgtEl>
                                        <p:attrNameLst>
                                          <p:attrName>ppt_w</p:attrName>
                                        </p:attrNameLst>
                                      </p:cBhvr>
                                      <p:tavLst>
                                        <p:tav tm="0">
                                          <p:val>
                                            <p:fltVal val="0"/>
                                          </p:val>
                                        </p:tav>
                                        <p:tav tm="100000">
                                          <p:val>
                                            <p:strVal val="#ppt_w"/>
                                          </p:val>
                                        </p:tav>
                                      </p:tavLst>
                                    </p:anim>
                                    <p:anim calcmode="lin" valueType="num">
                                      <p:cBhvr>
                                        <p:cTn id="20" dur="500" fill="hold"/>
                                        <p:tgtEl>
                                          <p:spTgt spid="5325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53257"/>
                                        </p:tgtEl>
                                        <p:attrNameLst>
                                          <p:attrName>style.visibility</p:attrName>
                                        </p:attrNameLst>
                                      </p:cBhvr>
                                      <p:to>
                                        <p:strVal val="visible"/>
                                      </p:to>
                                    </p:set>
                                    <p:anim calcmode="lin" valueType="num">
                                      <p:cBhvr>
                                        <p:cTn id="25" dur="500" fill="hold"/>
                                        <p:tgtEl>
                                          <p:spTgt spid="53257"/>
                                        </p:tgtEl>
                                        <p:attrNameLst>
                                          <p:attrName>ppt_w</p:attrName>
                                        </p:attrNameLst>
                                      </p:cBhvr>
                                      <p:tavLst>
                                        <p:tav tm="0">
                                          <p:val>
                                            <p:fltVal val="0"/>
                                          </p:val>
                                        </p:tav>
                                        <p:tav tm="100000">
                                          <p:val>
                                            <p:strVal val="#ppt_w"/>
                                          </p:val>
                                        </p:tav>
                                      </p:tavLst>
                                    </p:anim>
                                    <p:anim calcmode="lin" valueType="num">
                                      <p:cBhvr>
                                        <p:cTn id="26" dur="500" fill="hold"/>
                                        <p:tgtEl>
                                          <p:spTgt spid="532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ChangeAspect="1" noChangeArrowheads="1"/>
          </p:cNvPicPr>
          <p:nvPr/>
        </p:nvPicPr>
        <p:blipFill>
          <a:blip r:embed="rId3" cstate="print"/>
          <a:srcRect/>
          <a:stretch>
            <a:fillRect/>
          </a:stretch>
        </p:blipFill>
        <p:spPr bwMode="auto">
          <a:xfrm>
            <a:off x="0" y="692150"/>
            <a:ext cx="9144000" cy="5470525"/>
          </a:xfrm>
          <a:prstGeom prst="rect">
            <a:avLst/>
          </a:prstGeom>
          <a:noFill/>
          <a:ln w="9525">
            <a:noFill/>
            <a:miter lim="800000"/>
            <a:headEnd/>
            <a:tailEnd/>
          </a:ln>
        </p:spPr>
      </p:pic>
      <p:sp>
        <p:nvSpPr>
          <p:cNvPr id="26627" name="Title 1"/>
          <p:cNvSpPr>
            <a:spLocks noGrp="1"/>
          </p:cNvSpPr>
          <p:nvPr>
            <p:ph type="title"/>
          </p:nvPr>
        </p:nvSpPr>
        <p:spPr>
          <a:xfrm>
            <a:off x="827088" y="0"/>
            <a:ext cx="7921625" cy="836613"/>
          </a:xfrm>
        </p:spPr>
        <p:txBody>
          <a:bodyPr anchor="ctr"/>
          <a:lstStyle/>
          <a:p>
            <a:pPr eaLnBrk="1" hangingPunct="1"/>
            <a:r>
              <a:rPr lang="zh-CN" altLang="en-US" smtClean="0">
                <a:latin typeface="微软雅黑" pitchFamily="34" charset="-122"/>
                <a:ea typeface="微软雅黑" pitchFamily="34" charset="-122"/>
              </a:rPr>
              <a:t>快速锁定高影响力的论文</a:t>
            </a:r>
            <a:r>
              <a:rPr lang="en-US" altLang="zh-CN" smtClean="0">
                <a:latin typeface="微软雅黑" pitchFamily="34" charset="-122"/>
                <a:ea typeface="微软雅黑" pitchFamily="34" charset="-122"/>
              </a:rPr>
              <a:t>——</a:t>
            </a:r>
            <a:r>
              <a:rPr lang="zh-CN" altLang="en-US" smtClean="0">
                <a:latin typeface="微软雅黑" pitchFamily="34" charset="-122"/>
                <a:ea typeface="微软雅黑" pitchFamily="34" charset="-122"/>
              </a:rPr>
              <a:t>被引频次（降序）</a:t>
            </a:r>
            <a:endParaRPr lang="en-US" smtClean="0"/>
          </a:p>
        </p:txBody>
      </p:sp>
      <p:sp>
        <p:nvSpPr>
          <p:cNvPr id="56324" name="Slide Number Placeholder 3"/>
          <p:cNvSpPr>
            <a:spLocks noGrp="1"/>
          </p:cNvSpPr>
          <p:nvPr>
            <p:ph type="sldNum" sz="quarter" idx="11"/>
          </p:nvPr>
        </p:nvSpPr>
        <p:spPr/>
        <p:txBody>
          <a:bodyPr/>
          <a:lstStyle/>
          <a:p>
            <a:pPr>
              <a:defRPr/>
            </a:pPr>
            <a:fld id="{381B3517-2435-4871-A314-644A9BFCA85F}" type="slidenum">
              <a:rPr lang="en-US" altLang="en-US" smtClean="0">
                <a:latin typeface="Arial" pitchFamily="34" charset="0"/>
                <a:ea typeface="宋体" pitchFamily="2" charset="-122"/>
              </a:rPr>
              <a:pPr>
                <a:defRPr/>
              </a:pPr>
              <a:t>41</a:t>
            </a:fld>
            <a:endParaRPr lang="en-US" altLang="en-US" smtClean="0">
              <a:latin typeface="Arial" pitchFamily="34" charset="0"/>
              <a:ea typeface="宋体" pitchFamily="2" charset="-122"/>
            </a:endParaRPr>
          </a:p>
        </p:txBody>
      </p:sp>
      <p:pic>
        <p:nvPicPr>
          <p:cNvPr id="41991" name="Picture 2"/>
          <p:cNvPicPr>
            <a:picLocks noChangeAspect="1" noChangeArrowheads="1"/>
          </p:cNvPicPr>
          <p:nvPr/>
        </p:nvPicPr>
        <p:blipFill>
          <a:blip r:embed="rId4" cstate="print"/>
          <a:srcRect/>
          <a:stretch>
            <a:fillRect/>
          </a:stretch>
        </p:blipFill>
        <p:spPr bwMode="auto">
          <a:xfrm>
            <a:off x="2700338" y="2205038"/>
            <a:ext cx="1871662" cy="2374900"/>
          </a:xfrm>
          <a:prstGeom prst="rect">
            <a:avLst/>
          </a:prstGeom>
          <a:noFill/>
          <a:ln w="9525">
            <a:noFill/>
            <a:miter lim="800000"/>
            <a:headEnd/>
            <a:tailEnd/>
          </a:ln>
        </p:spPr>
      </p:pic>
      <p:sp>
        <p:nvSpPr>
          <p:cNvPr id="41992" name="圆角矩形 21"/>
          <p:cNvSpPr>
            <a:spLocks noChangeArrowheads="1"/>
          </p:cNvSpPr>
          <p:nvPr/>
        </p:nvSpPr>
        <p:spPr bwMode="auto">
          <a:xfrm>
            <a:off x="2689225" y="3068638"/>
            <a:ext cx="1666875" cy="3175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smtClean="0"/>
          </a:p>
        </p:txBody>
      </p:sp>
      <p:sp>
        <p:nvSpPr>
          <p:cNvPr id="27651" name="Content Placeholder 2"/>
          <p:cNvSpPr>
            <a:spLocks noGrp="1"/>
          </p:cNvSpPr>
          <p:nvPr>
            <p:ph idx="1"/>
          </p:nvPr>
        </p:nvSpPr>
        <p:spPr/>
        <p:txBody>
          <a:bodyPr/>
          <a:lstStyle/>
          <a:p>
            <a:endParaRPr lang="en-US" smtClean="0"/>
          </a:p>
        </p:txBody>
      </p:sp>
      <p:sp>
        <p:nvSpPr>
          <p:cNvPr id="57348" name="Slide Number Placeholder 3"/>
          <p:cNvSpPr>
            <a:spLocks noGrp="1"/>
          </p:cNvSpPr>
          <p:nvPr>
            <p:ph type="sldNum" sz="quarter" idx="11"/>
          </p:nvPr>
        </p:nvSpPr>
        <p:spPr/>
        <p:txBody>
          <a:bodyPr/>
          <a:lstStyle/>
          <a:p>
            <a:pPr>
              <a:defRPr/>
            </a:pPr>
            <a:fld id="{643E96DA-30FA-4171-8C3E-61F1F72E67CF}" type="slidenum">
              <a:rPr lang="en-US" altLang="en-US" smtClean="0">
                <a:latin typeface="Arial" pitchFamily="34" charset="0"/>
                <a:ea typeface="宋体" pitchFamily="2" charset="-122"/>
              </a:rPr>
              <a:pPr>
                <a:defRPr/>
              </a:pPr>
              <a:t>42</a:t>
            </a:fld>
            <a:endParaRPr lang="en-US" altLang="en-US" smtClean="0">
              <a:latin typeface="Arial" pitchFamily="34" charset="0"/>
              <a:ea typeface="宋体" pitchFamily="2" charset="-122"/>
            </a:endParaRPr>
          </a:p>
        </p:txBody>
      </p:sp>
      <p:pic>
        <p:nvPicPr>
          <p:cNvPr id="27653" name="Picture 2"/>
          <p:cNvPicPr>
            <a:picLocks noChangeAspect="1" noChangeArrowheads="1"/>
          </p:cNvPicPr>
          <p:nvPr/>
        </p:nvPicPr>
        <p:blipFill>
          <a:blip r:embed="rId2" cstate="print"/>
          <a:srcRect/>
          <a:stretch>
            <a:fillRect/>
          </a:stretch>
        </p:blipFill>
        <p:spPr bwMode="auto">
          <a:xfrm>
            <a:off x="0" y="663575"/>
            <a:ext cx="9144000" cy="6194425"/>
          </a:xfrm>
          <a:prstGeom prst="rect">
            <a:avLst/>
          </a:prstGeom>
          <a:noFill/>
          <a:ln w="9525">
            <a:noFill/>
            <a:miter lim="800000"/>
            <a:headEnd/>
            <a:tailEnd/>
          </a:ln>
        </p:spPr>
      </p:pic>
      <p:sp>
        <p:nvSpPr>
          <p:cNvPr id="6" name="Title 1"/>
          <p:cNvSpPr txBox="1">
            <a:spLocks/>
          </p:cNvSpPr>
          <p:nvPr/>
        </p:nvSpPr>
        <p:spPr bwMode="auto">
          <a:xfrm>
            <a:off x="827088" y="0"/>
            <a:ext cx="7921625" cy="836613"/>
          </a:xfrm>
          <a:prstGeom prst="rect">
            <a:avLst/>
          </a:prstGeom>
          <a:noFill/>
          <a:ln w="9525">
            <a:noFill/>
            <a:miter lim="800000"/>
            <a:headEnd/>
            <a:tailEnd/>
          </a:ln>
        </p:spPr>
        <p:txBody>
          <a:bodyPr lIns="0" tIns="0" rIns="0" bIns="0" anchor="ctr"/>
          <a:lstStyle/>
          <a:p>
            <a:pPr>
              <a:lnSpc>
                <a:spcPct val="90000"/>
              </a:lnSpc>
            </a:pPr>
            <a:r>
              <a:rPr lang="zh-CN" altLang="en-US" sz="2800">
                <a:solidFill>
                  <a:schemeClr val="tx2"/>
                </a:solidFill>
                <a:latin typeface="微软雅黑" pitchFamily="34" charset="-122"/>
                <a:ea typeface="微软雅黑" pitchFamily="34" charset="-122"/>
              </a:rPr>
              <a:t>快速锁定高影响力的论文</a:t>
            </a:r>
            <a:r>
              <a:rPr lang="en-US" altLang="zh-CN" sz="2800">
                <a:solidFill>
                  <a:schemeClr val="tx2"/>
                </a:solidFill>
                <a:latin typeface="微软雅黑" pitchFamily="34" charset="-122"/>
                <a:ea typeface="微软雅黑" pitchFamily="34" charset="-122"/>
              </a:rPr>
              <a:t>——</a:t>
            </a:r>
            <a:r>
              <a:rPr lang="zh-CN" altLang="en-US" sz="2800">
                <a:solidFill>
                  <a:schemeClr val="tx2"/>
                </a:solidFill>
                <a:latin typeface="微软雅黑" pitchFamily="34" charset="-122"/>
                <a:ea typeface="微软雅黑" pitchFamily="34" charset="-122"/>
              </a:rPr>
              <a:t>被引频次（降序）</a:t>
            </a:r>
            <a:endParaRPr lang="en-US" sz="2800">
              <a:solidFill>
                <a:schemeClr val="tx2"/>
              </a:solidFill>
            </a:endParaRPr>
          </a:p>
        </p:txBody>
      </p:sp>
      <p:sp>
        <p:nvSpPr>
          <p:cNvPr id="7" name="Down Arrow 6"/>
          <p:cNvSpPr>
            <a:spLocks noChangeArrowheads="1"/>
          </p:cNvSpPr>
          <p:nvPr/>
        </p:nvSpPr>
        <p:spPr bwMode="auto">
          <a:xfrm>
            <a:off x="7236296" y="2852936"/>
            <a:ext cx="287932" cy="3024336"/>
          </a:xfrm>
          <a:prstGeom prst="downArrow">
            <a:avLst>
              <a:gd name="adj1" fmla="val 50000"/>
              <a:gd name="adj2" fmla="val 50091"/>
            </a:avLst>
          </a:prstGeom>
          <a:gradFill>
            <a:gsLst>
              <a:gs pos="0">
                <a:srgbClr val="FFF200"/>
              </a:gs>
              <a:gs pos="45000">
                <a:srgbClr val="FF7A00"/>
              </a:gs>
              <a:gs pos="70000">
                <a:srgbClr val="FF0300"/>
              </a:gs>
              <a:gs pos="100000">
                <a:srgbClr val="4D0808"/>
              </a:gs>
            </a:gsLst>
            <a:lin ang="16200000" scaled="0"/>
          </a:gra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effectLst>
                <a:outerShdw blurRad="50800" dist="50800" dir="5400000" algn="ctr" rotWithShape="0">
                  <a:srgbClr val="EE8E00">
                    <a:alpha val="63000"/>
                  </a:srgbClr>
                </a:outerShdw>
              </a:effectLst>
              <a:latin typeface="Arial" charset="0"/>
              <a:cs typeface="Arial" charset="0"/>
            </a:endParaRPr>
          </a:p>
        </p:txBody>
      </p:sp>
      <p:sp>
        <p:nvSpPr>
          <p:cNvPr id="8" name="Rectangle 4"/>
          <p:cNvSpPr>
            <a:spLocks noChangeArrowheads="1"/>
          </p:cNvSpPr>
          <p:nvPr/>
        </p:nvSpPr>
        <p:spPr bwMode="auto">
          <a:xfrm>
            <a:off x="2339975" y="3644900"/>
            <a:ext cx="3384550" cy="720725"/>
          </a:xfrm>
          <a:prstGeom prst="rect">
            <a:avLst/>
          </a:prstGeom>
          <a:noFill/>
          <a:ln w="28575">
            <a:solidFill>
              <a:schemeClr val="tx2"/>
            </a:solidFill>
            <a:round/>
            <a:headEnd/>
            <a:tailEnd type="triangle" w="med" len="med"/>
          </a:ln>
        </p:spPr>
        <p:txBody>
          <a:bodyPr/>
          <a:lstStyle/>
          <a:p>
            <a:endParaRPr lang="zh-CN" altLang="en-US"/>
          </a:p>
        </p:txBody>
      </p:sp>
      <p:sp>
        <p:nvSpPr>
          <p:cNvPr id="9" name="Rectangle 4"/>
          <p:cNvSpPr>
            <a:spLocks noChangeArrowheads="1"/>
          </p:cNvSpPr>
          <p:nvPr/>
        </p:nvSpPr>
        <p:spPr bwMode="auto">
          <a:xfrm>
            <a:off x="7572396" y="2857496"/>
            <a:ext cx="1357322" cy="3857652"/>
          </a:xfrm>
          <a:prstGeom prst="rect">
            <a:avLst/>
          </a:prstGeom>
          <a:noFill/>
          <a:ln w="28575">
            <a:solidFill>
              <a:schemeClr val="tx2"/>
            </a:solidFill>
            <a:round/>
            <a:headEnd/>
            <a:tailEnd type="triangle" w="med" len="med"/>
          </a:ln>
        </p:spPr>
        <p:txBody>
          <a:bodyPr/>
          <a:lstStyle/>
          <a:p>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p:cNvPicPr>
            <a:picLocks noGrp="1" noChangeAspect="1" noChangeArrowheads="1"/>
          </p:cNvPicPr>
          <p:nvPr>
            <p:ph idx="1"/>
          </p:nvPr>
        </p:nvPicPr>
        <p:blipFill>
          <a:blip r:embed="rId4" cstate="print"/>
          <a:srcRect/>
          <a:stretch>
            <a:fillRect/>
          </a:stretch>
        </p:blipFill>
        <p:spPr>
          <a:xfrm>
            <a:off x="0" y="692150"/>
            <a:ext cx="9144000" cy="6569075"/>
          </a:xfrm>
          <a:noFill/>
        </p:spPr>
      </p:pic>
      <p:sp>
        <p:nvSpPr>
          <p:cNvPr id="28675" name="Title 1"/>
          <p:cNvSpPr>
            <a:spLocks noGrp="1"/>
          </p:cNvSpPr>
          <p:nvPr>
            <p:ph type="title"/>
          </p:nvPr>
        </p:nvSpPr>
        <p:spPr>
          <a:xfrm>
            <a:off x="611188" y="260350"/>
            <a:ext cx="7369175" cy="836613"/>
          </a:xfrm>
        </p:spPr>
        <p:txBody>
          <a:bodyPr anchor="t"/>
          <a:lstStyle/>
          <a:p>
            <a:pPr eaLnBrk="1" hangingPunct="1"/>
            <a:r>
              <a:rPr lang="zh-CN" altLang="en-US" smtClean="0">
                <a:latin typeface="微软雅黑" pitchFamily="34" charset="-122"/>
                <a:ea typeface="微软雅黑" pitchFamily="34" charset="-122"/>
              </a:rPr>
              <a:t>全记录页面（施引文献）</a:t>
            </a:r>
            <a:endParaRPr lang="en-US" smtClean="0">
              <a:latin typeface="微软雅黑" pitchFamily="34" charset="-122"/>
              <a:ea typeface="微软雅黑" pitchFamily="34" charset="-122"/>
            </a:endParaRPr>
          </a:p>
        </p:txBody>
      </p:sp>
      <p:sp>
        <p:nvSpPr>
          <p:cNvPr id="58372" name="Slide Number Placeholder 3"/>
          <p:cNvSpPr>
            <a:spLocks noGrp="1"/>
          </p:cNvSpPr>
          <p:nvPr>
            <p:ph type="sldNum" sz="quarter" idx="11"/>
          </p:nvPr>
        </p:nvSpPr>
        <p:spPr/>
        <p:txBody>
          <a:bodyPr/>
          <a:lstStyle/>
          <a:p>
            <a:pPr>
              <a:defRPr/>
            </a:pPr>
            <a:fld id="{9A512879-C644-41B7-8349-41A5B993FE91}" type="slidenum">
              <a:rPr lang="en-US" altLang="en-US" smtClean="0">
                <a:latin typeface="Arial" pitchFamily="34" charset="0"/>
                <a:ea typeface="宋体" pitchFamily="2" charset="-122"/>
              </a:rPr>
              <a:pPr>
                <a:defRPr/>
              </a:pPr>
              <a:t>43</a:t>
            </a:fld>
            <a:endParaRPr lang="en-US" altLang="en-US" smtClean="0">
              <a:latin typeface="Arial" pitchFamily="34" charset="0"/>
              <a:ea typeface="宋体" pitchFamily="2" charset="-122"/>
            </a:endParaRPr>
          </a:p>
        </p:txBody>
      </p:sp>
      <p:sp>
        <p:nvSpPr>
          <p:cNvPr id="8" name="圆角矩形 21"/>
          <p:cNvSpPr>
            <a:spLocks noChangeArrowheads="1"/>
          </p:cNvSpPr>
          <p:nvPr/>
        </p:nvSpPr>
        <p:spPr bwMode="auto">
          <a:xfrm>
            <a:off x="7235825" y="2781300"/>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Right Arrow 8"/>
          <p:cNvSpPr>
            <a:spLocks noChangeArrowheads="1"/>
          </p:cNvSpPr>
          <p:nvPr/>
        </p:nvSpPr>
        <p:spPr bwMode="auto">
          <a:xfrm>
            <a:off x="6659563" y="2852738"/>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pic>
        <p:nvPicPr>
          <p:cNvPr id="58378" name="Picture 10"/>
          <p:cNvPicPr>
            <a:picLocks noChangeAspect="1" noChangeArrowheads="1"/>
          </p:cNvPicPr>
          <p:nvPr/>
        </p:nvPicPr>
        <p:blipFill>
          <a:blip r:embed="rId5" cstate="print"/>
          <a:srcRect/>
          <a:stretch>
            <a:fillRect/>
          </a:stretch>
        </p:blipFill>
        <p:spPr bwMode="auto">
          <a:xfrm>
            <a:off x="5500694" y="3143248"/>
            <a:ext cx="1530350" cy="360363"/>
          </a:xfrm>
          <a:prstGeom prst="rect">
            <a:avLst/>
          </a:prstGeom>
          <a:ln>
            <a:noFill/>
          </a:ln>
          <a:effectLst>
            <a:outerShdw blurRad="292100" dist="139700" dir="2700000" algn="tl" rotWithShape="0">
              <a:srgbClr val="333333">
                <a:alpha val="65000"/>
              </a:srgbClr>
            </a:outerShdw>
          </a:effectLst>
        </p:spPr>
      </p:pic>
      <p:pic>
        <p:nvPicPr>
          <p:cNvPr id="254979" name="Picture 3"/>
          <p:cNvPicPr>
            <a:picLocks noChangeAspect="1" noChangeArrowheads="1"/>
          </p:cNvPicPr>
          <p:nvPr/>
        </p:nvPicPr>
        <p:blipFill>
          <a:blip r:embed="rId6" cstate="print"/>
          <a:srcRect/>
          <a:stretch>
            <a:fillRect/>
          </a:stretch>
        </p:blipFill>
        <p:spPr bwMode="auto">
          <a:xfrm>
            <a:off x="214282" y="2857496"/>
            <a:ext cx="4474959" cy="4419599"/>
          </a:xfrm>
          <a:prstGeom prst="rect">
            <a:avLst/>
          </a:prstGeom>
          <a:noFill/>
          <a:ln w="9525">
            <a:noFill/>
            <a:miter lim="800000"/>
            <a:headEnd/>
            <a:tailEnd/>
          </a:ln>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p:cNvPicPr>
            <a:picLocks noGrp="1" noChangeAspect="1" noChangeArrowheads="1"/>
          </p:cNvPicPr>
          <p:nvPr>
            <p:ph idx="1"/>
          </p:nvPr>
        </p:nvPicPr>
        <p:blipFill>
          <a:blip r:embed="rId4" cstate="print"/>
          <a:srcRect/>
          <a:stretch>
            <a:fillRect/>
          </a:stretch>
        </p:blipFill>
        <p:spPr>
          <a:xfrm>
            <a:off x="-36513" y="0"/>
            <a:ext cx="9104313" cy="6237288"/>
          </a:xfrm>
          <a:noFill/>
        </p:spPr>
      </p:pic>
      <p:sp>
        <p:nvSpPr>
          <p:cNvPr id="59395" name="Slide Number Placeholder 3"/>
          <p:cNvSpPr>
            <a:spLocks noGrp="1"/>
          </p:cNvSpPr>
          <p:nvPr>
            <p:ph type="sldNum" sz="quarter" idx="11"/>
          </p:nvPr>
        </p:nvSpPr>
        <p:spPr/>
        <p:txBody>
          <a:bodyPr/>
          <a:lstStyle/>
          <a:p>
            <a:pPr>
              <a:defRPr/>
            </a:pPr>
            <a:fld id="{3110F98E-856B-4271-AEE7-B30ADCE0E9B3}" type="slidenum">
              <a:rPr lang="en-US" altLang="en-US" smtClean="0">
                <a:latin typeface="Arial" pitchFamily="34" charset="0"/>
                <a:ea typeface="宋体" pitchFamily="2" charset="-122"/>
              </a:rPr>
              <a:pPr>
                <a:defRPr/>
              </a:pPr>
              <a:t>44</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0" y="1268413"/>
            <a:ext cx="1547813" cy="36195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7" name="Picture 2"/>
          <p:cNvPicPr>
            <a:picLocks noChangeAspect="1" noChangeArrowheads="1"/>
          </p:cNvPicPr>
          <p:nvPr/>
        </p:nvPicPr>
        <p:blipFill>
          <a:blip r:embed="rId5" cstate="print"/>
          <a:srcRect/>
          <a:stretch>
            <a:fillRect/>
          </a:stretch>
        </p:blipFill>
        <p:spPr bwMode="auto">
          <a:xfrm>
            <a:off x="2627313" y="1484313"/>
            <a:ext cx="1871662" cy="2374900"/>
          </a:xfrm>
          <a:prstGeom prst="rect">
            <a:avLst/>
          </a:prstGeom>
          <a:noFill/>
          <a:ln w="9525">
            <a:noFill/>
            <a:miter lim="800000"/>
            <a:headEnd/>
            <a:tailEnd/>
          </a:ln>
        </p:spPr>
      </p:pic>
      <p:sp>
        <p:nvSpPr>
          <p:cNvPr id="8" name="圆角矩形 21"/>
          <p:cNvSpPr>
            <a:spLocks noChangeArrowheads="1"/>
          </p:cNvSpPr>
          <p:nvPr/>
        </p:nvSpPr>
        <p:spPr bwMode="auto">
          <a:xfrm>
            <a:off x="2627313" y="2347913"/>
            <a:ext cx="1666875" cy="319087"/>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smtClean="0"/>
          </a:p>
        </p:txBody>
      </p:sp>
      <p:sp>
        <p:nvSpPr>
          <p:cNvPr id="60419" name="Slide Number Placeholder 3"/>
          <p:cNvSpPr>
            <a:spLocks noGrp="1"/>
          </p:cNvSpPr>
          <p:nvPr>
            <p:ph type="sldNum" sz="quarter" idx="11"/>
          </p:nvPr>
        </p:nvSpPr>
        <p:spPr/>
        <p:txBody>
          <a:bodyPr/>
          <a:lstStyle/>
          <a:p>
            <a:pPr>
              <a:defRPr/>
            </a:pPr>
            <a:fld id="{EAD5A2AA-E5D9-494D-BEB2-F856158DCA70}" type="slidenum">
              <a:rPr lang="en-US" altLang="en-US" smtClean="0">
                <a:latin typeface="Arial" pitchFamily="34" charset="0"/>
                <a:ea typeface="宋体" pitchFamily="2" charset="-122"/>
              </a:rPr>
              <a:pPr>
                <a:defRPr/>
              </a:pPr>
              <a:t>45</a:t>
            </a:fld>
            <a:endParaRPr lang="en-US" altLang="en-US" smtClean="0">
              <a:latin typeface="Arial" pitchFamily="34" charset="0"/>
              <a:ea typeface="宋体" pitchFamily="2" charset="-122"/>
            </a:endParaRPr>
          </a:p>
        </p:txBody>
      </p:sp>
      <p:pic>
        <p:nvPicPr>
          <p:cNvPr id="30724" name="Picture 2"/>
          <p:cNvPicPr>
            <a:picLocks noGrp="1" noChangeAspect="1" noChangeArrowheads="1"/>
          </p:cNvPicPr>
          <p:nvPr>
            <p:ph idx="1"/>
          </p:nvPr>
        </p:nvPicPr>
        <p:blipFill>
          <a:blip r:embed="rId2" cstate="print"/>
          <a:srcRect/>
          <a:stretch>
            <a:fillRect/>
          </a:stretch>
        </p:blipFill>
        <p:spPr>
          <a:xfrm>
            <a:off x="0" y="0"/>
            <a:ext cx="9144000" cy="6359525"/>
          </a:xfrm>
          <a:noFill/>
        </p:spPr>
      </p:pic>
      <p:sp>
        <p:nvSpPr>
          <p:cNvPr id="6" name="Down Arrow 5"/>
          <p:cNvSpPr>
            <a:spLocks noChangeArrowheads="1"/>
          </p:cNvSpPr>
          <p:nvPr/>
        </p:nvSpPr>
        <p:spPr bwMode="auto">
          <a:xfrm>
            <a:off x="7092280" y="2132856"/>
            <a:ext cx="290448" cy="3024336"/>
          </a:xfrm>
          <a:prstGeom prst="downArrow">
            <a:avLst>
              <a:gd name="adj1" fmla="val 50000"/>
              <a:gd name="adj2" fmla="val 50091"/>
            </a:avLst>
          </a:prstGeom>
          <a:gradFill>
            <a:gsLst>
              <a:gs pos="0">
                <a:srgbClr val="FFF200"/>
              </a:gs>
              <a:gs pos="45000">
                <a:srgbClr val="FF7A00"/>
              </a:gs>
              <a:gs pos="70000">
                <a:srgbClr val="FF0300"/>
              </a:gs>
              <a:gs pos="100000">
                <a:srgbClr val="4D0808"/>
              </a:gs>
            </a:gsLst>
            <a:lin ang="16200000" scaled="0"/>
          </a:gra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effectLst>
                <a:outerShdw blurRad="50800" dist="50800" dir="5400000" algn="ctr" rotWithShape="0">
                  <a:srgbClr val="EE8E00">
                    <a:alpha val="63000"/>
                  </a:srgbClr>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p:cNvPicPr>
            <a:picLocks noChangeAspect="1" noChangeArrowheads="1"/>
          </p:cNvPicPr>
          <p:nvPr/>
        </p:nvPicPr>
        <p:blipFill>
          <a:blip r:embed="rId4" cstate="print"/>
          <a:srcRect/>
          <a:stretch>
            <a:fillRect/>
          </a:stretch>
        </p:blipFill>
        <p:spPr bwMode="auto">
          <a:xfrm>
            <a:off x="0" y="692150"/>
            <a:ext cx="9144000" cy="6569075"/>
          </a:xfrm>
          <a:prstGeom prst="rect">
            <a:avLst/>
          </a:prstGeom>
          <a:noFill/>
          <a:ln w="9525">
            <a:noFill/>
            <a:miter lim="800000"/>
            <a:headEnd/>
            <a:tailEnd/>
          </a:ln>
        </p:spPr>
      </p:pic>
      <p:sp>
        <p:nvSpPr>
          <p:cNvPr id="61443" name="Slide Number Placeholder 3"/>
          <p:cNvSpPr>
            <a:spLocks noGrp="1"/>
          </p:cNvSpPr>
          <p:nvPr>
            <p:ph type="sldNum" sz="quarter" idx="11"/>
          </p:nvPr>
        </p:nvSpPr>
        <p:spPr/>
        <p:txBody>
          <a:bodyPr/>
          <a:lstStyle/>
          <a:p>
            <a:pPr>
              <a:defRPr/>
            </a:pPr>
            <a:fld id="{4D1FCCD9-26F4-4C0E-8CBE-260D0AD699C1}" type="slidenum">
              <a:rPr lang="en-US" altLang="en-US" smtClean="0">
                <a:latin typeface="Arial" pitchFamily="34" charset="0"/>
                <a:ea typeface="宋体" pitchFamily="2" charset="-122"/>
              </a:rPr>
              <a:pPr>
                <a:defRPr/>
              </a:pPr>
              <a:t>46</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308850" y="2708275"/>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Right Arrow 6"/>
          <p:cNvSpPr>
            <a:spLocks noChangeArrowheads="1"/>
          </p:cNvSpPr>
          <p:nvPr/>
        </p:nvSpPr>
        <p:spPr bwMode="auto">
          <a:xfrm>
            <a:off x="6732588" y="2924175"/>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10" name="Title 1"/>
          <p:cNvSpPr txBox="1">
            <a:spLocks/>
          </p:cNvSpPr>
          <p:nvPr/>
        </p:nvSpPr>
        <p:spPr bwMode="auto">
          <a:xfrm>
            <a:off x="611188" y="115888"/>
            <a:ext cx="7369175" cy="836612"/>
          </a:xfrm>
          <a:prstGeom prst="rect">
            <a:avLst/>
          </a:prstGeom>
          <a:noFill/>
          <a:ln w="9525">
            <a:noFill/>
            <a:miter lim="800000"/>
            <a:headEnd/>
            <a:tailEnd/>
          </a:ln>
        </p:spPr>
        <p:txBody>
          <a:bodyPr lIns="0" tIns="0" rIns="0" bIns="0"/>
          <a:lstStyle/>
          <a:p>
            <a:pPr>
              <a:lnSpc>
                <a:spcPct val="90000"/>
              </a:lnSpc>
            </a:pPr>
            <a:r>
              <a:rPr lang="zh-CN" altLang="en-US" sz="2800">
                <a:solidFill>
                  <a:schemeClr val="tx2"/>
                </a:solidFill>
                <a:latin typeface="微软雅黑" pitchFamily="34" charset="-122"/>
                <a:ea typeface="微软雅黑" pitchFamily="34" charset="-122"/>
              </a:rPr>
              <a:t>全记录页面（参考文献）</a:t>
            </a:r>
            <a:endParaRPr lang="en-US" sz="2800">
              <a:solidFill>
                <a:schemeClr val="tx2"/>
              </a:solidFill>
              <a:latin typeface="微软雅黑" pitchFamily="34" charset="-122"/>
              <a:ea typeface="微软雅黑" pitchFamily="34" charset="-122"/>
            </a:endParaRPr>
          </a:p>
        </p:txBody>
      </p:sp>
      <p:pic>
        <p:nvPicPr>
          <p:cNvPr id="60425" name="Picture 9"/>
          <p:cNvPicPr>
            <a:picLocks noChangeAspect="1" noChangeArrowheads="1"/>
          </p:cNvPicPr>
          <p:nvPr/>
        </p:nvPicPr>
        <p:blipFill>
          <a:blip r:embed="rId5" cstate="print"/>
          <a:srcRect/>
          <a:stretch>
            <a:fillRect/>
          </a:stretch>
        </p:blipFill>
        <p:spPr bwMode="auto">
          <a:xfrm>
            <a:off x="4857752" y="3214686"/>
            <a:ext cx="1790700" cy="28733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425"/>
                                        </p:tgtEl>
                                        <p:attrNameLst>
                                          <p:attrName>style.visibility</p:attrName>
                                        </p:attrNameLst>
                                      </p:cBhvr>
                                      <p:to>
                                        <p:strVal val="visible"/>
                                      </p:to>
                                    </p:set>
                                    <p:animEffect transition="in" filter="fade">
                                      <p:cBhvr>
                                        <p:cTn id="17" dur="500"/>
                                        <p:tgtEl>
                                          <p:spTgt spid="6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4" cstate="print"/>
          <a:srcRect/>
          <a:stretch>
            <a:fillRect/>
          </a:stretch>
        </p:blipFill>
        <p:spPr bwMode="auto">
          <a:xfrm>
            <a:off x="0" y="0"/>
            <a:ext cx="9144000" cy="6581775"/>
          </a:xfrm>
          <a:prstGeom prst="rect">
            <a:avLst/>
          </a:prstGeom>
          <a:noFill/>
          <a:ln w="9525">
            <a:noFill/>
            <a:miter lim="800000"/>
            <a:headEnd/>
            <a:tailEnd/>
          </a:ln>
        </p:spPr>
      </p:pic>
      <p:sp>
        <p:nvSpPr>
          <p:cNvPr id="62467" name="Slide Number Placeholder 3"/>
          <p:cNvSpPr>
            <a:spLocks noGrp="1"/>
          </p:cNvSpPr>
          <p:nvPr>
            <p:ph type="sldNum" sz="quarter" idx="11"/>
          </p:nvPr>
        </p:nvSpPr>
        <p:spPr/>
        <p:txBody>
          <a:bodyPr/>
          <a:lstStyle/>
          <a:p>
            <a:pPr>
              <a:defRPr/>
            </a:pPr>
            <a:fld id="{2C85CE06-8277-400F-8218-34081C8F9543}" type="slidenum">
              <a:rPr lang="en-US" altLang="en-US" smtClean="0">
                <a:latin typeface="Arial" pitchFamily="34" charset="0"/>
                <a:ea typeface="宋体" pitchFamily="2" charset="-122"/>
              </a:rPr>
              <a:pPr>
                <a:defRPr/>
              </a:pPr>
              <a:t>47</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1438" y="1268413"/>
            <a:ext cx="1692275" cy="36036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9"/>
          <p:cNvPicPr>
            <a:picLocks noChangeAspect="1" noChangeArrowheads="1"/>
          </p:cNvPicPr>
          <p:nvPr/>
        </p:nvPicPr>
        <p:blipFill>
          <a:blip r:embed="rId4" cstate="print"/>
          <a:srcRect/>
          <a:stretch>
            <a:fillRect/>
          </a:stretch>
        </p:blipFill>
        <p:spPr bwMode="auto">
          <a:xfrm>
            <a:off x="0" y="692150"/>
            <a:ext cx="9144000" cy="6569075"/>
          </a:xfrm>
          <a:prstGeom prst="rect">
            <a:avLst/>
          </a:prstGeom>
          <a:noFill/>
          <a:ln w="9525">
            <a:noFill/>
            <a:miter lim="800000"/>
            <a:headEnd/>
            <a:tailEnd/>
          </a:ln>
        </p:spPr>
      </p:pic>
      <p:sp>
        <p:nvSpPr>
          <p:cNvPr id="63491" name="Slide Number Placeholder 3"/>
          <p:cNvSpPr>
            <a:spLocks noGrp="1"/>
          </p:cNvSpPr>
          <p:nvPr>
            <p:ph type="sldNum" sz="quarter" idx="11"/>
          </p:nvPr>
        </p:nvSpPr>
        <p:spPr/>
        <p:txBody>
          <a:bodyPr/>
          <a:lstStyle/>
          <a:p>
            <a:pPr>
              <a:defRPr/>
            </a:pPr>
            <a:fld id="{487E6EEC-B86B-4461-B81D-8159F400EC35}" type="slidenum">
              <a:rPr lang="en-US" altLang="en-US" smtClean="0">
                <a:latin typeface="Arial" pitchFamily="34" charset="0"/>
                <a:ea typeface="宋体" pitchFamily="2" charset="-122"/>
              </a:rPr>
              <a:pPr>
                <a:defRPr/>
              </a:pPr>
              <a:t>48</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235825" y="2708275"/>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Right Arrow 6"/>
          <p:cNvSpPr>
            <a:spLocks noChangeArrowheads="1"/>
          </p:cNvSpPr>
          <p:nvPr/>
        </p:nvSpPr>
        <p:spPr bwMode="auto">
          <a:xfrm>
            <a:off x="6732588" y="3068638"/>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33798" name="Title 1"/>
          <p:cNvSpPr>
            <a:spLocks noGrp="1"/>
          </p:cNvSpPr>
          <p:nvPr>
            <p:ph type="title"/>
          </p:nvPr>
        </p:nvSpPr>
        <p:spPr>
          <a:xfrm>
            <a:off x="611188" y="188913"/>
            <a:ext cx="7369175" cy="836612"/>
          </a:xfrm>
        </p:spPr>
        <p:txBody>
          <a:bodyPr anchor="t"/>
          <a:lstStyle/>
          <a:p>
            <a:pPr eaLnBrk="1" hangingPunct="1"/>
            <a:r>
              <a:rPr lang="zh-CN" altLang="en-US" smtClean="0">
                <a:latin typeface="微软雅黑" pitchFamily="34" charset="-122"/>
                <a:ea typeface="微软雅黑" pitchFamily="34" charset="-122"/>
              </a:rPr>
              <a:t>全记录页面（</a:t>
            </a:r>
            <a:r>
              <a:rPr lang="en-US" altLang="zh-CN" smtClean="0">
                <a:latin typeface="微软雅黑" pitchFamily="34" charset="-122"/>
                <a:ea typeface="微软雅黑" pitchFamily="34" charset="-122"/>
              </a:rPr>
              <a:t>Related Record </a:t>
            </a:r>
            <a:r>
              <a:rPr lang="zh-CN" altLang="en-US" smtClean="0">
                <a:latin typeface="微软雅黑" pitchFamily="34" charset="-122"/>
                <a:ea typeface="微软雅黑" pitchFamily="34" charset="-122"/>
              </a:rPr>
              <a:t>相关记录）</a:t>
            </a:r>
            <a:endParaRPr lang="en-US" smtClean="0">
              <a:latin typeface="微软雅黑" pitchFamily="34" charset="-122"/>
              <a:ea typeface="微软雅黑" pitchFamily="34" charset="-122"/>
            </a:endParaRPr>
          </a:p>
        </p:txBody>
      </p:sp>
      <p:pic>
        <p:nvPicPr>
          <p:cNvPr id="9" name="Content Placeholder 8" descr="related record.jpg"/>
          <p:cNvPicPr>
            <a:picLocks noGrp="1" noChangeAspect="1"/>
          </p:cNvPicPr>
          <p:nvPr>
            <p:ph idx="1"/>
          </p:nvPr>
        </p:nvPicPr>
        <p:blipFill>
          <a:blip r:embed="rId5" cstate="print"/>
          <a:stretch>
            <a:fillRect/>
          </a:stretch>
        </p:blipFill>
        <p:spPr>
          <a:xfrm>
            <a:off x="4786314" y="3286124"/>
            <a:ext cx="1957388" cy="358775"/>
          </a:xfrm>
          <a:effectLst>
            <a:outerShdw blurRad="292100" dist="139700" dir="2700000" algn="tl" rotWithShape="0">
              <a:srgbClr val="333333">
                <a:alpha val="65000"/>
              </a:srgbClr>
            </a:outerShdw>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p:cNvPicPr>
            <a:picLocks noChangeAspect="1" noChangeArrowheads="1"/>
          </p:cNvPicPr>
          <p:nvPr/>
        </p:nvPicPr>
        <p:blipFill>
          <a:blip r:embed="rId4" cstate="print"/>
          <a:srcRect/>
          <a:stretch>
            <a:fillRect/>
          </a:stretch>
        </p:blipFill>
        <p:spPr bwMode="auto">
          <a:xfrm>
            <a:off x="39688" y="0"/>
            <a:ext cx="9069387" cy="6535738"/>
          </a:xfrm>
          <a:prstGeom prst="rect">
            <a:avLst/>
          </a:prstGeom>
          <a:noFill/>
          <a:ln w="9525">
            <a:noFill/>
            <a:miter lim="800000"/>
            <a:headEnd/>
            <a:tailEnd/>
          </a:ln>
        </p:spPr>
      </p:pic>
      <p:sp>
        <p:nvSpPr>
          <p:cNvPr id="9" name="圆角矩形 21"/>
          <p:cNvSpPr>
            <a:spLocks noChangeArrowheads="1"/>
          </p:cNvSpPr>
          <p:nvPr/>
        </p:nvSpPr>
        <p:spPr bwMode="auto">
          <a:xfrm>
            <a:off x="7308850" y="2133600"/>
            <a:ext cx="1692275" cy="431958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64516" name="Slide Number Placeholder 3"/>
          <p:cNvSpPr>
            <a:spLocks noGrp="1"/>
          </p:cNvSpPr>
          <p:nvPr>
            <p:ph type="sldNum" sz="quarter" idx="11"/>
          </p:nvPr>
        </p:nvSpPr>
        <p:spPr/>
        <p:txBody>
          <a:bodyPr/>
          <a:lstStyle/>
          <a:p>
            <a:pPr>
              <a:defRPr/>
            </a:pPr>
            <a:fld id="{F67A5907-070E-40F9-AF90-712DAD9BCF08}" type="slidenum">
              <a:rPr lang="en-US" altLang="en-US" smtClean="0">
                <a:latin typeface="Arial" pitchFamily="34" charset="0"/>
                <a:ea typeface="宋体" pitchFamily="2" charset="-122"/>
              </a:rPr>
              <a:pPr>
                <a:defRPr/>
              </a:pPr>
              <a:t>49</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107950" y="1268413"/>
            <a:ext cx="1692275" cy="36036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圆角矩形 21"/>
          <p:cNvSpPr>
            <a:spLocks noChangeArrowheads="1"/>
          </p:cNvSpPr>
          <p:nvPr/>
        </p:nvSpPr>
        <p:spPr bwMode="auto">
          <a:xfrm>
            <a:off x="7596188" y="2997200"/>
            <a:ext cx="1296987"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7" name="Picture 6" descr="共被引参考文献.jpg"/>
          <p:cNvPicPr>
            <a:picLocks noChangeAspect="1"/>
          </p:cNvPicPr>
          <p:nvPr/>
        </p:nvPicPr>
        <p:blipFill>
          <a:blip r:embed="rId5" cstate="print"/>
          <a:stretch>
            <a:fillRect/>
          </a:stretch>
        </p:blipFill>
        <p:spPr>
          <a:xfrm>
            <a:off x="6948488" y="3289300"/>
            <a:ext cx="1947862" cy="3556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灯片编号占位符 5"/>
          <p:cNvSpPr>
            <a:spLocks noGrp="1"/>
          </p:cNvSpPr>
          <p:nvPr>
            <p:ph type="sldNum" sz="quarter" idx="11"/>
          </p:nvPr>
        </p:nvSpPr>
        <p:spPr>
          <a:xfrm>
            <a:off x="7315200" y="6248400"/>
            <a:ext cx="762000" cy="457200"/>
          </a:xfrm>
          <a:noFill/>
        </p:spPr>
        <p:txBody>
          <a:bodyPr/>
          <a:lstStyle/>
          <a:p>
            <a:fld id="{A5676364-60EE-41FA-87F7-A1D6228979B3}" type="slidenum">
              <a:rPr lang="zh-CN" altLang="en-US" smtClean="0"/>
              <a:pPr/>
              <a:t>5</a:t>
            </a:fld>
            <a:endParaRPr lang="en-US" altLang="zh-CN" smtClean="0"/>
          </a:p>
        </p:txBody>
      </p:sp>
      <p:graphicFrame>
        <p:nvGraphicFramePr>
          <p:cNvPr id="1026" name="Object 2"/>
          <p:cNvGraphicFramePr>
            <a:graphicFrameLocks noChangeAspect="1"/>
          </p:cNvGraphicFramePr>
          <p:nvPr/>
        </p:nvGraphicFramePr>
        <p:xfrm>
          <a:off x="0" y="0"/>
          <a:ext cx="9144000" cy="6859588"/>
        </p:xfrm>
        <a:graphic>
          <a:graphicData uri="http://schemas.openxmlformats.org/presentationml/2006/ole">
            <p:oleObj spid="_x0000_s247810" name="Image" r:id="rId4" imgW="10400000" imgH="7365079" progId="">
              <p:embed/>
            </p:oleObj>
          </a:graphicData>
        </a:graphic>
      </p:graphicFrame>
      <p:sp>
        <p:nvSpPr>
          <p:cNvPr id="116739" name="AutoShape 3"/>
          <p:cNvSpPr>
            <a:spLocks noChangeArrowheads="1"/>
          </p:cNvSpPr>
          <p:nvPr/>
        </p:nvSpPr>
        <p:spPr bwMode="auto">
          <a:xfrm flipH="1">
            <a:off x="5715008" y="214290"/>
            <a:ext cx="3214687" cy="2160588"/>
          </a:xfrm>
          <a:prstGeom prst="cloudCallout">
            <a:avLst>
              <a:gd name="adj1" fmla="val 94354"/>
              <a:gd name="adj2" fmla="val 35716"/>
            </a:avLst>
          </a:prstGeom>
          <a:noFill/>
          <a:ln w="12700">
            <a:solidFill>
              <a:srgbClr val="FFFF00"/>
            </a:solidFill>
            <a:round/>
            <a:headEnd/>
            <a:tailEnd/>
          </a:ln>
        </p:spPr>
        <p:txBody>
          <a:bodyPr/>
          <a:lstStyle/>
          <a:p>
            <a:r>
              <a:rPr lang="en-US" altLang="zh-CN" sz="4800" b="1" i="1" dirty="0">
                <a:solidFill>
                  <a:srgbClr val="FFFF00"/>
                </a:solidFill>
                <a:latin typeface="方正舒体" pitchFamily="2" charset="-122"/>
                <a:ea typeface="方正舒体" pitchFamily="2" charset="-122"/>
              </a:rPr>
              <a:t>Where is it </a:t>
            </a:r>
            <a:r>
              <a:rPr lang="zh-CN" altLang="en-US" sz="4800" b="1" i="1" dirty="0">
                <a:solidFill>
                  <a:srgbClr val="FFFF00"/>
                </a:solidFill>
                <a:latin typeface="方正舒体" pitchFamily="2" charset="-122"/>
                <a:ea typeface="方正舒体" pitchFamily="2" charset="-122"/>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blinds(horizontal)">
                                      <p:cBhvr>
                                        <p:cTn id="7"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smtClean="0"/>
          </a:p>
        </p:txBody>
      </p:sp>
      <p:sp>
        <p:nvSpPr>
          <p:cNvPr id="35843" name="Content Placeholder 2"/>
          <p:cNvSpPr>
            <a:spLocks noGrp="1"/>
          </p:cNvSpPr>
          <p:nvPr>
            <p:ph idx="1"/>
          </p:nvPr>
        </p:nvSpPr>
        <p:spPr/>
        <p:txBody>
          <a:bodyPr/>
          <a:lstStyle/>
          <a:p>
            <a:endParaRPr lang="en-US" smtClean="0"/>
          </a:p>
        </p:txBody>
      </p:sp>
      <p:sp>
        <p:nvSpPr>
          <p:cNvPr id="65540" name="Slide Number Placeholder 3"/>
          <p:cNvSpPr>
            <a:spLocks noGrp="1"/>
          </p:cNvSpPr>
          <p:nvPr>
            <p:ph type="sldNum" sz="quarter" idx="11"/>
          </p:nvPr>
        </p:nvSpPr>
        <p:spPr/>
        <p:txBody>
          <a:bodyPr/>
          <a:lstStyle/>
          <a:p>
            <a:pPr>
              <a:defRPr/>
            </a:pPr>
            <a:fld id="{B129E483-BB02-4BE0-A76B-29BB6CBD5491}" type="slidenum">
              <a:rPr lang="en-US" altLang="en-US" smtClean="0">
                <a:latin typeface="Arial" pitchFamily="34" charset="0"/>
                <a:ea typeface="宋体" pitchFamily="2" charset="-122"/>
              </a:rPr>
              <a:pPr>
                <a:defRPr/>
              </a:pPr>
              <a:t>50</a:t>
            </a:fld>
            <a:endParaRPr lang="en-US" altLang="en-US" smtClean="0">
              <a:latin typeface="Arial" pitchFamily="34" charset="0"/>
              <a:ea typeface="宋体" pitchFamily="2" charset="-122"/>
            </a:endParaRPr>
          </a:p>
        </p:txBody>
      </p:sp>
      <p:pic>
        <p:nvPicPr>
          <p:cNvPr id="35845" name="Picture 9"/>
          <p:cNvPicPr>
            <a:picLocks noChangeAspect="1" noChangeArrowheads="1"/>
          </p:cNvPicPr>
          <p:nvPr/>
        </p:nvPicPr>
        <p:blipFill>
          <a:blip r:embed="rId2" cstate="print"/>
          <a:srcRect/>
          <a:stretch>
            <a:fillRect/>
          </a:stretch>
        </p:blipFill>
        <p:spPr bwMode="auto">
          <a:xfrm>
            <a:off x="0" y="692150"/>
            <a:ext cx="9144000" cy="6569075"/>
          </a:xfrm>
          <a:prstGeom prst="rect">
            <a:avLst/>
          </a:prstGeom>
          <a:noFill/>
          <a:ln w="9525">
            <a:noFill/>
            <a:miter lim="800000"/>
            <a:headEnd/>
            <a:tailEnd/>
          </a:ln>
        </p:spPr>
      </p:pic>
      <p:sp>
        <p:nvSpPr>
          <p:cNvPr id="6" name="圆角矩形 21"/>
          <p:cNvSpPr>
            <a:spLocks noChangeArrowheads="1"/>
          </p:cNvSpPr>
          <p:nvPr/>
        </p:nvSpPr>
        <p:spPr bwMode="auto">
          <a:xfrm>
            <a:off x="7235825" y="2708275"/>
            <a:ext cx="1296988"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Right Arrow 6"/>
          <p:cNvSpPr>
            <a:spLocks noChangeArrowheads="1"/>
          </p:cNvSpPr>
          <p:nvPr/>
        </p:nvSpPr>
        <p:spPr bwMode="auto">
          <a:xfrm>
            <a:off x="6732588" y="3284538"/>
            <a:ext cx="576262" cy="215900"/>
          </a:xfrm>
          <a:prstGeom prst="rightArrow">
            <a:avLst>
              <a:gd name="adj1" fmla="val 50000"/>
              <a:gd name="adj2" fmla="val 50046"/>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8" name="Title 1"/>
          <p:cNvSpPr txBox="1">
            <a:spLocks/>
          </p:cNvSpPr>
          <p:nvPr/>
        </p:nvSpPr>
        <p:spPr bwMode="auto">
          <a:xfrm>
            <a:off x="611188" y="188913"/>
            <a:ext cx="7369175" cy="836612"/>
          </a:xfrm>
          <a:prstGeom prst="rect">
            <a:avLst/>
          </a:prstGeom>
          <a:noFill/>
          <a:ln w="9525">
            <a:noFill/>
            <a:miter lim="800000"/>
            <a:headEnd/>
            <a:tailEnd/>
          </a:ln>
        </p:spPr>
        <p:txBody>
          <a:bodyPr lIns="0" tIns="0" rIns="0" bIns="0"/>
          <a:lstStyle/>
          <a:p>
            <a:pPr>
              <a:lnSpc>
                <a:spcPct val="90000"/>
              </a:lnSpc>
            </a:pPr>
            <a:r>
              <a:rPr lang="zh-CN" altLang="en-US" sz="2800">
                <a:solidFill>
                  <a:schemeClr val="tx2"/>
                </a:solidFill>
                <a:latin typeface="微软雅黑" pitchFamily="34" charset="-122"/>
                <a:ea typeface="微软雅黑" pitchFamily="34" charset="-122"/>
              </a:rPr>
              <a:t>全记录页面（</a:t>
            </a:r>
            <a:r>
              <a:rPr lang="en-US" altLang="zh-CN" sz="2800">
                <a:solidFill>
                  <a:schemeClr val="tx2"/>
                </a:solidFill>
                <a:latin typeface="微软雅黑" pitchFamily="34" charset="-122"/>
                <a:ea typeface="微软雅黑" pitchFamily="34" charset="-122"/>
              </a:rPr>
              <a:t>Related Record </a:t>
            </a:r>
            <a:r>
              <a:rPr lang="zh-CN" altLang="en-US" sz="2800">
                <a:solidFill>
                  <a:schemeClr val="tx2"/>
                </a:solidFill>
                <a:latin typeface="微软雅黑" pitchFamily="34" charset="-122"/>
                <a:ea typeface="微软雅黑" pitchFamily="34" charset="-122"/>
              </a:rPr>
              <a:t>相关记录）</a:t>
            </a:r>
            <a:endParaRPr lang="en-US" sz="2800">
              <a:solidFill>
                <a:schemeClr val="tx2"/>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1"/>
          </p:nvPr>
        </p:nvSpPr>
        <p:spPr/>
        <p:txBody>
          <a:bodyPr/>
          <a:lstStyle/>
          <a:p>
            <a:pPr>
              <a:defRPr/>
            </a:pPr>
            <a:fld id="{6AD1EC61-5C54-4593-810A-14BDF8EBB260}" type="slidenum">
              <a:rPr lang="en-US" altLang="en-US" smtClean="0">
                <a:latin typeface="Arial" pitchFamily="34" charset="0"/>
                <a:ea typeface="宋体" pitchFamily="2" charset="-122"/>
              </a:rPr>
              <a:pPr>
                <a:defRPr/>
              </a:pPr>
              <a:t>51</a:t>
            </a:fld>
            <a:endParaRPr lang="en-US" altLang="en-US" smtClean="0">
              <a:latin typeface="Arial" pitchFamily="34" charset="0"/>
              <a:ea typeface="宋体" pitchFamily="2" charset="-122"/>
            </a:endParaRPr>
          </a:p>
        </p:txBody>
      </p:sp>
      <p:pic>
        <p:nvPicPr>
          <p:cNvPr id="9" name="Picture 8" descr="引证关系图设置.jpg"/>
          <p:cNvPicPr>
            <a:picLocks noChangeAspect="1"/>
          </p:cNvPicPr>
          <p:nvPr/>
        </p:nvPicPr>
        <p:blipFill>
          <a:blip r:embed="rId3" cstate="print"/>
          <a:srcRect/>
          <a:stretch>
            <a:fillRect/>
          </a:stretch>
        </p:blipFill>
        <p:spPr bwMode="auto">
          <a:xfrm>
            <a:off x="0" y="1500174"/>
            <a:ext cx="9144000" cy="4464050"/>
          </a:xfrm>
          <a:prstGeom prst="rect">
            <a:avLst/>
          </a:prstGeom>
          <a:noFill/>
          <a:ln w="9525">
            <a:noFill/>
            <a:miter lim="800000"/>
            <a:headEnd/>
            <a:tailEnd/>
          </a:ln>
        </p:spPr>
      </p:pic>
      <p:sp>
        <p:nvSpPr>
          <p:cNvPr id="36872" name="Title 1"/>
          <p:cNvSpPr>
            <a:spLocks noGrp="1"/>
          </p:cNvSpPr>
          <p:nvPr>
            <p:ph type="title"/>
          </p:nvPr>
        </p:nvSpPr>
        <p:spPr/>
        <p:txBody>
          <a:bodyPr anchor="t"/>
          <a:lstStyle/>
          <a:p>
            <a:pPr eaLnBrk="1" hangingPunct="1"/>
            <a:r>
              <a:rPr lang="zh-CN" altLang="en-US" smtClean="0">
                <a:latin typeface="微软雅黑" pitchFamily="34" charset="-122"/>
                <a:ea typeface="微软雅黑" pitchFamily="34" charset="-122"/>
              </a:rPr>
              <a:t>全记录页面（引证关系图）</a:t>
            </a:r>
            <a:endParaRPr lang="en-US" smtClean="0">
              <a:latin typeface="微软雅黑" pitchFamily="34" charset="-122"/>
              <a:ea typeface="微软雅黑" pitchFamily="34" charset="-122"/>
            </a:endParaRPr>
          </a:p>
        </p:txBody>
      </p:sp>
    </p:spTree>
    <p:custDataLst>
      <p:tags r:id="rId1"/>
    </p:custData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1"/>
          </p:nvPr>
        </p:nvSpPr>
        <p:spPr/>
        <p:txBody>
          <a:bodyPr/>
          <a:lstStyle/>
          <a:p>
            <a:pPr>
              <a:defRPr/>
            </a:pPr>
            <a:fld id="{31FA2351-7B13-4AEF-836C-D8FD8489CD6D}" type="slidenum">
              <a:rPr lang="en-US" altLang="en-US" smtClean="0">
                <a:latin typeface="Arial" pitchFamily="34" charset="0"/>
                <a:ea typeface="宋体" pitchFamily="2" charset="-122"/>
              </a:rPr>
              <a:pPr>
                <a:defRPr/>
              </a:pPr>
              <a:t>52</a:t>
            </a:fld>
            <a:endParaRPr lang="en-US" altLang="en-US" smtClean="0">
              <a:latin typeface="Arial" pitchFamily="34" charset="0"/>
              <a:ea typeface="宋体" pitchFamily="2" charset="-122"/>
            </a:endParaRPr>
          </a:p>
        </p:txBody>
      </p:sp>
      <p:pic>
        <p:nvPicPr>
          <p:cNvPr id="37891" name="Picture 6" descr="citation map.png"/>
          <p:cNvPicPr>
            <a:picLocks noChangeAspect="1"/>
          </p:cNvPicPr>
          <p:nvPr/>
        </p:nvPicPr>
        <p:blipFill>
          <a:blip r:embed="rId4" cstate="print"/>
          <a:srcRect/>
          <a:stretch>
            <a:fillRect/>
          </a:stretch>
        </p:blipFill>
        <p:spPr bwMode="auto">
          <a:xfrm>
            <a:off x="0" y="1341438"/>
            <a:ext cx="9144000" cy="4103687"/>
          </a:xfrm>
          <a:prstGeom prst="rect">
            <a:avLst/>
          </a:prstGeom>
          <a:noFill/>
          <a:ln w="9525">
            <a:solidFill>
              <a:srgbClr val="FF6600"/>
            </a:solidFill>
            <a:miter lim="800000"/>
            <a:headEnd/>
            <a:tailEnd/>
          </a:ln>
        </p:spPr>
      </p:pic>
      <p:sp>
        <p:nvSpPr>
          <p:cNvPr id="4" name="Oval 3"/>
          <p:cNvSpPr>
            <a:spLocks noChangeArrowheads="1"/>
          </p:cNvSpPr>
          <p:nvPr/>
        </p:nvSpPr>
        <p:spPr bwMode="auto">
          <a:xfrm>
            <a:off x="3635375" y="1196975"/>
            <a:ext cx="1152525" cy="647700"/>
          </a:xfrm>
          <a:prstGeom prst="ellipse">
            <a:avLst/>
          </a:prstGeom>
          <a:noFill/>
          <a:ln w="28575" algn="ctr">
            <a:solidFill>
              <a:schemeClr val="tx2"/>
            </a:solidFill>
            <a:round/>
            <a:headEnd/>
            <a:tailEnd/>
          </a:ln>
        </p:spPr>
        <p:txBody>
          <a:bodyPr lIns="0" tIns="0" rIns="182880" bIns="0"/>
          <a:lstStyle/>
          <a:p>
            <a:pPr>
              <a:spcBef>
                <a:spcPct val="50000"/>
              </a:spcBef>
            </a:pPr>
            <a:endParaRPr lang="en-US" sz="2400"/>
          </a:p>
        </p:txBody>
      </p:sp>
      <p:sp>
        <p:nvSpPr>
          <p:cNvPr id="5" name="Oval 4"/>
          <p:cNvSpPr>
            <a:spLocks noChangeArrowheads="1"/>
          </p:cNvSpPr>
          <p:nvPr/>
        </p:nvSpPr>
        <p:spPr bwMode="auto">
          <a:xfrm>
            <a:off x="755650" y="1196975"/>
            <a:ext cx="7345363" cy="3240088"/>
          </a:xfrm>
          <a:prstGeom prst="ellipse">
            <a:avLst/>
          </a:prstGeom>
          <a:noFill/>
          <a:ln w="28575" algn="ctr">
            <a:solidFill>
              <a:schemeClr val="tx2"/>
            </a:solidFill>
            <a:round/>
            <a:headEnd/>
            <a:tailEnd/>
          </a:ln>
        </p:spPr>
        <p:txBody>
          <a:bodyPr lIns="0" tIns="0" rIns="182880" bIns="0"/>
          <a:lstStyle/>
          <a:p>
            <a:pPr>
              <a:spcBef>
                <a:spcPct val="50000"/>
              </a:spcBef>
            </a:pPr>
            <a:endParaRPr lang="en-US" sz="2400"/>
          </a:p>
        </p:txBody>
      </p:sp>
      <p:sp>
        <p:nvSpPr>
          <p:cNvPr id="7" name="Isosceles Triangle 6"/>
          <p:cNvSpPr>
            <a:spLocks noChangeArrowheads="1"/>
          </p:cNvSpPr>
          <p:nvPr/>
        </p:nvSpPr>
        <p:spPr bwMode="auto">
          <a:xfrm rot="-1322487">
            <a:off x="4294188" y="3270250"/>
            <a:ext cx="4156075" cy="2017713"/>
          </a:xfrm>
          <a:prstGeom prst="triangle">
            <a:avLst>
              <a:gd name="adj" fmla="val 50000"/>
            </a:avLst>
          </a:prstGeom>
          <a:noFill/>
          <a:ln w="28575" algn="ctr">
            <a:solidFill>
              <a:schemeClr val="tx2"/>
            </a:solidFill>
            <a:round/>
            <a:headEnd/>
            <a:tailEnd/>
          </a:ln>
        </p:spPr>
        <p:txBody>
          <a:bodyPr lIns="0" tIns="0" rIns="182880" bIns="0"/>
          <a:lstStyle/>
          <a:p>
            <a:pPr>
              <a:spcBef>
                <a:spcPct val="50000"/>
              </a:spcBef>
            </a:pPr>
            <a:endParaRPr lang="en-US" sz="2400"/>
          </a:p>
        </p:txBody>
      </p:sp>
      <p:sp>
        <p:nvSpPr>
          <p:cNvPr id="8" name="Isosceles Triangle 7"/>
          <p:cNvSpPr>
            <a:spLocks noChangeArrowheads="1"/>
          </p:cNvSpPr>
          <p:nvPr/>
        </p:nvSpPr>
        <p:spPr bwMode="auto">
          <a:xfrm rot="2766643">
            <a:off x="234156" y="3096419"/>
            <a:ext cx="2925763" cy="1997075"/>
          </a:xfrm>
          <a:prstGeom prst="triangle">
            <a:avLst>
              <a:gd name="adj" fmla="val 61838"/>
            </a:avLst>
          </a:prstGeom>
          <a:noFill/>
          <a:ln w="28575" algn="ctr">
            <a:solidFill>
              <a:schemeClr val="tx2"/>
            </a:solidFill>
            <a:round/>
            <a:headEnd/>
            <a:tailEnd/>
          </a:ln>
        </p:spPr>
        <p:txBody>
          <a:bodyPr lIns="0" tIns="0" rIns="182880" bIns="0"/>
          <a:lstStyle/>
          <a:p>
            <a:pPr>
              <a:spcBef>
                <a:spcPct val="50000"/>
              </a:spcBef>
            </a:pPr>
            <a:endParaRPr lang="en-US" sz="240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childTnLst>
                                    <p:animEffect transition="out" filter="box(i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grpId="1" nodeType="clickEffect">
                                  <p:stCondLst>
                                    <p:cond delay="0"/>
                                  </p:stCondLst>
                                  <p:childTnLst>
                                    <p:animEffect transition="out" filter="box(in)">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1"/>
          </p:nvPr>
        </p:nvSpPr>
        <p:spPr/>
        <p:txBody>
          <a:bodyPr/>
          <a:lstStyle/>
          <a:p>
            <a:pPr>
              <a:defRPr/>
            </a:pPr>
            <a:fld id="{45E00C8D-CA0B-4EC2-8EB5-25595BFE6C7A}" type="slidenum">
              <a:rPr lang="en-US" altLang="en-US" smtClean="0">
                <a:latin typeface="Arial" pitchFamily="34" charset="0"/>
                <a:ea typeface="宋体" pitchFamily="2" charset="-122"/>
              </a:rPr>
              <a:pPr>
                <a:defRPr/>
              </a:pPr>
              <a:t>53</a:t>
            </a:fld>
            <a:endParaRPr lang="en-US" altLang="en-US" smtClean="0">
              <a:latin typeface="Arial" pitchFamily="34" charset="0"/>
              <a:ea typeface="宋体" pitchFamily="2" charset="-122"/>
            </a:endParaRPr>
          </a:p>
        </p:txBody>
      </p:sp>
      <p:grpSp>
        <p:nvGrpSpPr>
          <p:cNvPr id="2" name="Group 56"/>
          <p:cNvGrpSpPr>
            <a:grpSpLocks/>
          </p:cNvGrpSpPr>
          <p:nvPr/>
        </p:nvGrpSpPr>
        <p:grpSpPr bwMode="auto">
          <a:xfrm>
            <a:off x="2465388" y="3355975"/>
            <a:ext cx="4452937" cy="2809875"/>
            <a:chOff x="3107635" y="3372678"/>
            <a:chExt cx="4452730" cy="2809461"/>
          </a:xfrm>
        </p:grpSpPr>
        <p:grpSp>
          <p:nvGrpSpPr>
            <p:cNvPr id="3" name="Group 48"/>
            <p:cNvGrpSpPr>
              <a:grpSpLocks/>
            </p:cNvGrpSpPr>
            <p:nvPr/>
          </p:nvGrpSpPr>
          <p:grpSpPr bwMode="auto">
            <a:xfrm>
              <a:off x="3107635" y="3372678"/>
              <a:ext cx="4452730" cy="2809461"/>
              <a:chOff x="2345635" y="3525078"/>
              <a:chExt cx="4452730" cy="2809461"/>
            </a:xfrm>
          </p:grpSpPr>
          <p:pic>
            <p:nvPicPr>
              <p:cNvPr id="8" name="Picture 31" descr="WoSfullrec"/>
              <p:cNvPicPr>
                <a:picLocks noChangeAspect="1" noChangeArrowheads="1"/>
              </p:cNvPicPr>
              <p:nvPr/>
            </p:nvPicPr>
            <p:blipFill>
              <a:blip r:embed="rId3" cstate="print"/>
              <a:srcRect/>
              <a:stretch>
                <a:fillRect/>
              </a:stretch>
            </p:blipFill>
            <p:spPr bwMode="auto">
              <a:xfrm>
                <a:off x="5631607" y="5539319"/>
                <a:ext cx="695293" cy="795220"/>
              </a:xfrm>
              <a:prstGeom prst="rect">
                <a:avLst/>
              </a:prstGeom>
              <a:ln>
                <a:noFill/>
              </a:ln>
              <a:effectLst>
                <a:outerShdw blurRad="292100" dist="139700" dir="2700000" algn="tl" rotWithShape="0">
                  <a:srgbClr val="333333">
                    <a:alpha val="65000"/>
                  </a:srgbClr>
                </a:outerShdw>
              </a:effectLst>
            </p:spPr>
          </p:pic>
          <p:pic>
            <p:nvPicPr>
              <p:cNvPr id="9" name="Picture 8" descr="WoSfullrec"/>
              <p:cNvPicPr>
                <a:picLocks noChangeAspect="1" noChangeArrowheads="1"/>
              </p:cNvPicPr>
              <p:nvPr/>
            </p:nvPicPr>
            <p:blipFill>
              <a:blip r:embed="rId3" cstate="print"/>
              <a:srcRect/>
              <a:stretch>
                <a:fillRect/>
              </a:stretch>
            </p:blipFill>
            <p:spPr bwMode="auto">
              <a:xfrm>
                <a:off x="4831544" y="4956792"/>
                <a:ext cx="695293" cy="795221"/>
              </a:xfrm>
              <a:prstGeom prst="rect">
                <a:avLst/>
              </a:prstGeom>
              <a:ln>
                <a:noFill/>
              </a:ln>
              <a:effectLst>
                <a:outerShdw blurRad="292100" dist="139700" dir="2700000" algn="tl" rotWithShape="0">
                  <a:srgbClr val="333333">
                    <a:alpha val="65000"/>
                  </a:srgbClr>
                </a:outerShdw>
              </a:effectLst>
            </p:spPr>
          </p:pic>
          <p:pic>
            <p:nvPicPr>
              <p:cNvPr id="10" name="Picture 9" descr="WoSfullrec"/>
              <p:cNvPicPr>
                <a:picLocks noChangeAspect="1" noChangeArrowheads="1"/>
              </p:cNvPicPr>
              <p:nvPr/>
            </p:nvPicPr>
            <p:blipFill>
              <a:blip r:embed="rId3" cstate="print"/>
              <a:srcRect/>
              <a:stretch>
                <a:fillRect/>
              </a:stretch>
            </p:blipFill>
            <p:spPr bwMode="auto">
              <a:xfrm>
                <a:off x="5468102" y="4691719"/>
                <a:ext cx="693706" cy="795220"/>
              </a:xfrm>
              <a:prstGeom prst="rect">
                <a:avLst/>
              </a:prstGeom>
              <a:ln>
                <a:noFill/>
              </a:ln>
              <a:effectLst>
                <a:outerShdw blurRad="292100" dist="139700" dir="2700000" algn="tl" rotWithShape="0">
                  <a:srgbClr val="333333">
                    <a:alpha val="65000"/>
                  </a:srgbClr>
                </a:outerShdw>
              </a:effectLst>
            </p:spPr>
          </p:pic>
          <p:sp>
            <p:nvSpPr>
              <p:cNvPr id="11" name="Line 21"/>
              <p:cNvSpPr>
                <a:spLocks noChangeShapeType="1"/>
              </p:cNvSpPr>
              <p:nvPr/>
            </p:nvSpPr>
            <p:spPr bwMode="auto">
              <a:xfrm flipH="1" flipV="1">
                <a:off x="4201336" y="3525078"/>
                <a:ext cx="1006428" cy="1325368"/>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latin typeface="+mj-lt"/>
                  <a:ea typeface="方正黑体简体"/>
                </a:endParaRPr>
              </a:p>
            </p:txBody>
          </p:sp>
          <p:sp>
            <p:nvSpPr>
              <p:cNvPr id="12" name="Text Box 22"/>
              <p:cNvSpPr txBox="1">
                <a:spLocks noChangeArrowheads="1"/>
              </p:cNvSpPr>
              <p:nvPr/>
            </p:nvSpPr>
            <p:spPr bwMode="auto">
              <a:xfrm>
                <a:off x="4412464" y="3948879"/>
                <a:ext cx="769901" cy="261898"/>
              </a:xfrm>
              <a:prstGeom prst="rect">
                <a:avLst/>
              </a:prstGeom>
              <a:solidFill>
                <a:schemeClr val="bg1"/>
              </a:solidFill>
              <a:ln w="28575">
                <a:solidFill>
                  <a:schemeClr val="tx2"/>
                </a:solidFill>
                <a:miter lim="800000"/>
                <a:headEnd/>
                <a:tailEnd/>
              </a:ln>
            </p:spPr>
            <p:txBody>
              <a:bodyPr lIns="0" rIns="0">
                <a:spAutoFit/>
              </a:bodyPr>
              <a:lstStyle/>
              <a:p>
                <a:pPr algn="ctr" eaLnBrk="0" hangingPunct="0">
                  <a:spcBef>
                    <a:spcPct val="50000"/>
                  </a:spcBef>
                </a:pPr>
                <a:r>
                  <a:rPr lang="zh-CN" altLang="en-US" sz="1100" b="1" i="1">
                    <a:ea typeface="方正黑体简体"/>
                    <a:cs typeface="Times New Roman" pitchFamily="18" charset="0"/>
                  </a:rPr>
                  <a:t>相关记录</a:t>
                </a:r>
                <a:endParaRPr lang="en-US" altLang="zh-CN" sz="1100" b="1" i="1">
                  <a:ea typeface="方正黑体简体"/>
                  <a:cs typeface="Times New Roman" pitchFamily="18" charset="0"/>
                </a:endParaRPr>
              </a:p>
            </p:txBody>
          </p:sp>
          <p:sp>
            <p:nvSpPr>
              <p:cNvPr id="13" name="Text Box 25"/>
              <p:cNvSpPr txBox="1">
                <a:spLocks noChangeArrowheads="1"/>
              </p:cNvSpPr>
              <p:nvPr/>
            </p:nvSpPr>
            <p:spPr bwMode="auto">
              <a:xfrm>
                <a:off x="5626844" y="4850446"/>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rPr>
                  <a:t>2004</a:t>
                </a:r>
              </a:p>
            </p:txBody>
          </p:sp>
          <p:sp>
            <p:nvSpPr>
              <p:cNvPr id="14" name="Text Box 26"/>
              <p:cNvSpPr txBox="1">
                <a:spLocks noChangeArrowheads="1"/>
              </p:cNvSpPr>
              <p:nvPr/>
            </p:nvSpPr>
            <p:spPr bwMode="auto">
              <a:xfrm>
                <a:off x="5049021" y="5464717"/>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1999</a:t>
                </a:r>
              </a:p>
            </p:txBody>
          </p:sp>
          <p:pic>
            <p:nvPicPr>
              <p:cNvPr id="15" name="Picture 27" descr="WoSfullrec"/>
              <p:cNvPicPr>
                <a:picLocks noChangeAspect="1" noChangeArrowheads="1"/>
              </p:cNvPicPr>
              <p:nvPr/>
            </p:nvPicPr>
            <p:blipFill>
              <a:blip r:embed="rId3"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16" name="Text Box 28"/>
              <p:cNvSpPr txBox="1">
                <a:spLocks noChangeArrowheads="1"/>
              </p:cNvSpPr>
              <p:nvPr/>
            </p:nvSpPr>
            <p:spPr bwMode="auto">
              <a:xfrm>
                <a:off x="6263403" y="5094885"/>
                <a:ext cx="317485" cy="160313"/>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rPr>
                  <a:t>2002</a:t>
                </a:r>
              </a:p>
            </p:txBody>
          </p:sp>
          <p:sp>
            <p:nvSpPr>
              <p:cNvPr id="17" name="Line 29"/>
              <p:cNvSpPr>
                <a:spLocks noChangeShapeType="1"/>
              </p:cNvSpPr>
              <p:nvPr/>
            </p:nvSpPr>
            <p:spPr bwMode="auto">
              <a:xfrm flipH="1" flipV="1">
                <a:off x="2345635" y="5009172"/>
                <a:ext cx="1696958"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endParaRPr>
              </a:p>
            </p:txBody>
          </p:sp>
          <p:sp>
            <p:nvSpPr>
              <p:cNvPr id="18" name="Line 30"/>
              <p:cNvSpPr>
                <a:spLocks noChangeShapeType="1"/>
              </p:cNvSpPr>
              <p:nvPr/>
            </p:nvSpPr>
            <p:spPr bwMode="auto">
              <a:xfrm flipH="1" flipV="1">
                <a:off x="2558350" y="4585372"/>
                <a:ext cx="1484243" cy="6364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endParaRPr>
              </a:p>
            </p:txBody>
          </p:sp>
          <p:sp>
            <p:nvSpPr>
              <p:cNvPr id="19" name="Text Box 32"/>
              <p:cNvSpPr txBox="1">
                <a:spLocks noChangeArrowheads="1"/>
              </p:cNvSpPr>
              <p:nvPr/>
            </p:nvSpPr>
            <p:spPr bwMode="auto">
              <a:xfrm>
                <a:off x="5791937" y="5942485"/>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1994</a:t>
                </a:r>
              </a:p>
            </p:txBody>
          </p:sp>
          <p:sp>
            <p:nvSpPr>
              <p:cNvPr id="20" name="Text Box 35"/>
              <p:cNvSpPr txBox="1">
                <a:spLocks noChangeArrowheads="1"/>
              </p:cNvSpPr>
              <p:nvPr/>
            </p:nvSpPr>
            <p:spPr bwMode="auto">
              <a:xfrm>
                <a:off x="3961635" y="5110757"/>
                <a:ext cx="815937" cy="226979"/>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引用</a:t>
                </a:r>
                <a:endParaRPr lang="en-US" altLang="zh-CN" sz="1100" b="1" i="1" dirty="0">
                  <a:latin typeface="+mj-lt"/>
                  <a:ea typeface="方正黑体简体"/>
                  <a:cs typeface="Times New Roman" pitchFamily="18" charset="0"/>
                </a:endParaRPr>
              </a:p>
            </p:txBody>
          </p:sp>
        </p:grpSp>
        <p:sp>
          <p:nvSpPr>
            <p:cNvPr id="38946" name="Rectangle 31"/>
            <p:cNvSpPr>
              <a:spLocks noChangeArrowheads="1"/>
            </p:cNvSpPr>
            <p:nvPr/>
          </p:nvSpPr>
          <p:spPr bwMode="auto">
            <a:xfrm>
              <a:off x="4495800" y="4495800"/>
              <a:ext cx="15240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ea typeface="方正黑体简体"/>
                  <a:cs typeface="方正黑体简体"/>
                </a:rPr>
                <a:t> </a:t>
              </a:r>
              <a:r>
                <a:rPr lang="zh-CN" altLang="en-US" sz="1600">
                  <a:latin typeface="微软雅黑" pitchFamily="34" charset="-122"/>
                  <a:ea typeface="微软雅黑" pitchFamily="34" charset="-122"/>
                </a:rPr>
                <a:t>越查越广</a:t>
              </a:r>
            </a:p>
          </p:txBody>
        </p:sp>
      </p:grpSp>
      <p:grpSp>
        <p:nvGrpSpPr>
          <p:cNvPr id="4" name="Group 55"/>
          <p:cNvGrpSpPr>
            <a:grpSpLocks/>
          </p:cNvGrpSpPr>
          <p:nvPr/>
        </p:nvGrpSpPr>
        <p:grpSpPr bwMode="auto">
          <a:xfrm>
            <a:off x="4614863" y="1844675"/>
            <a:ext cx="4637087" cy="1739900"/>
            <a:chOff x="5257800" y="1712543"/>
            <a:chExt cx="4638114" cy="1738682"/>
          </a:xfrm>
        </p:grpSpPr>
        <p:grpSp>
          <p:nvGrpSpPr>
            <p:cNvPr id="5" name="Group 46"/>
            <p:cNvGrpSpPr>
              <a:grpSpLocks/>
            </p:cNvGrpSpPr>
            <p:nvPr/>
          </p:nvGrpSpPr>
          <p:grpSpPr bwMode="auto">
            <a:xfrm>
              <a:off x="5257800" y="1731579"/>
              <a:ext cx="2526271" cy="1719646"/>
              <a:chOff x="4495800" y="1827657"/>
              <a:chExt cx="2526271" cy="1719646"/>
            </a:xfrm>
          </p:grpSpPr>
          <p:pic>
            <p:nvPicPr>
              <p:cNvPr id="24" name="Picture 2" descr="WoSfullrec"/>
              <p:cNvPicPr>
                <a:picLocks noChangeAspect="1" noChangeArrowheads="1"/>
              </p:cNvPicPr>
              <p:nvPr/>
            </p:nvPicPr>
            <p:blipFill>
              <a:blip r:embed="rId3" cstate="print"/>
              <a:srcRect/>
              <a:stretch>
                <a:fillRect/>
              </a:stretch>
            </p:blipFill>
            <p:spPr bwMode="auto">
              <a:xfrm>
                <a:off x="5739087" y="1827658"/>
                <a:ext cx="692303" cy="796367"/>
              </a:xfrm>
              <a:prstGeom prst="rect">
                <a:avLst/>
              </a:prstGeom>
              <a:ln>
                <a:noFill/>
              </a:ln>
              <a:effectLst>
                <a:outerShdw blurRad="292100" dist="139700" dir="2700000" algn="tl" rotWithShape="0">
                  <a:srgbClr val="333333">
                    <a:alpha val="65000"/>
                  </a:srgbClr>
                </a:outerShdw>
              </a:effectLst>
            </p:spPr>
          </p:pic>
          <p:sp>
            <p:nvSpPr>
              <p:cNvPr id="25" name="Text Box 3"/>
              <p:cNvSpPr txBox="1">
                <a:spLocks noChangeArrowheads="1"/>
              </p:cNvSpPr>
              <p:nvPr/>
            </p:nvSpPr>
            <p:spPr bwMode="auto">
              <a:xfrm>
                <a:off x="5902636" y="2092585"/>
                <a:ext cx="319158" cy="16181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2010</a:t>
                </a:r>
              </a:p>
            </p:txBody>
          </p:sp>
          <p:sp>
            <p:nvSpPr>
              <p:cNvPr id="26" name="Line 4"/>
              <p:cNvSpPr>
                <a:spLocks noChangeShapeType="1"/>
              </p:cNvSpPr>
              <p:nvPr/>
            </p:nvSpPr>
            <p:spPr bwMode="auto">
              <a:xfrm flipV="1">
                <a:off x="4495800" y="2676376"/>
                <a:ext cx="871730" cy="11104"/>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endParaRPr>
              </a:p>
            </p:txBody>
          </p:sp>
          <p:pic>
            <p:nvPicPr>
              <p:cNvPr id="27" name="Picture 7" descr="WoSfullrec"/>
              <p:cNvPicPr>
                <a:picLocks noChangeAspect="1" noChangeArrowheads="1"/>
              </p:cNvPicPr>
              <p:nvPr/>
            </p:nvPicPr>
            <p:blipFill>
              <a:blip r:embed="rId3" cstate="print"/>
              <a:srcRect/>
              <a:stretch>
                <a:fillRect/>
              </a:stretch>
            </p:blipFill>
            <p:spPr bwMode="auto">
              <a:xfrm>
                <a:off x="5408814" y="2306747"/>
                <a:ext cx="695479" cy="794781"/>
              </a:xfrm>
              <a:prstGeom prst="rect">
                <a:avLst/>
              </a:prstGeom>
              <a:ln>
                <a:noFill/>
              </a:ln>
              <a:effectLst>
                <a:outerShdw blurRad="292100" dist="139700" dir="2700000" algn="tl" rotWithShape="0">
                  <a:srgbClr val="333333">
                    <a:alpha val="65000"/>
                  </a:srgbClr>
                </a:outerShdw>
              </a:effectLst>
            </p:spPr>
          </p:pic>
          <p:sp>
            <p:nvSpPr>
              <p:cNvPr id="28" name="Text Box 19"/>
              <p:cNvSpPr txBox="1">
                <a:spLocks noChangeArrowheads="1"/>
              </p:cNvSpPr>
              <p:nvPr/>
            </p:nvSpPr>
            <p:spPr bwMode="auto">
              <a:xfrm>
                <a:off x="5526315" y="2836601"/>
                <a:ext cx="317570" cy="16181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2003</a:t>
                </a:r>
              </a:p>
            </p:txBody>
          </p:sp>
          <p:sp>
            <p:nvSpPr>
              <p:cNvPr id="29" name="Text Box 20"/>
              <p:cNvSpPr txBox="1">
                <a:spLocks noChangeArrowheads="1"/>
              </p:cNvSpPr>
              <p:nvPr/>
            </p:nvSpPr>
            <p:spPr bwMode="auto">
              <a:xfrm>
                <a:off x="4597422" y="2373376"/>
                <a:ext cx="597032" cy="226854"/>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施引文献</a:t>
                </a:r>
                <a:endParaRPr lang="en-US" altLang="zh-CN" sz="1100" b="1" i="1" dirty="0">
                  <a:latin typeface="+mj-lt"/>
                  <a:ea typeface="方正黑体简体"/>
                  <a:cs typeface="Times New Roman" pitchFamily="18" charset="0"/>
                </a:endParaRPr>
              </a:p>
            </p:txBody>
          </p:sp>
          <p:pic>
            <p:nvPicPr>
              <p:cNvPr id="30" name="Picture 23" descr="WoSfullrec"/>
              <p:cNvPicPr>
                <a:picLocks noChangeAspect="1" noChangeArrowheads="1"/>
              </p:cNvPicPr>
              <p:nvPr/>
            </p:nvPicPr>
            <p:blipFill>
              <a:blip r:embed="rId3" cstate="print"/>
              <a:srcRect/>
              <a:stretch>
                <a:fillRect/>
              </a:stretch>
            </p:blipFill>
            <p:spPr bwMode="auto">
              <a:xfrm>
                <a:off x="6326592" y="2103690"/>
                <a:ext cx="695479" cy="796367"/>
              </a:xfrm>
              <a:prstGeom prst="rect">
                <a:avLst/>
              </a:prstGeom>
              <a:ln>
                <a:noFill/>
              </a:ln>
              <a:effectLst>
                <a:outerShdw blurRad="292100" dist="139700" dir="2700000" algn="tl" rotWithShape="0">
                  <a:srgbClr val="333333">
                    <a:alpha val="65000"/>
                  </a:srgbClr>
                </a:outerShdw>
              </a:effectLst>
            </p:spPr>
          </p:pic>
          <p:sp>
            <p:nvSpPr>
              <p:cNvPr id="31" name="Text Box 24"/>
              <p:cNvSpPr txBox="1">
                <a:spLocks noChangeArrowheads="1"/>
              </p:cNvSpPr>
              <p:nvPr/>
            </p:nvSpPr>
            <p:spPr bwMode="auto">
              <a:xfrm>
                <a:off x="6479026" y="2306747"/>
                <a:ext cx="317570" cy="160226"/>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rPr>
                  <a:t>2008</a:t>
                </a:r>
              </a:p>
            </p:txBody>
          </p:sp>
          <p:pic>
            <p:nvPicPr>
              <p:cNvPr id="32" name="Picture 33" descr="WoSfullrec"/>
              <p:cNvPicPr>
                <a:picLocks noChangeAspect="1" noChangeArrowheads="1"/>
              </p:cNvPicPr>
              <p:nvPr/>
            </p:nvPicPr>
            <p:blipFill>
              <a:blip r:embed="rId3" cstate="print"/>
              <a:srcRect/>
              <a:stretch>
                <a:fillRect/>
              </a:stretch>
            </p:blipFill>
            <p:spPr bwMode="auto">
              <a:xfrm>
                <a:off x="6039192" y="2752523"/>
                <a:ext cx="695479" cy="794780"/>
              </a:xfrm>
              <a:prstGeom prst="rect">
                <a:avLst/>
              </a:prstGeom>
              <a:ln>
                <a:noFill/>
              </a:ln>
              <a:effectLst>
                <a:outerShdw blurRad="292100" dist="139700" dir="2700000" algn="tl" rotWithShape="0">
                  <a:srgbClr val="333333">
                    <a:alpha val="65000"/>
                  </a:srgbClr>
                </a:outerShdw>
              </a:effectLst>
            </p:spPr>
          </p:pic>
          <p:sp>
            <p:nvSpPr>
              <p:cNvPr id="33" name="Text Box 34"/>
              <p:cNvSpPr txBox="1">
                <a:spLocks noChangeArrowheads="1"/>
              </p:cNvSpPr>
              <p:nvPr/>
            </p:nvSpPr>
            <p:spPr bwMode="auto">
              <a:xfrm>
                <a:off x="6163044" y="3239544"/>
                <a:ext cx="315982" cy="16181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rPr>
                  <a:t>2006</a:t>
                </a:r>
              </a:p>
            </p:txBody>
          </p:sp>
        </p:grpSp>
        <p:sp>
          <p:nvSpPr>
            <p:cNvPr id="38934" name="Rectangle 47"/>
            <p:cNvSpPr>
              <a:spLocks noChangeArrowheads="1"/>
            </p:cNvSpPr>
            <p:nvPr/>
          </p:nvSpPr>
          <p:spPr bwMode="auto">
            <a:xfrm>
              <a:off x="5323914" y="1712543"/>
              <a:ext cx="45720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越查越新</a:t>
              </a:r>
            </a:p>
          </p:txBody>
        </p:sp>
      </p:grpSp>
      <p:pic>
        <p:nvPicPr>
          <p:cNvPr id="34" name="Picture 18" descr="WoSfullrec"/>
          <p:cNvPicPr>
            <a:picLocks noChangeAspect="1" noChangeArrowheads="1"/>
          </p:cNvPicPr>
          <p:nvPr/>
        </p:nvPicPr>
        <p:blipFill>
          <a:blip r:embed="rId4" cstate="print"/>
          <a:srcRect/>
          <a:stretch>
            <a:fillRect/>
          </a:stretch>
        </p:blipFill>
        <p:spPr bwMode="auto">
          <a:xfrm>
            <a:off x="3567113" y="2190750"/>
            <a:ext cx="1019175" cy="1165225"/>
          </a:xfrm>
          <a:prstGeom prst="rect">
            <a:avLst/>
          </a:prstGeom>
          <a:ln>
            <a:noFill/>
          </a:ln>
          <a:effectLst>
            <a:outerShdw blurRad="292100" dist="139700" dir="2700000" algn="tl" rotWithShape="0">
              <a:srgbClr val="333333">
                <a:alpha val="65000"/>
              </a:srgbClr>
            </a:outerShdw>
          </a:effectLst>
        </p:spPr>
      </p:pic>
      <p:sp>
        <p:nvSpPr>
          <p:cNvPr id="35" name="Text Box 38"/>
          <p:cNvSpPr txBox="1">
            <a:spLocks noChangeArrowheads="1"/>
          </p:cNvSpPr>
          <p:nvPr/>
        </p:nvSpPr>
        <p:spPr bwMode="auto">
          <a:xfrm>
            <a:off x="3889375" y="2708275"/>
            <a:ext cx="303213" cy="161925"/>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mj-lt"/>
                <a:ea typeface="方正黑体简体"/>
              </a:rPr>
              <a:t>2002</a:t>
            </a:r>
          </a:p>
        </p:txBody>
      </p:sp>
      <p:grpSp>
        <p:nvGrpSpPr>
          <p:cNvPr id="6" name="Group 54"/>
          <p:cNvGrpSpPr>
            <a:grpSpLocks/>
          </p:cNvGrpSpPr>
          <p:nvPr/>
        </p:nvGrpSpPr>
        <p:grpSpPr bwMode="auto">
          <a:xfrm>
            <a:off x="1033463" y="2651125"/>
            <a:ext cx="2438400" cy="2560638"/>
            <a:chOff x="1676400" y="2667000"/>
            <a:chExt cx="2438400" cy="2560982"/>
          </a:xfrm>
        </p:grpSpPr>
        <p:grpSp>
          <p:nvGrpSpPr>
            <p:cNvPr id="7" name="Group 47"/>
            <p:cNvGrpSpPr>
              <a:grpSpLocks/>
            </p:cNvGrpSpPr>
            <p:nvPr/>
          </p:nvGrpSpPr>
          <p:grpSpPr bwMode="auto">
            <a:xfrm>
              <a:off x="1676400" y="3124261"/>
              <a:ext cx="2438400" cy="2103721"/>
              <a:chOff x="914400" y="3276661"/>
              <a:chExt cx="2438400" cy="2103721"/>
            </a:xfrm>
          </p:grpSpPr>
          <p:pic>
            <p:nvPicPr>
              <p:cNvPr id="39" name="Picture 5" descr="WoSfullrec"/>
              <p:cNvPicPr>
                <a:picLocks noChangeAspect="1" noChangeArrowheads="1"/>
              </p:cNvPicPr>
              <p:nvPr/>
            </p:nvPicPr>
            <p:blipFill>
              <a:blip r:embed="rId3" cstate="print"/>
              <a:srcRect/>
              <a:stretch>
                <a:fillRect/>
              </a:stretch>
            </p:blipFill>
            <p:spPr bwMode="auto">
              <a:xfrm>
                <a:off x="914400" y="3748212"/>
                <a:ext cx="695325" cy="795444"/>
              </a:xfrm>
              <a:prstGeom prst="rect">
                <a:avLst/>
              </a:prstGeom>
              <a:ln>
                <a:noFill/>
              </a:ln>
              <a:effectLst>
                <a:outerShdw blurRad="292100" dist="139700" dir="2700000" algn="tl" rotWithShape="0">
                  <a:srgbClr val="333333">
                    <a:alpha val="65000"/>
                  </a:srgbClr>
                </a:outerShdw>
              </a:effectLst>
            </p:spPr>
          </p:pic>
          <p:pic>
            <p:nvPicPr>
              <p:cNvPr id="40" name="Picture 6" descr="WoSfullrec"/>
              <p:cNvPicPr>
                <a:picLocks noChangeAspect="1" noChangeArrowheads="1"/>
              </p:cNvPicPr>
              <p:nvPr/>
            </p:nvPicPr>
            <p:blipFill>
              <a:blip r:embed="rId3" cstate="print"/>
              <a:srcRect/>
              <a:stretch>
                <a:fillRect/>
              </a:stretch>
            </p:blipFill>
            <p:spPr bwMode="auto">
              <a:xfrm>
                <a:off x="1392237" y="3324292"/>
                <a:ext cx="693738" cy="795445"/>
              </a:xfrm>
              <a:prstGeom prst="rect">
                <a:avLst/>
              </a:prstGeom>
              <a:ln>
                <a:noFill/>
              </a:ln>
              <a:effectLst>
                <a:outerShdw blurRad="292100" dist="139700" dir="2700000" algn="tl" rotWithShape="0">
                  <a:srgbClr val="333333">
                    <a:alpha val="65000"/>
                  </a:srgbClr>
                </a:outerShdw>
              </a:effectLst>
            </p:spPr>
          </p:pic>
          <p:pic>
            <p:nvPicPr>
              <p:cNvPr id="41" name="Picture 10" descr="WoSfullrec"/>
              <p:cNvPicPr>
                <a:picLocks noChangeAspect="1" noChangeArrowheads="1"/>
              </p:cNvPicPr>
              <p:nvPr/>
            </p:nvPicPr>
            <p:blipFill>
              <a:blip r:embed="rId3" cstate="print"/>
              <a:srcRect/>
              <a:stretch>
                <a:fillRect/>
              </a:stretch>
            </p:blipFill>
            <p:spPr bwMode="auto">
              <a:xfrm>
                <a:off x="1709737" y="4065755"/>
                <a:ext cx="693738" cy="795444"/>
              </a:xfrm>
              <a:prstGeom prst="rect">
                <a:avLst/>
              </a:prstGeom>
              <a:ln>
                <a:noFill/>
              </a:ln>
              <a:effectLst>
                <a:outerShdw blurRad="292100" dist="139700" dir="2700000" algn="tl" rotWithShape="0">
                  <a:srgbClr val="333333">
                    <a:alpha val="65000"/>
                  </a:srgbClr>
                </a:outerShdw>
              </a:effectLst>
            </p:spPr>
          </p:pic>
          <p:sp>
            <p:nvSpPr>
              <p:cNvPr id="42" name="Line 11"/>
              <p:cNvSpPr>
                <a:spLocks noChangeShapeType="1"/>
              </p:cNvSpPr>
              <p:nvPr/>
            </p:nvSpPr>
            <p:spPr bwMode="auto">
              <a:xfrm flipH="1">
                <a:off x="2292350" y="3352871"/>
                <a:ext cx="1060450" cy="490604"/>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latin typeface="+mj-lt"/>
                  <a:ea typeface="方正黑体简体"/>
                </a:endParaRPr>
              </a:p>
            </p:txBody>
          </p:sp>
          <p:sp>
            <p:nvSpPr>
              <p:cNvPr id="43" name="Text Box 12"/>
              <p:cNvSpPr txBox="1">
                <a:spLocks noChangeArrowheads="1"/>
              </p:cNvSpPr>
              <p:nvPr/>
            </p:nvSpPr>
            <p:spPr bwMode="auto">
              <a:xfrm>
                <a:off x="2362200" y="3276661"/>
                <a:ext cx="838200" cy="227044"/>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latin typeface="+mj-lt"/>
                    <a:ea typeface="方正黑体简体"/>
                    <a:cs typeface="Times New Roman" pitchFamily="18" charset="0"/>
                  </a:rPr>
                  <a:t>参考文献</a:t>
                </a:r>
                <a:endParaRPr lang="en-US" altLang="zh-CN" sz="1100" b="1" i="1" dirty="0">
                  <a:latin typeface="+mj-lt"/>
                  <a:ea typeface="方正黑体简体"/>
                  <a:cs typeface="Times New Roman" pitchFamily="18" charset="0"/>
                </a:endParaRPr>
              </a:p>
            </p:txBody>
          </p:sp>
          <p:sp>
            <p:nvSpPr>
              <p:cNvPr id="44" name="Text Box 13"/>
              <p:cNvSpPr txBox="1">
                <a:spLocks noChangeArrowheads="1"/>
              </p:cNvSpPr>
              <p:nvPr/>
            </p:nvSpPr>
            <p:spPr bwMode="auto">
              <a:xfrm>
                <a:off x="1020762" y="4330903"/>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1993</a:t>
                </a:r>
              </a:p>
            </p:txBody>
          </p:sp>
          <p:sp>
            <p:nvSpPr>
              <p:cNvPr id="45" name="Text Box 14"/>
              <p:cNvSpPr txBox="1">
                <a:spLocks noChangeArrowheads="1"/>
              </p:cNvSpPr>
              <p:nvPr/>
            </p:nvSpPr>
            <p:spPr bwMode="auto">
              <a:xfrm>
                <a:off x="1920875" y="4405526"/>
                <a:ext cx="319087"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1991</a:t>
                </a:r>
              </a:p>
            </p:txBody>
          </p:sp>
          <p:sp>
            <p:nvSpPr>
              <p:cNvPr id="46" name="Text Box 15"/>
              <p:cNvSpPr txBox="1">
                <a:spLocks noChangeArrowheads="1"/>
              </p:cNvSpPr>
              <p:nvPr/>
            </p:nvSpPr>
            <p:spPr bwMode="auto">
              <a:xfrm>
                <a:off x="1550987" y="3886343"/>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1998</a:t>
                </a:r>
              </a:p>
            </p:txBody>
          </p:sp>
          <p:pic>
            <p:nvPicPr>
              <p:cNvPr id="47" name="Picture 16" descr="WoSfullrec"/>
              <p:cNvPicPr>
                <a:picLocks noChangeAspect="1" noChangeArrowheads="1"/>
              </p:cNvPicPr>
              <p:nvPr/>
            </p:nvPicPr>
            <p:blipFill>
              <a:blip r:embed="rId3" cstate="print"/>
              <a:srcRect/>
              <a:stretch>
                <a:fillRect/>
              </a:stretch>
            </p:blipFill>
            <p:spPr bwMode="auto">
              <a:xfrm>
                <a:off x="1333500" y="4584937"/>
                <a:ext cx="693737" cy="795445"/>
              </a:xfrm>
              <a:prstGeom prst="rect">
                <a:avLst/>
              </a:prstGeom>
              <a:ln>
                <a:noFill/>
              </a:ln>
              <a:effectLst>
                <a:outerShdw blurRad="292100" dist="139700" dir="2700000" algn="tl" rotWithShape="0">
                  <a:srgbClr val="333333">
                    <a:alpha val="65000"/>
                  </a:srgbClr>
                </a:outerShdw>
              </a:effectLst>
            </p:spPr>
          </p:pic>
          <p:sp>
            <p:nvSpPr>
              <p:cNvPr id="48" name="Text Box 17"/>
              <p:cNvSpPr txBox="1">
                <a:spLocks noChangeArrowheads="1"/>
              </p:cNvSpPr>
              <p:nvPr/>
            </p:nvSpPr>
            <p:spPr bwMode="auto">
              <a:xfrm>
                <a:off x="1492250" y="5094594"/>
                <a:ext cx="317500" cy="161947"/>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mj-lt"/>
                    <a:ea typeface="方正黑体简体"/>
                  </a:rPr>
                  <a:t>1980</a:t>
                </a:r>
              </a:p>
            </p:txBody>
          </p:sp>
        </p:grpSp>
        <p:sp>
          <p:nvSpPr>
            <p:cNvPr id="38922" name="Rectangle 17"/>
            <p:cNvSpPr>
              <a:spLocks noChangeArrowheads="1"/>
            </p:cNvSpPr>
            <p:nvPr/>
          </p:nvSpPr>
          <p:spPr bwMode="auto">
            <a:xfrm>
              <a:off x="2057400" y="2667000"/>
              <a:ext cx="1371600" cy="338554"/>
            </a:xfrm>
            <a:prstGeom prst="rect">
              <a:avLst/>
            </a:prstGeom>
            <a:noFill/>
            <a:ln w="9525">
              <a:noFill/>
              <a:miter lim="800000"/>
              <a:headEnd/>
              <a:tailEnd/>
            </a:ln>
          </p:spPr>
          <p:txBody>
            <a:bodyPr>
              <a:spAutoFit/>
            </a:bodyPr>
            <a:lstStyle/>
            <a:p>
              <a:pPr eaLnBrk="0" hangingPunct="0">
                <a:buClr>
                  <a:schemeClr val="tx2"/>
                </a:buClr>
                <a:buFont typeface="Wingdings" pitchFamily="2" charset="2"/>
                <a:buChar char="§"/>
              </a:pPr>
              <a:r>
                <a:rPr lang="zh-CN" altLang="en-US" sz="1600">
                  <a:latin typeface="微软雅黑" pitchFamily="34" charset="-122"/>
                  <a:ea typeface="微软雅黑" pitchFamily="34" charset="-122"/>
                </a:rPr>
                <a:t> 越查越深</a:t>
              </a:r>
            </a:p>
          </p:txBody>
        </p:sp>
      </p:grpSp>
      <p:sp>
        <p:nvSpPr>
          <p:cNvPr id="38920" name="Title 1"/>
          <p:cNvSpPr>
            <a:spLocks noGrp="1"/>
          </p:cNvSpPr>
          <p:nvPr>
            <p:ph type="title"/>
          </p:nvPr>
        </p:nvSpPr>
        <p:spPr>
          <a:xfrm>
            <a:off x="827088" y="476250"/>
            <a:ext cx="7632700" cy="836613"/>
          </a:xfrm>
        </p:spPr>
        <p:txBody>
          <a:bodyPr/>
          <a:lstStyle/>
          <a:p>
            <a:pPr eaLnBrk="1" hangingPunct="1"/>
            <a:r>
              <a:rPr lang="zh-CN" altLang="en-US" smtClean="0">
                <a:latin typeface="微软雅黑" pitchFamily="34" charset="-122"/>
                <a:ea typeface="微软雅黑" pitchFamily="34" charset="-122"/>
              </a:rPr>
              <a:t>三维度检索</a:t>
            </a:r>
            <a:r>
              <a:rPr lang="en-US" altLang="zh-CN" smtClean="0">
                <a:latin typeface="微软雅黑" pitchFamily="34" charset="-122"/>
                <a:ea typeface="微软雅黑" pitchFamily="34" charset="-122"/>
              </a:rPr>
              <a:t>——</a:t>
            </a:r>
            <a:r>
              <a:rPr lang="zh-CN" altLang="en-US" smtClean="0">
                <a:latin typeface="微软雅黑" pitchFamily="34" charset="-122"/>
                <a:ea typeface="微软雅黑" pitchFamily="34" charset="-122"/>
              </a:rPr>
              <a:t>把握课题脉络</a:t>
            </a:r>
            <a:endParaRPr lang="en-US" smtClean="0">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pPr>
              <a:defRPr/>
            </a:pPr>
            <a:fld id="{00648F0A-A9FF-4D66-A214-2DA1A594E1FA}" type="slidenum">
              <a:rPr lang="en-US" altLang="en-US" smtClean="0"/>
              <a:pPr>
                <a:defRPr/>
              </a:pPr>
              <a:t>54</a:t>
            </a:fld>
            <a:endParaRPr lang="en-US" altLang="en-US"/>
          </a:p>
        </p:txBody>
      </p:sp>
      <p:sp>
        <p:nvSpPr>
          <p:cNvPr id="5" name="TextBox 4"/>
          <p:cNvSpPr txBox="1"/>
          <p:nvPr/>
        </p:nvSpPr>
        <p:spPr>
          <a:xfrm>
            <a:off x="571472" y="714356"/>
            <a:ext cx="2898550" cy="584775"/>
          </a:xfrm>
          <a:prstGeom prst="rect">
            <a:avLst/>
          </a:prstGeom>
          <a:noFill/>
        </p:spPr>
        <p:txBody>
          <a:bodyPr wrap="none" rtlCol="0">
            <a:spAutoFit/>
          </a:bodyPr>
          <a:lstStyle/>
          <a:p>
            <a:r>
              <a:rPr lang="en-US" altLang="zh-CN" sz="3200" dirty="0" smtClean="0">
                <a:solidFill>
                  <a:schemeClr val="tx2"/>
                </a:solidFill>
                <a:latin typeface="微软雅黑" pitchFamily="34" charset="-122"/>
                <a:ea typeface="微软雅黑" pitchFamily="34" charset="-122"/>
              </a:rPr>
              <a:t>ESI</a:t>
            </a:r>
            <a:r>
              <a:rPr lang="zh-CN" altLang="en-US" sz="3200" dirty="0" smtClean="0">
                <a:solidFill>
                  <a:schemeClr val="tx2"/>
                </a:solidFill>
                <a:latin typeface="微软雅黑" pitchFamily="34" charset="-122"/>
                <a:ea typeface="微软雅黑" pitchFamily="34" charset="-122"/>
              </a:rPr>
              <a:t>高水平论文</a:t>
            </a:r>
            <a:endParaRPr lang="zh-CN" altLang="en-US" sz="3200" dirty="0">
              <a:solidFill>
                <a:schemeClr val="tx2"/>
              </a:solidFill>
              <a:latin typeface="微软雅黑" pitchFamily="34" charset="-122"/>
              <a:ea typeface="微软雅黑" pitchFamily="34" charset="-122"/>
            </a:endParaRPr>
          </a:p>
        </p:txBody>
      </p:sp>
      <p:pic>
        <p:nvPicPr>
          <p:cNvPr id="387075" name="Picture 3"/>
          <p:cNvPicPr>
            <a:picLocks noChangeAspect="1" noChangeArrowheads="1"/>
          </p:cNvPicPr>
          <p:nvPr/>
        </p:nvPicPr>
        <p:blipFill>
          <a:blip r:embed="rId2" cstate="print"/>
          <a:srcRect/>
          <a:stretch>
            <a:fillRect/>
          </a:stretch>
        </p:blipFill>
        <p:spPr bwMode="auto">
          <a:xfrm>
            <a:off x="6357950" y="1857364"/>
            <a:ext cx="2571768" cy="1724090"/>
          </a:xfrm>
          <a:prstGeom prst="rect">
            <a:avLst/>
          </a:prstGeom>
          <a:ln>
            <a:noFill/>
          </a:ln>
          <a:effectLst>
            <a:outerShdw blurRad="190500" algn="tl" rotWithShape="0">
              <a:srgbClr val="000000">
                <a:alpha val="70000"/>
              </a:srgbClr>
            </a:outerShdw>
          </a:effectLst>
        </p:spPr>
      </p:pic>
      <p:pic>
        <p:nvPicPr>
          <p:cNvPr id="387076" name="Picture 4"/>
          <p:cNvPicPr>
            <a:picLocks noChangeAspect="1" noChangeArrowheads="1"/>
          </p:cNvPicPr>
          <p:nvPr/>
        </p:nvPicPr>
        <p:blipFill>
          <a:blip r:embed="rId3" cstate="print"/>
          <a:srcRect/>
          <a:stretch>
            <a:fillRect/>
          </a:stretch>
        </p:blipFill>
        <p:spPr bwMode="auto">
          <a:xfrm>
            <a:off x="6357950" y="3929066"/>
            <a:ext cx="2571767" cy="1714512"/>
          </a:xfrm>
          <a:prstGeom prst="rect">
            <a:avLst/>
          </a:prstGeom>
          <a:ln>
            <a:noFill/>
          </a:ln>
          <a:effectLst>
            <a:outerShdw blurRad="190500" algn="tl" rotWithShape="0">
              <a:srgbClr val="000000">
                <a:alpha val="70000"/>
              </a:srgbClr>
            </a:outerShdw>
          </a:effectLst>
        </p:spPr>
      </p:pic>
      <p:graphicFrame>
        <p:nvGraphicFramePr>
          <p:cNvPr id="11" name="图示 10"/>
          <p:cNvGraphicFramePr/>
          <p:nvPr/>
        </p:nvGraphicFramePr>
        <p:xfrm>
          <a:off x="357158" y="1714488"/>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pPr>
              <a:defRPr/>
            </a:pPr>
            <a:fld id="{00648F0A-A9FF-4D66-A214-2DA1A594E1FA}" type="slidenum">
              <a:rPr lang="en-US" altLang="en-US" smtClean="0"/>
              <a:pPr>
                <a:defRPr/>
              </a:pPr>
              <a:t>55</a:t>
            </a:fld>
            <a:endParaRPr lang="en-US" altLang="en-US"/>
          </a:p>
        </p:txBody>
      </p:sp>
      <p:sp>
        <p:nvSpPr>
          <p:cNvPr id="3" name="TextBox 2"/>
          <p:cNvSpPr txBox="1"/>
          <p:nvPr/>
        </p:nvSpPr>
        <p:spPr>
          <a:xfrm>
            <a:off x="428596" y="642918"/>
            <a:ext cx="5762090" cy="584775"/>
          </a:xfrm>
          <a:prstGeom prst="rect">
            <a:avLst/>
          </a:prstGeom>
          <a:noFill/>
        </p:spPr>
        <p:txBody>
          <a:bodyPr wrap="none" rtlCol="0">
            <a:spAutoFit/>
          </a:bodyPr>
          <a:lstStyle/>
          <a:p>
            <a:r>
              <a:rPr lang="en-US" altLang="zh-CN" sz="3200" dirty="0" smtClean="0">
                <a:solidFill>
                  <a:schemeClr val="tx2"/>
                </a:solidFill>
                <a:latin typeface="+mj-lt"/>
              </a:rPr>
              <a:t>ESI</a:t>
            </a:r>
            <a:r>
              <a:rPr lang="zh-CN" altLang="en-US" sz="3200" dirty="0" smtClean="0">
                <a:solidFill>
                  <a:schemeClr val="tx2"/>
                </a:solidFill>
                <a:latin typeface="+mj-lt"/>
              </a:rPr>
              <a:t>与</a:t>
            </a:r>
            <a:r>
              <a:rPr lang="en-US" altLang="zh-CN" sz="3200" dirty="0" smtClean="0">
                <a:solidFill>
                  <a:schemeClr val="tx2"/>
                </a:solidFill>
                <a:latin typeface="+mj-lt"/>
              </a:rPr>
              <a:t>Web of Science</a:t>
            </a:r>
            <a:r>
              <a:rPr lang="zh-CN" altLang="en-US" sz="3200" dirty="0" smtClean="0">
                <a:solidFill>
                  <a:schemeClr val="tx2"/>
                </a:solidFill>
                <a:latin typeface="+mj-lt"/>
              </a:rPr>
              <a:t>高度整合</a:t>
            </a:r>
            <a:endParaRPr lang="zh-CN" altLang="en-US" sz="3200" dirty="0">
              <a:solidFill>
                <a:schemeClr val="tx2"/>
              </a:solidFill>
              <a:latin typeface="+mj-lt"/>
            </a:endParaRPr>
          </a:p>
        </p:txBody>
      </p:sp>
      <p:pic>
        <p:nvPicPr>
          <p:cNvPr id="4" name="Picture 2"/>
          <p:cNvPicPr>
            <a:picLocks noChangeAspect="1" noChangeArrowheads="1"/>
          </p:cNvPicPr>
          <p:nvPr/>
        </p:nvPicPr>
        <p:blipFill>
          <a:blip r:embed="rId2" cstate="print"/>
          <a:srcRect/>
          <a:stretch>
            <a:fillRect/>
          </a:stretch>
        </p:blipFill>
        <p:spPr bwMode="auto">
          <a:xfrm>
            <a:off x="0" y="1571612"/>
            <a:ext cx="8258175" cy="308610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214282" y="4786322"/>
            <a:ext cx="8601075" cy="1466850"/>
          </a:xfrm>
          <a:prstGeom prst="rect">
            <a:avLst/>
          </a:prstGeom>
          <a:noFill/>
          <a:ln w="9525">
            <a:noFill/>
            <a:miter lim="800000"/>
            <a:headEnd/>
            <a:tailEnd/>
          </a:ln>
          <a:effectLst/>
        </p:spPr>
      </p:pic>
      <p:cxnSp>
        <p:nvCxnSpPr>
          <p:cNvPr id="6" name="直接连接符 5"/>
          <p:cNvCxnSpPr/>
          <p:nvPr/>
        </p:nvCxnSpPr>
        <p:spPr bwMode="auto">
          <a:xfrm>
            <a:off x="214282" y="4714884"/>
            <a:ext cx="8572560" cy="1588"/>
          </a:xfrm>
          <a:prstGeom prst="line">
            <a:avLst/>
          </a:prstGeom>
          <a:noFill/>
          <a:ln w="9525" cap="flat" cmpd="sng" algn="ctr">
            <a:solidFill>
              <a:schemeClr val="accent1"/>
            </a:solidFill>
            <a:prstDash val="dashDot"/>
            <a:round/>
            <a:headEnd type="none" w="med" len="med"/>
            <a:tailEnd type="none" w="med" len="med"/>
          </a:ln>
          <a:effectLst/>
        </p:spPr>
      </p:cxnSp>
      <p:sp>
        <p:nvSpPr>
          <p:cNvPr id="8" name="Rounded Rectangle 7"/>
          <p:cNvSpPr/>
          <p:nvPr/>
        </p:nvSpPr>
        <p:spPr>
          <a:xfrm>
            <a:off x="0" y="2000240"/>
            <a:ext cx="2643174" cy="1285884"/>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9" name="Rounded Rectangle 7"/>
          <p:cNvSpPr/>
          <p:nvPr/>
        </p:nvSpPr>
        <p:spPr>
          <a:xfrm>
            <a:off x="7000892" y="4857760"/>
            <a:ext cx="1643074" cy="1285884"/>
          </a:xfrm>
          <a:prstGeom prst="roundRect">
            <a:avLst>
              <a:gd name="adj" fmla="val 7374"/>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
          <p:cNvPicPr>
            <a:picLocks noGrp="1" noChangeAspect="1" noChangeArrowheads="1"/>
          </p:cNvPicPr>
          <p:nvPr>
            <p:ph idx="1"/>
          </p:nvPr>
        </p:nvPicPr>
        <p:blipFill>
          <a:blip r:embed="rId4" cstate="print"/>
          <a:srcRect/>
          <a:stretch>
            <a:fillRect/>
          </a:stretch>
        </p:blipFill>
        <p:spPr>
          <a:xfrm>
            <a:off x="0" y="0"/>
            <a:ext cx="9144000" cy="6637338"/>
          </a:xfrm>
          <a:noFill/>
        </p:spPr>
      </p:pic>
      <p:sp>
        <p:nvSpPr>
          <p:cNvPr id="69635" name="Slide Number Placeholder 3"/>
          <p:cNvSpPr>
            <a:spLocks noGrp="1"/>
          </p:cNvSpPr>
          <p:nvPr>
            <p:ph type="sldNum" sz="quarter" idx="11"/>
          </p:nvPr>
        </p:nvSpPr>
        <p:spPr/>
        <p:txBody>
          <a:bodyPr/>
          <a:lstStyle/>
          <a:p>
            <a:pPr>
              <a:defRPr/>
            </a:pPr>
            <a:fld id="{51A5E0C7-4501-43EA-8D1A-3FC0890DD2A0}" type="slidenum">
              <a:rPr lang="en-US" altLang="en-US" smtClean="0">
                <a:latin typeface="Arial" pitchFamily="34" charset="0"/>
                <a:ea typeface="宋体" pitchFamily="2" charset="-122"/>
              </a:rPr>
              <a:pPr>
                <a:defRPr/>
              </a:pPr>
              <a:t>56</a:t>
            </a:fld>
            <a:endParaRPr lang="en-US" altLang="en-US" smtClean="0">
              <a:latin typeface="Arial" pitchFamily="34" charset="0"/>
              <a:ea typeface="宋体" pitchFamily="2" charset="-122"/>
            </a:endParaRPr>
          </a:p>
        </p:txBody>
      </p:sp>
      <p:sp>
        <p:nvSpPr>
          <p:cNvPr id="6" name="Rounded Rectangle 5"/>
          <p:cNvSpPr/>
          <p:nvPr/>
        </p:nvSpPr>
        <p:spPr bwMode="auto">
          <a:xfrm>
            <a:off x="4860032" y="116632"/>
            <a:ext cx="4032448" cy="576064"/>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spcBef>
                <a:spcPct val="50000"/>
              </a:spcBef>
              <a:defRPr/>
            </a:pPr>
            <a:endParaRPr lang="en-US" sz="2400">
              <a:solidFill>
                <a:schemeClr val="tx1"/>
              </a:solidFill>
            </a:endParaRPr>
          </a:p>
        </p:txBody>
      </p:sp>
      <p:sp>
        <p:nvSpPr>
          <p:cNvPr id="7" name="Title 1"/>
          <p:cNvSpPr txBox="1">
            <a:spLocks/>
          </p:cNvSpPr>
          <p:nvPr/>
        </p:nvSpPr>
        <p:spPr bwMode="auto">
          <a:xfrm>
            <a:off x="4930775" y="115888"/>
            <a:ext cx="3889375" cy="576262"/>
          </a:xfrm>
          <a:prstGeom prst="rect">
            <a:avLst/>
          </a:prstGeom>
          <a:noFill/>
          <a:ln w="9525">
            <a:noFill/>
            <a:miter lim="800000"/>
            <a:headEnd/>
            <a:tailEnd/>
          </a:ln>
        </p:spPr>
        <p:txBody>
          <a:bodyPr lIns="0" tIns="0" rIns="0" bIns="0" anchor="ctr"/>
          <a:lstStyle/>
          <a:p>
            <a:pPr algn="ctr" eaLnBrk="0" hangingPunct="0">
              <a:lnSpc>
                <a:spcPct val="90000"/>
              </a:lnSpc>
            </a:pPr>
            <a:r>
              <a:rPr lang="zh-CN" altLang="en-US" sz="2600">
                <a:solidFill>
                  <a:schemeClr val="bg1"/>
                </a:solidFill>
                <a:latin typeface="微软雅黑" pitchFamily="34" charset="-122"/>
                <a:ea typeface="微软雅黑" pitchFamily="34" charset="-122"/>
              </a:rPr>
              <a:t>锁定特定学科领域论文</a:t>
            </a:r>
            <a:endParaRPr lang="en-US" sz="2600">
              <a:solidFill>
                <a:schemeClr val="bg1"/>
              </a:solidFill>
            </a:endParaRPr>
          </a:p>
        </p:txBody>
      </p:sp>
      <p:sp>
        <p:nvSpPr>
          <p:cNvPr id="9" name="圆角矩形 21"/>
          <p:cNvSpPr>
            <a:spLocks noChangeArrowheads="1"/>
          </p:cNvSpPr>
          <p:nvPr/>
        </p:nvSpPr>
        <p:spPr bwMode="auto">
          <a:xfrm>
            <a:off x="0" y="2349500"/>
            <a:ext cx="2051050"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58722" name="Picture 2" descr="C:\Program Files (x86)\Microsoft Office\MEDIA\OFFICE12\Bullets\BD21301_.gif"/>
          <p:cNvPicPr>
            <a:picLocks noChangeAspect="1" noChangeArrowheads="1"/>
          </p:cNvPicPr>
          <p:nvPr/>
        </p:nvPicPr>
        <p:blipFill>
          <a:blip r:embed="rId5" cstate="print"/>
          <a:srcRect/>
          <a:stretch>
            <a:fillRect/>
          </a:stretch>
        </p:blipFill>
        <p:spPr bwMode="auto">
          <a:xfrm>
            <a:off x="4303713" y="3573463"/>
            <a:ext cx="123825" cy="123825"/>
          </a:xfrm>
          <a:prstGeom prst="rect">
            <a:avLst/>
          </a:prstGeom>
          <a:noFill/>
          <a:ln w="9525">
            <a:noFill/>
            <a:miter lim="800000"/>
            <a:headEnd/>
            <a:tailEnd/>
          </a:ln>
        </p:spPr>
      </p:pic>
      <p:sp>
        <p:nvSpPr>
          <p:cNvPr id="10" name="矩形 19"/>
          <p:cNvSpPr/>
          <p:nvPr/>
        </p:nvSpPr>
        <p:spPr>
          <a:xfrm>
            <a:off x="6012160" y="3430741"/>
            <a:ext cx="2719097" cy="646331"/>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defRPr/>
            </a:pPr>
            <a:r>
              <a:rPr lang="en-US" altLang="zh-CN" b="1" dirty="0">
                <a:solidFill>
                  <a:schemeClr val="bg1"/>
                </a:solidFill>
                <a:latin typeface="微软雅黑" pitchFamily="34" charset="-122"/>
                <a:ea typeface="微软雅黑" pitchFamily="34" charset="-122"/>
              </a:rPr>
              <a:t>ENGINEERING MANUFACTURING</a:t>
            </a:r>
            <a:endParaRPr lang="en-US" dirty="0">
              <a:solidFill>
                <a:schemeClr val="bg1"/>
              </a:solidFill>
              <a:latin typeface="Arial"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87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
          <p:cNvPicPr>
            <a:picLocks noChangeAspect="1" noChangeArrowheads="1"/>
          </p:cNvPicPr>
          <p:nvPr/>
        </p:nvPicPr>
        <p:blipFill>
          <a:blip r:embed="rId2" cstate="print"/>
          <a:srcRect/>
          <a:stretch>
            <a:fillRect/>
          </a:stretch>
        </p:blipFill>
        <p:spPr bwMode="auto">
          <a:xfrm>
            <a:off x="0" y="549275"/>
            <a:ext cx="9144000" cy="6542088"/>
          </a:xfrm>
          <a:prstGeom prst="rect">
            <a:avLst/>
          </a:prstGeom>
          <a:noFill/>
          <a:ln w="9525">
            <a:noFill/>
            <a:miter lim="800000"/>
            <a:headEnd/>
            <a:tailEnd/>
          </a:ln>
        </p:spPr>
      </p:pic>
      <p:sp>
        <p:nvSpPr>
          <p:cNvPr id="70659" name="Slide Number Placeholder 3"/>
          <p:cNvSpPr>
            <a:spLocks noGrp="1"/>
          </p:cNvSpPr>
          <p:nvPr>
            <p:ph type="sldNum" sz="quarter" idx="11"/>
          </p:nvPr>
        </p:nvSpPr>
        <p:spPr/>
        <p:txBody>
          <a:bodyPr/>
          <a:lstStyle/>
          <a:p>
            <a:pPr>
              <a:defRPr/>
            </a:pPr>
            <a:fld id="{6681ACA7-8BE2-4932-A126-198B45E3DA62}" type="slidenum">
              <a:rPr lang="en-US" altLang="en-US" smtClean="0">
                <a:latin typeface="Arial" pitchFamily="34" charset="0"/>
                <a:ea typeface="宋体" pitchFamily="2" charset="-122"/>
              </a:rPr>
              <a:pPr>
                <a:defRPr/>
              </a:pPr>
              <a:t>57</a:t>
            </a:fld>
            <a:endParaRPr lang="en-US" altLang="en-US" smtClean="0">
              <a:latin typeface="Arial" pitchFamily="34" charset="0"/>
              <a:ea typeface="宋体" pitchFamily="2" charset="-122"/>
            </a:endParaRPr>
          </a:p>
        </p:txBody>
      </p:sp>
      <p:sp>
        <p:nvSpPr>
          <p:cNvPr id="9" name="圆角矩形 21"/>
          <p:cNvSpPr>
            <a:spLocks noChangeArrowheads="1"/>
          </p:cNvSpPr>
          <p:nvPr/>
        </p:nvSpPr>
        <p:spPr bwMode="auto">
          <a:xfrm>
            <a:off x="179388" y="1844675"/>
            <a:ext cx="1476375" cy="36036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5" name="Rounded Rectangle 4"/>
          <p:cNvSpPr/>
          <p:nvPr/>
        </p:nvSpPr>
        <p:spPr bwMode="auto">
          <a:xfrm>
            <a:off x="4427984" y="260649"/>
            <a:ext cx="4032448" cy="576064"/>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spcBef>
                <a:spcPct val="50000"/>
              </a:spcBef>
              <a:defRPr/>
            </a:pPr>
            <a:endParaRPr lang="en-US" sz="2400">
              <a:solidFill>
                <a:schemeClr val="tx1"/>
              </a:solidFill>
            </a:endParaRPr>
          </a:p>
        </p:txBody>
      </p:sp>
      <p:sp>
        <p:nvSpPr>
          <p:cNvPr id="6" name="Title 1"/>
          <p:cNvSpPr txBox="1">
            <a:spLocks/>
          </p:cNvSpPr>
          <p:nvPr/>
        </p:nvSpPr>
        <p:spPr bwMode="auto">
          <a:xfrm>
            <a:off x="4427538" y="260350"/>
            <a:ext cx="3889375" cy="576263"/>
          </a:xfrm>
          <a:prstGeom prst="rect">
            <a:avLst/>
          </a:prstGeom>
          <a:noFill/>
          <a:ln w="9525">
            <a:noFill/>
            <a:miter lim="800000"/>
            <a:headEnd/>
            <a:tailEnd/>
          </a:ln>
        </p:spPr>
        <p:txBody>
          <a:bodyPr lIns="0" tIns="0" rIns="0" bIns="0" anchor="ctr"/>
          <a:lstStyle/>
          <a:p>
            <a:pPr algn="ctr" eaLnBrk="0" hangingPunct="0">
              <a:lnSpc>
                <a:spcPct val="90000"/>
              </a:lnSpc>
            </a:pPr>
            <a:r>
              <a:rPr lang="zh-CN" altLang="en-US" sz="2600">
                <a:solidFill>
                  <a:schemeClr val="bg1"/>
                </a:solidFill>
                <a:latin typeface="微软雅黑" pitchFamily="34" charset="-122"/>
                <a:ea typeface="微软雅黑" pitchFamily="34" charset="-122"/>
              </a:rPr>
              <a:t>锁定特定学科领域论文</a:t>
            </a:r>
            <a:endParaRPr lang="en-US" sz="26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1"/>
          </p:nvPr>
        </p:nvSpPr>
        <p:spPr/>
        <p:txBody>
          <a:bodyPr/>
          <a:lstStyle/>
          <a:p>
            <a:pPr>
              <a:defRPr/>
            </a:pPr>
            <a:fld id="{52BCB51C-84D1-41EC-B5A8-55DD0854B1FA}" type="slidenum">
              <a:rPr lang="en-US" altLang="en-US" smtClean="0">
                <a:latin typeface="Arial" pitchFamily="34" charset="0"/>
                <a:ea typeface="宋体" pitchFamily="2" charset="-122"/>
              </a:rPr>
              <a:pPr>
                <a:defRPr/>
              </a:pPr>
              <a:t>58</a:t>
            </a:fld>
            <a:endParaRPr lang="en-US" altLang="en-US" smtClean="0">
              <a:latin typeface="Arial" pitchFamily="34" charset="0"/>
              <a:ea typeface="宋体" pitchFamily="2" charset="-122"/>
            </a:endParaRPr>
          </a:p>
        </p:txBody>
      </p:sp>
      <p:sp>
        <p:nvSpPr>
          <p:cNvPr id="5" name="Rounded Rectangle 4"/>
          <p:cNvSpPr/>
          <p:nvPr/>
        </p:nvSpPr>
        <p:spPr bwMode="auto">
          <a:xfrm>
            <a:off x="4427984" y="260649"/>
            <a:ext cx="4464496" cy="576064"/>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a:spcBef>
                <a:spcPct val="50000"/>
              </a:spcBef>
              <a:defRPr/>
            </a:pPr>
            <a:endParaRPr lang="en-US" sz="2400">
              <a:solidFill>
                <a:schemeClr val="tx1"/>
              </a:solidFill>
            </a:endParaRPr>
          </a:p>
        </p:txBody>
      </p:sp>
      <p:sp>
        <p:nvSpPr>
          <p:cNvPr id="6" name="Title 1"/>
          <p:cNvSpPr txBox="1">
            <a:spLocks/>
          </p:cNvSpPr>
          <p:nvPr/>
        </p:nvSpPr>
        <p:spPr bwMode="auto">
          <a:xfrm>
            <a:off x="4427538" y="260350"/>
            <a:ext cx="4392612" cy="576263"/>
          </a:xfrm>
          <a:prstGeom prst="rect">
            <a:avLst/>
          </a:prstGeom>
          <a:noFill/>
          <a:ln w="9525">
            <a:noFill/>
            <a:miter lim="800000"/>
            <a:headEnd/>
            <a:tailEnd/>
          </a:ln>
        </p:spPr>
        <p:txBody>
          <a:bodyPr lIns="0" tIns="0" rIns="0" bIns="0" anchor="ctr"/>
          <a:lstStyle/>
          <a:p>
            <a:pPr algn="ctr" eaLnBrk="0" hangingPunct="0">
              <a:lnSpc>
                <a:spcPct val="90000"/>
              </a:lnSpc>
            </a:pPr>
            <a:r>
              <a:rPr lang="zh-CN" altLang="en-US" sz="2800">
                <a:solidFill>
                  <a:schemeClr val="bg1"/>
                </a:solidFill>
                <a:latin typeface="微软雅黑" pitchFamily="34" charset="-122"/>
                <a:ea typeface="微软雅黑" pitchFamily="34" charset="-122"/>
              </a:rPr>
              <a:t> </a:t>
            </a:r>
            <a:r>
              <a:rPr lang="zh-CN" altLang="en-US" sz="2600">
                <a:solidFill>
                  <a:schemeClr val="bg1"/>
                </a:solidFill>
                <a:latin typeface="微软雅黑" pitchFamily="34" charset="-122"/>
                <a:ea typeface="微软雅黑" pitchFamily="34" charset="-122"/>
              </a:rPr>
              <a:t>查看经典综述（文献类型）</a:t>
            </a:r>
            <a:endParaRPr lang="en-US" sz="2600">
              <a:solidFill>
                <a:schemeClr val="bg1"/>
              </a:solidFill>
            </a:endParaRPr>
          </a:p>
        </p:txBody>
      </p:sp>
      <p:pic>
        <p:nvPicPr>
          <p:cNvPr id="41991" name="Picture 6" descr="精炼-综述.jpg"/>
          <p:cNvPicPr>
            <a:picLocks noChangeAspect="1"/>
          </p:cNvPicPr>
          <p:nvPr/>
        </p:nvPicPr>
        <p:blipFill>
          <a:blip r:embed="rId3" cstate="print"/>
          <a:srcRect/>
          <a:stretch>
            <a:fillRect/>
          </a:stretch>
        </p:blipFill>
        <p:spPr bwMode="auto">
          <a:xfrm>
            <a:off x="0" y="1052513"/>
            <a:ext cx="9144000" cy="4968875"/>
          </a:xfrm>
          <a:prstGeom prst="rect">
            <a:avLst/>
          </a:prstGeom>
          <a:noFill/>
          <a:ln w="9525">
            <a:noFill/>
            <a:miter lim="800000"/>
            <a:headEnd/>
            <a:tailEnd/>
          </a:ln>
        </p:spPr>
      </p:pic>
      <p:sp>
        <p:nvSpPr>
          <p:cNvPr id="8" name="圆角矩形 21"/>
          <p:cNvSpPr>
            <a:spLocks noChangeArrowheads="1"/>
          </p:cNvSpPr>
          <p:nvPr/>
        </p:nvSpPr>
        <p:spPr bwMode="auto">
          <a:xfrm>
            <a:off x="0" y="4437063"/>
            <a:ext cx="2051050" cy="36036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9" name="Picture 2" descr="C:\Program Files (x86)\Microsoft Office\MEDIA\OFFICE12\Bullets\BD21301_.gif"/>
          <p:cNvPicPr>
            <a:picLocks noChangeAspect="1" noChangeArrowheads="1"/>
          </p:cNvPicPr>
          <p:nvPr/>
        </p:nvPicPr>
        <p:blipFill>
          <a:blip r:embed="rId4" cstate="print"/>
          <a:srcRect/>
          <a:stretch>
            <a:fillRect/>
          </a:stretch>
        </p:blipFill>
        <p:spPr bwMode="auto">
          <a:xfrm>
            <a:off x="2287588" y="2276475"/>
            <a:ext cx="123825" cy="1238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pPr>
              <a:defRPr/>
            </a:pPr>
            <a:fld id="{00648F0A-A9FF-4D66-A214-2DA1A594E1FA}" type="slidenum">
              <a:rPr lang="en-US" altLang="en-US" smtClean="0"/>
              <a:pPr>
                <a:defRPr/>
              </a:pPr>
              <a:t>59</a:t>
            </a:fld>
            <a:endParaRPr lang="en-US" altLang="en-US"/>
          </a:p>
        </p:txBody>
      </p:sp>
      <p:sp>
        <p:nvSpPr>
          <p:cNvPr id="3" name="标题 1"/>
          <p:cNvSpPr txBox="1">
            <a:spLocks/>
          </p:cNvSpPr>
          <p:nvPr/>
        </p:nvSpPr>
        <p:spPr>
          <a:xfrm>
            <a:off x="917575" y="506413"/>
            <a:ext cx="7369175" cy="836612"/>
          </a:xfrm>
          <a:prstGeom prst="rect">
            <a:avLst/>
          </a:prstGeom>
        </p:spPr>
        <p:txBody>
          <a:bodyPr/>
          <a:lstStyle/>
          <a:p>
            <a:pPr marL="228600" lvl="1" indent="-228600" eaLnBrk="0" hangingPunct="0">
              <a:spcBef>
                <a:spcPct val="50000"/>
              </a:spcBef>
              <a:buClr>
                <a:schemeClr val="tx2"/>
              </a:buClr>
              <a:defRPr/>
            </a:pPr>
            <a:r>
              <a:rPr lang="en-US" altLang="zh-CN" sz="2800" kern="0" dirty="0" smtClean="0">
                <a:solidFill>
                  <a:schemeClr val="tx2"/>
                </a:solidFill>
                <a:latin typeface="黑体" pitchFamily="49" charset="-122"/>
                <a:ea typeface="黑体" pitchFamily="49" charset="-122"/>
              </a:rPr>
              <a:t>“</a:t>
            </a:r>
            <a:r>
              <a:rPr lang="zh-CN" altLang="en-US" sz="2800" kern="0" dirty="0" smtClean="0">
                <a:solidFill>
                  <a:schemeClr val="tx2"/>
                </a:solidFill>
                <a:latin typeface="黑体" pitchFamily="49" charset="-122"/>
                <a:ea typeface="黑体" pitchFamily="49" charset="-122"/>
              </a:rPr>
              <a:t>文献</a:t>
            </a:r>
            <a:r>
              <a:rPr lang="zh-CN" altLang="en-US" sz="2800" kern="0" dirty="0">
                <a:solidFill>
                  <a:schemeClr val="tx2"/>
                </a:solidFill>
                <a:latin typeface="黑体" pitchFamily="49" charset="-122"/>
                <a:ea typeface="黑体" pitchFamily="49" charset="-122"/>
              </a:rPr>
              <a:t>级别用量指标</a:t>
            </a:r>
            <a:r>
              <a:rPr lang="zh-CN" altLang="en-US" sz="2800" kern="0" dirty="0" smtClean="0">
                <a:solidFill>
                  <a:schemeClr val="tx2"/>
                </a:solidFill>
                <a:latin typeface="黑体" pitchFamily="49" charset="-122"/>
                <a:ea typeface="黑体" pitchFamily="49" charset="-122"/>
              </a:rPr>
              <a:t>”</a:t>
            </a:r>
            <a:r>
              <a:rPr lang="en-US" altLang="zh-CN" sz="2800" kern="0" dirty="0" smtClean="0">
                <a:solidFill>
                  <a:schemeClr val="tx2"/>
                </a:solidFill>
                <a:latin typeface="黑体" pitchFamily="49" charset="-122"/>
                <a:ea typeface="黑体" pitchFamily="49" charset="-122"/>
              </a:rPr>
              <a:t>!——</a:t>
            </a:r>
            <a:r>
              <a:rPr lang="en-US" altLang="zh-CN" sz="2800" kern="0" dirty="0" smtClean="0">
                <a:solidFill>
                  <a:schemeClr val="tx2"/>
                </a:solidFill>
                <a:latin typeface="+mj-lt"/>
                <a:ea typeface="黑体" pitchFamily="49" charset="-122"/>
              </a:rPr>
              <a:t>What?</a:t>
            </a:r>
            <a:endParaRPr lang="zh-CN" altLang="en-US" sz="2800" kern="0" dirty="0">
              <a:solidFill>
                <a:schemeClr val="tx2"/>
              </a:solidFill>
              <a:latin typeface="+mj-lt"/>
              <a:ea typeface="黑体" pitchFamily="49" charset="-122"/>
            </a:endParaRPr>
          </a:p>
        </p:txBody>
      </p:sp>
      <p:sp>
        <p:nvSpPr>
          <p:cNvPr id="4" name="矩形 3"/>
          <p:cNvSpPr/>
          <p:nvPr/>
        </p:nvSpPr>
        <p:spPr>
          <a:xfrm>
            <a:off x="685800" y="1447800"/>
            <a:ext cx="7620000" cy="2723823"/>
          </a:xfrm>
          <a:prstGeom prst="rect">
            <a:avLst/>
          </a:prstGeom>
        </p:spPr>
        <p:txBody>
          <a:bodyPr wrap="square">
            <a:spAutoFit/>
          </a:bodyPr>
          <a:lstStyle/>
          <a:p>
            <a:pPr marL="228600" lvl="1" indent="-228600" eaLnBrk="0" hangingPunct="0">
              <a:spcBef>
                <a:spcPct val="50000"/>
              </a:spcBef>
              <a:buClr>
                <a:schemeClr val="tx2"/>
              </a:buClr>
              <a:defRPr/>
            </a:pPr>
            <a:r>
              <a:rPr lang="en-US" dirty="0">
                <a:latin typeface="黑体" pitchFamily="49" charset="-122"/>
                <a:ea typeface="黑体" pitchFamily="49" charset="-122"/>
              </a:rPr>
              <a:t>"</a:t>
            </a:r>
            <a:r>
              <a:rPr lang="zh-CN" altLang="en-US" dirty="0">
                <a:latin typeface="黑体" pitchFamily="49" charset="-122"/>
                <a:ea typeface="黑体" pitchFamily="49" charset="-122"/>
              </a:rPr>
              <a:t>文献级别用量指标”即</a:t>
            </a:r>
            <a:r>
              <a:rPr lang="en-US" dirty="0">
                <a:latin typeface="黑体" pitchFamily="49" charset="-122"/>
                <a:ea typeface="黑体" pitchFamily="49" charset="-122"/>
              </a:rPr>
              <a:t>Item Level Usage Metrics (ILUM</a:t>
            </a:r>
            <a:r>
              <a:rPr lang="en-US" dirty="0" smtClean="0">
                <a:latin typeface="黑体" pitchFamily="49" charset="-122"/>
                <a:ea typeface="黑体" pitchFamily="49" charset="-122"/>
              </a:rPr>
              <a:t>)</a:t>
            </a:r>
          </a:p>
          <a:p>
            <a:r>
              <a:rPr lang="zh-CN" altLang="en-US" dirty="0" smtClean="0">
                <a:latin typeface="黑体" pitchFamily="49" charset="-122"/>
                <a:ea typeface="黑体" pitchFamily="49" charset="-122"/>
              </a:rPr>
              <a:t>针对</a:t>
            </a:r>
            <a:r>
              <a:rPr lang="zh-CN" altLang="en-US" dirty="0">
                <a:latin typeface="黑体" pitchFamily="49" charset="-122"/>
                <a:ea typeface="黑体" pitchFamily="49" charset="-122"/>
              </a:rPr>
              <a:t>单篇文献使用量的新指标。数据从</a:t>
            </a:r>
            <a:r>
              <a:rPr lang="en-US" dirty="0">
                <a:latin typeface="黑体" pitchFamily="49" charset="-122"/>
                <a:ea typeface="黑体" pitchFamily="49" charset="-122"/>
              </a:rPr>
              <a:t>2013</a:t>
            </a:r>
            <a:r>
              <a:rPr lang="zh-CN" altLang="en-US" dirty="0">
                <a:latin typeface="黑体" pitchFamily="49" charset="-122"/>
                <a:ea typeface="黑体" pitchFamily="49" charset="-122"/>
              </a:rPr>
              <a:t>年</a:t>
            </a:r>
            <a:r>
              <a:rPr lang="en-US" dirty="0">
                <a:latin typeface="黑体" pitchFamily="49" charset="-122"/>
                <a:ea typeface="黑体" pitchFamily="49" charset="-122"/>
              </a:rPr>
              <a:t>2</a:t>
            </a:r>
            <a:r>
              <a:rPr lang="zh-CN" altLang="en-US" dirty="0">
                <a:latin typeface="黑体" pitchFamily="49" charset="-122"/>
                <a:ea typeface="黑体" pitchFamily="49" charset="-122"/>
              </a:rPr>
              <a:t>月</a:t>
            </a:r>
            <a:r>
              <a:rPr lang="en-US" dirty="0">
                <a:latin typeface="黑体" pitchFamily="49" charset="-122"/>
                <a:ea typeface="黑体" pitchFamily="49" charset="-122"/>
              </a:rPr>
              <a:t>1</a:t>
            </a:r>
            <a:r>
              <a:rPr lang="zh-CN" altLang="en-US" dirty="0">
                <a:latin typeface="黑体" pitchFamily="49" charset="-122"/>
                <a:ea typeface="黑体" pitchFamily="49" charset="-122"/>
              </a:rPr>
              <a:t>日开始记录，针对每篇文献增加两个计数分别为：</a:t>
            </a:r>
            <a:endParaRPr lang="zh-CN" altLang="en-US" sz="2400" dirty="0">
              <a:latin typeface="黑体" pitchFamily="49" charset="-122"/>
              <a:ea typeface="黑体" pitchFamily="49" charset="-122"/>
            </a:endParaRPr>
          </a:p>
          <a:p>
            <a:r>
              <a:rPr lang="en-US" b="1" dirty="0" smtClean="0">
                <a:latin typeface="黑体" pitchFamily="49" charset="-122"/>
                <a:ea typeface="黑体" pitchFamily="49" charset="-122"/>
              </a:rPr>
              <a:t>“</a:t>
            </a:r>
            <a:r>
              <a:rPr lang="zh-CN" altLang="en-US" b="1" dirty="0" smtClean="0">
                <a:solidFill>
                  <a:schemeClr val="tx2"/>
                </a:solidFill>
                <a:latin typeface="黑体" pitchFamily="49" charset="-122"/>
                <a:ea typeface="黑体" pitchFamily="49" charset="-122"/>
              </a:rPr>
              <a:t>使用</a:t>
            </a:r>
            <a:r>
              <a:rPr lang="zh-CN" altLang="en-US" b="1" dirty="0">
                <a:solidFill>
                  <a:schemeClr val="tx2"/>
                </a:solidFill>
                <a:latin typeface="黑体" pitchFamily="49" charset="-122"/>
                <a:ea typeface="黑体" pitchFamily="49" charset="-122"/>
              </a:rPr>
              <a:t>次数</a:t>
            </a:r>
            <a:r>
              <a:rPr lang="en-US" b="1" dirty="0">
                <a:solidFill>
                  <a:schemeClr val="tx2"/>
                </a:solidFill>
                <a:latin typeface="黑体" pitchFamily="49" charset="-122"/>
                <a:ea typeface="黑体" pitchFamily="49" charset="-122"/>
              </a:rPr>
              <a:t>-</a:t>
            </a:r>
            <a:r>
              <a:rPr lang="zh-CN" altLang="en-US" b="1" dirty="0">
                <a:solidFill>
                  <a:schemeClr val="tx2"/>
                </a:solidFill>
                <a:latin typeface="黑体" pitchFamily="49" charset="-122"/>
                <a:ea typeface="黑体" pitchFamily="49" charset="-122"/>
              </a:rPr>
              <a:t>最近</a:t>
            </a:r>
            <a:r>
              <a:rPr lang="en-US" b="1" dirty="0">
                <a:solidFill>
                  <a:schemeClr val="tx2"/>
                </a:solidFill>
                <a:latin typeface="黑体" pitchFamily="49" charset="-122"/>
                <a:ea typeface="黑体" pitchFamily="49" charset="-122"/>
              </a:rPr>
              <a:t>180</a:t>
            </a:r>
            <a:r>
              <a:rPr lang="zh-CN" altLang="en-US" b="1" dirty="0" smtClean="0">
                <a:solidFill>
                  <a:schemeClr val="tx2"/>
                </a:solidFill>
                <a:latin typeface="黑体" pitchFamily="49" charset="-122"/>
                <a:ea typeface="黑体" pitchFamily="49" charset="-122"/>
              </a:rPr>
              <a:t>天</a:t>
            </a:r>
            <a:r>
              <a:rPr lang="en-US" b="1" dirty="0" smtClean="0">
                <a:latin typeface="黑体" pitchFamily="49" charset="-122"/>
                <a:ea typeface="黑体" pitchFamily="49" charset="-122"/>
              </a:rPr>
              <a:t>”</a:t>
            </a:r>
            <a:r>
              <a:rPr lang="en-US" altLang="zh-CN" dirty="0" smtClean="0">
                <a:latin typeface="黑体" pitchFamily="49" charset="-122"/>
                <a:ea typeface="黑体" pitchFamily="49" charset="-122"/>
              </a:rPr>
              <a:t>——</a:t>
            </a:r>
            <a:r>
              <a:rPr lang="zh-CN" altLang="en-US" dirty="0">
                <a:latin typeface="黑体" pitchFamily="49" charset="-122"/>
                <a:ea typeface="黑体" pitchFamily="49" charset="-122"/>
              </a:rPr>
              <a:t>最近</a:t>
            </a:r>
            <a:r>
              <a:rPr lang="en-US" dirty="0">
                <a:latin typeface="黑体" pitchFamily="49" charset="-122"/>
                <a:ea typeface="黑体" pitchFamily="49" charset="-122"/>
              </a:rPr>
              <a:t> 180 </a:t>
            </a:r>
            <a:r>
              <a:rPr lang="zh-CN" altLang="en-US" dirty="0">
                <a:latin typeface="黑体" pitchFamily="49" charset="-122"/>
                <a:ea typeface="黑体" pitchFamily="49" charset="-122"/>
              </a:rPr>
              <a:t>天内某条记录的</a:t>
            </a:r>
            <a:r>
              <a:rPr lang="zh-CN" altLang="en-US" dirty="0" smtClean="0">
                <a:latin typeface="黑体" pitchFamily="49" charset="-122"/>
                <a:ea typeface="黑体" pitchFamily="49" charset="-122"/>
              </a:rPr>
              <a:t>全文链接得到</a:t>
            </a:r>
            <a:r>
              <a:rPr lang="zh-CN" altLang="en-US" dirty="0">
                <a:latin typeface="黑体" pitchFamily="49" charset="-122"/>
                <a:ea typeface="黑体" pitchFamily="49" charset="-122"/>
              </a:rPr>
              <a:t>访问或是对记录进行保存的次数</a:t>
            </a:r>
            <a:endParaRPr lang="zh-CN" altLang="en-US" sz="2400" dirty="0">
              <a:latin typeface="黑体" pitchFamily="49" charset="-122"/>
              <a:ea typeface="黑体" pitchFamily="49" charset="-122"/>
            </a:endParaRPr>
          </a:p>
          <a:p>
            <a:r>
              <a:rPr lang="en-US" b="1" dirty="0" smtClean="0">
                <a:latin typeface="黑体" pitchFamily="49" charset="-122"/>
                <a:ea typeface="黑体" pitchFamily="49" charset="-122"/>
              </a:rPr>
              <a:t>“</a:t>
            </a:r>
            <a:r>
              <a:rPr lang="zh-CN" altLang="en-US" b="1" dirty="0" smtClean="0">
                <a:solidFill>
                  <a:schemeClr val="tx2"/>
                </a:solidFill>
                <a:latin typeface="黑体" pitchFamily="49" charset="-122"/>
                <a:ea typeface="黑体" pitchFamily="49" charset="-122"/>
              </a:rPr>
              <a:t>使用</a:t>
            </a:r>
            <a:r>
              <a:rPr lang="zh-CN" altLang="en-US" b="1" dirty="0">
                <a:solidFill>
                  <a:schemeClr val="tx2"/>
                </a:solidFill>
                <a:latin typeface="黑体" pitchFamily="49" charset="-122"/>
                <a:ea typeface="黑体" pitchFamily="49" charset="-122"/>
              </a:rPr>
              <a:t>次数</a:t>
            </a:r>
            <a:r>
              <a:rPr lang="en-US" b="1" dirty="0">
                <a:solidFill>
                  <a:schemeClr val="tx2"/>
                </a:solidFill>
                <a:latin typeface="黑体" pitchFamily="49" charset="-122"/>
                <a:ea typeface="黑体" pitchFamily="49" charset="-122"/>
              </a:rPr>
              <a:t>-2013</a:t>
            </a:r>
            <a:r>
              <a:rPr lang="zh-CN" altLang="en-US" b="1" dirty="0">
                <a:solidFill>
                  <a:schemeClr val="tx2"/>
                </a:solidFill>
                <a:latin typeface="黑体" pitchFamily="49" charset="-122"/>
                <a:ea typeface="黑体" pitchFamily="49" charset="-122"/>
              </a:rPr>
              <a:t>年</a:t>
            </a:r>
            <a:r>
              <a:rPr lang="zh-CN" altLang="en-US" b="1" dirty="0" smtClean="0">
                <a:solidFill>
                  <a:schemeClr val="tx2"/>
                </a:solidFill>
                <a:latin typeface="黑体" pitchFamily="49" charset="-122"/>
                <a:ea typeface="黑体" pitchFamily="49" charset="-122"/>
              </a:rPr>
              <a:t>至今</a:t>
            </a:r>
            <a:r>
              <a:rPr lang="en-US" b="1" dirty="0" smtClean="0">
                <a:latin typeface="黑体" pitchFamily="49" charset="-122"/>
                <a:ea typeface="黑体" pitchFamily="49" charset="-122"/>
              </a:rPr>
              <a:t>”</a:t>
            </a:r>
            <a:r>
              <a:rPr lang="en-US" altLang="zh-CN" dirty="0" smtClean="0">
                <a:latin typeface="黑体" pitchFamily="49" charset="-122"/>
                <a:ea typeface="黑体" pitchFamily="49" charset="-122"/>
              </a:rPr>
              <a:t>——</a:t>
            </a:r>
            <a:r>
              <a:rPr lang="zh-CN" altLang="en-US" dirty="0">
                <a:latin typeface="黑体" pitchFamily="49" charset="-122"/>
                <a:ea typeface="黑体" pitchFamily="49" charset="-122"/>
              </a:rPr>
              <a:t>从</a:t>
            </a:r>
            <a:r>
              <a:rPr lang="en-US" dirty="0">
                <a:latin typeface="黑体" pitchFamily="49" charset="-122"/>
                <a:ea typeface="黑体" pitchFamily="49" charset="-122"/>
              </a:rPr>
              <a:t>2013</a:t>
            </a:r>
            <a:r>
              <a:rPr lang="zh-CN" altLang="en-US" dirty="0">
                <a:latin typeface="黑体" pitchFamily="49" charset="-122"/>
                <a:ea typeface="黑体" pitchFamily="49" charset="-122"/>
              </a:rPr>
              <a:t>年</a:t>
            </a:r>
            <a:r>
              <a:rPr lang="en-US" dirty="0">
                <a:latin typeface="黑体" pitchFamily="49" charset="-122"/>
                <a:ea typeface="黑体" pitchFamily="49" charset="-122"/>
              </a:rPr>
              <a:t>2</a:t>
            </a:r>
            <a:r>
              <a:rPr lang="zh-CN" altLang="en-US" dirty="0">
                <a:latin typeface="黑体" pitchFamily="49" charset="-122"/>
                <a:ea typeface="黑体" pitchFamily="49" charset="-122"/>
              </a:rPr>
              <a:t>月</a:t>
            </a:r>
            <a:r>
              <a:rPr lang="en-US" dirty="0">
                <a:latin typeface="黑体" pitchFamily="49" charset="-122"/>
                <a:ea typeface="黑体" pitchFamily="49" charset="-122"/>
              </a:rPr>
              <a:t>1</a:t>
            </a:r>
            <a:r>
              <a:rPr lang="zh-CN" altLang="en-US" dirty="0">
                <a:latin typeface="黑体" pitchFamily="49" charset="-122"/>
                <a:ea typeface="黑体" pitchFamily="49" charset="-122"/>
              </a:rPr>
              <a:t>日开始某条记录的</a:t>
            </a:r>
            <a:r>
              <a:rPr lang="zh-CN" altLang="en-US" dirty="0" smtClean="0">
                <a:latin typeface="黑体" pitchFamily="49" charset="-122"/>
                <a:ea typeface="黑体" pitchFamily="49" charset="-122"/>
              </a:rPr>
              <a:t>全文链接得到</a:t>
            </a:r>
            <a:r>
              <a:rPr lang="zh-CN" altLang="en-US" dirty="0">
                <a:latin typeface="黑体" pitchFamily="49" charset="-122"/>
                <a:ea typeface="黑体" pitchFamily="49" charset="-122"/>
              </a:rPr>
              <a:t>访问或是对记录进行保存的次数</a:t>
            </a:r>
            <a:endParaRPr lang="zh-CN" altLang="en-US" sz="2400" dirty="0">
              <a:latin typeface="黑体" pitchFamily="49" charset="-122"/>
              <a:ea typeface="黑体" pitchFamily="49" charset="-122"/>
            </a:endParaRPr>
          </a:p>
          <a:p>
            <a:pPr marL="228600" lvl="1" indent="-228600" eaLnBrk="0" hangingPunct="0">
              <a:spcBef>
                <a:spcPct val="50000"/>
              </a:spcBef>
              <a:buClr>
                <a:schemeClr val="tx2"/>
              </a:buClr>
              <a:defRPr/>
            </a:pPr>
            <a:endParaRPr lang="zh-CN" altLang="en-US" kern="0" dirty="0">
              <a:latin typeface="+mn-ea"/>
            </a:endParaRPr>
          </a:p>
        </p:txBody>
      </p:sp>
      <p:pic>
        <p:nvPicPr>
          <p:cNvPr id="49154" name="Picture 2"/>
          <p:cNvPicPr>
            <a:picLocks noChangeAspect="1" noChangeArrowheads="1"/>
          </p:cNvPicPr>
          <p:nvPr/>
        </p:nvPicPr>
        <p:blipFill>
          <a:blip r:embed="rId2" cstate="print"/>
          <a:srcRect/>
          <a:stretch>
            <a:fillRect/>
          </a:stretch>
        </p:blipFill>
        <p:spPr bwMode="auto">
          <a:xfrm>
            <a:off x="762000" y="4038600"/>
            <a:ext cx="2209800" cy="1791440"/>
          </a:xfrm>
          <a:prstGeom prst="rect">
            <a:avLst/>
          </a:prstGeom>
          <a:ln>
            <a:noFill/>
          </a:ln>
          <a:effectLst>
            <a:outerShdw blurRad="292100" dist="139700" dir="2700000" algn="tl" rotWithShape="0">
              <a:srgbClr val="333333">
                <a:alpha val="65000"/>
              </a:srgbClr>
            </a:outerShdw>
          </a:effectLst>
        </p:spPr>
      </p:pic>
      <p:sp>
        <p:nvSpPr>
          <p:cNvPr id="49155" name="Rectangle 3"/>
          <p:cNvSpPr>
            <a:spLocks noChangeArrowheads="1"/>
          </p:cNvSpPr>
          <p:nvPr/>
        </p:nvSpPr>
        <p:spPr bwMode="auto">
          <a:xfrm>
            <a:off x="3657600" y="4267200"/>
            <a:ext cx="4724400" cy="1384995"/>
          </a:xfrm>
          <a:prstGeom prst="rect">
            <a:avLst/>
          </a:prstGeom>
          <a:noFill/>
          <a:ln w="9525">
            <a:solidFill>
              <a:schemeClr val="tx2"/>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mn-lt"/>
                <a:ea typeface="黑体" pitchFamily="49" charset="-122"/>
                <a:cs typeface="Tahoma" pitchFamily="34" charset="0"/>
              </a:rPr>
              <a:t>备注：</a:t>
            </a:r>
            <a:endParaRPr kumimoji="0" lang="zh-CN" altLang="en-US" sz="1400" b="0" i="0" u="none" strike="noStrike" cap="none" normalizeH="0" baseline="0" dirty="0" smtClean="0">
              <a:ln>
                <a:noFill/>
              </a:ln>
              <a:solidFill>
                <a:schemeClr val="tx1"/>
              </a:solidFill>
              <a:effectLst/>
              <a:latin typeface="+mn-lt"/>
              <a:ea typeface="黑体" pitchFamily="49" charset="-12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CN" altLang="en-US" sz="1400" b="0" i="0" u="none" strike="noStrike" cap="none" normalizeH="0" baseline="0" dirty="0" smtClean="0">
                <a:ln>
                  <a:noFill/>
                </a:ln>
                <a:solidFill>
                  <a:schemeClr val="tx1"/>
                </a:solidFill>
                <a:effectLst/>
                <a:latin typeface="+mn-lt"/>
                <a:ea typeface="黑体" pitchFamily="49" charset="-122"/>
                <a:cs typeface="Tahoma" pitchFamily="34" charset="0"/>
              </a:rPr>
              <a:t>使用次数记录的是全体 </a:t>
            </a:r>
            <a:r>
              <a:rPr kumimoji="0" lang="en-US" altLang="zh-CN" sz="1400" b="0" i="0" u="none" strike="noStrike" cap="none" normalizeH="0" baseline="0" dirty="0" smtClean="0">
                <a:ln>
                  <a:noFill/>
                </a:ln>
                <a:solidFill>
                  <a:schemeClr val="tx1"/>
                </a:solidFill>
                <a:effectLst/>
                <a:latin typeface="+mn-lt"/>
                <a:ea typeface="黑体" pitchFamily="49" charset="-122"/>
                <a:cs typeface="Tahoma" pitchFamily="34" charset="0"/>
              </a:rPr>
              <a:t>Web of Science </a:t>
            </a:r>
            <a:r>
              <a:rPr kumimoji="0" lang="zh-CN" altLang="en-US" sz="1400" b="0" i="0" u="none" strike="noStrike" cap="none" normalizeH="0" baseline="0" dirty="0" smtClean="0">
                <a:ln>
                  <a:noFill/>
                </a:ln>
                <a:solidFill>
                  <a:schemeClr val="tx1"/>
                </a:solidFill>
                <a:effectLst/>
                <a:latin typeface="+mn-lt"/>
                <a:ea typeface="黑体" pitchFamily="49" charset="-122"/>
                <a:cs typeface="Tahoma" pitchFamily="34" charset="0"/>
              </a:rPr>
              <a:t>用户进行的所有操作，而不仅仅限于您所属机构中的用户。</a:t>
            </a:r>
            <a:endParaRPr kumimoji="0" lang="zh-CN" altLang="en-US" sz="1400" b="0" i="0" u="none" strike="noStrike" cap="none" normalizeH="0" baseline="0" dirty="0" smtClean="0">
              <a:ln>
                <a:noFill/>
              </a:ln>
              <a:solidFill>
                <a:schemeClr val="tx1"/>
              </a:solidFill>
              <a:effectLst/>
              <a:latin typeface="+mn-lt"/>
              <a:ea typeface="黑体" pitchFamily="49" charset="-12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CN" altLang="en-US" sz="1400" b="0" i="0" u="none" strike="noStrike" cap="none" normalizeH="0" baseline="0" dirty="0" smtClean="0">
                <a:ln>
                  <a:noFill/>
                </a:ln>
                <a:solidFill>
                  <a:schemeClr val="tx1"/>
                </a:solidFill>
                <a:effectLst/>
                <a:latin typeface="+mn-lt"/>
                <a:ea typeface="黑体" pitchFamily="49" charset="-122"/>
                <a:cs typeface="Tahoma" pitchFamily="34" charset="0"/>
              </a:rPr>
              <a:t>如果某篇文献在 </a:t>
            </a:r>
            <a:r>
              <a:rPr kumimoji="0" lang="en-US" altLang="zh-CN" sz="1400" b="0" i="0" u="none" strike="noStrike" cap="none" normalizeH="0" baseline="0" dirty="0" smtClean="0">
                <a:ln>
                  <a:noFill/>
                </a:ln>
                <a:solidFill>
                  <a:schemeClr val="tx1"/>
                </a:solidFill>
                <a:effectLst/>
                <a:latin typeface="+mn-lt"/>
                <a:ea typeface="黑体" pitchFamily="49" charset="-122"/>
                <a:cs typeface="Tahoma" pitchFamily="34" charset="0"/>
              </a:rPr>
              <a:t>Web of Science </a:t>
            </a:r>
            <a:r>
              <a:rPr kumimoji="0" lang="zh-CN" altLang="en-US" sz="1400" b="0" i="0" u="none" strike="noStrike" cap="none" normalizeH="0" baseline="0" dirty="0" smtClean="0">
                <a:ln>
                  <a:noFill/>
                </a:ln>
                <a:solidFill>
                  <a:schemeClr val="tx1"/>
                </a:solidFill>
                <a:effectLst/>
                <a:latin typeface="+mn-lt"/>
                <a:ea typeface="黑体" pitchFamily="49" charset="-122"/>
                <a:cs typeface="Tahoma" pitchFamily="34" charset="0"/>
              </a:rPr>
              <a:t>平台上有多个不同版本，则这些版本的使用次数将加以统一。</a:t>
            </a:r>
            <a:endParaRPr kumimoji="0" lang="zh-CN" altLang="en-US" sz="1400" b="0" i="0" u="none" strike="noStrike" cap="none" normalizeH="0" baseline="0" dirty="0" smtClean="0">
              <a:ln>
                <a:noFill/>
              </a:ln>
              <a:solidFill>
                <a:schemeClr val="tx1"/>
              </a:solidFill>
              <a:effectLst/>
              <a:latin typeface="+mn-lt"/>
              <a:ea typeface="黑体" pitchFamily="49" charset="-122"/>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zh-CN" altLang="en-US" sz="1400" b="0" i="0" u="none" strike="noStrike" cap="none" normalizeH="0" baseline="0" dirty="0" smtClean="0">
                <a:ln>
                  <a:noFill/>
                </a:ln>
                <a:solidFill>
                  <a:schemeClr val="tx1"/>
                </a:solidFill>
                <a:effectLst/>
                <a:latin typeface="+mn-lt"/>
                <a:ea typeface="黑体" pitchFamily="49" charset="-122"/>
                <a:cs typeface="Tahoma" pitchFamily="34" charset="0"/>
              </a:rPr>
              <a:t>使用次数每天更新一次。</a:t>
            </a:r>
            <a:endParaRPr kumimoji="0" lang="zh-CN" altLang="en-US" sz="1400" b="0" i="0" u="none" strike="noStrike" cap="none" normalizeH="0" baseline="0" dirty="0" smtClean="0">
              <a:ln>
                <a:noFill/>
              </a:ln>
              <a:solidFill>
                <a:schemeClr val="tx1"/>
              </a:solidFill>
              <a:effectLst/>
              <a:latin typeface="+mn-lt"/>
              <a:ea typeface="黑体" pitchFamily="49" charset="-122"/>
            </a:endParaRPr>
          </a:p>
        </p:txBody>
      </p:sp>
      <p:cxnSp>
        <p:nvCxnSpPr>
          <p:cNvPr id="8" name="直接连接符 7"/>
          <p:cNvCxnSpPr/>
          <p:nvPr/>
        </p:nvCxnSpPr>
        <p:spPr bwMode="auto">
          <a:xfrm>
            <a:off x="609600" y="3886200"/>
            <a:ext cx="7772400" cy="1588"/>
          </a:xfrm>
          <a:prstGeom prst="line">
            <a:avLst/>
          </a:prstGeom>
          <a:noFill/>
          <a:ln w="19050" cap="flat" cmpd="sng" algn="ctr">
            <a:solidFill>
              <a:schemeClr val="bg2"/>
            </a:solidFill>
            <a:prstDash val="lgDashDot"/>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zh-CN" altLang="en-US" sz="3600" dirty="0" smtClean="0">
                <a:solidFill>
                  <a:srgbClr val="FF8000"/>
                </a:solidFill>
                <a:latin typeface="微软雅黑" pitchFamily="34" charset="-122"/>
                <a:ea typeface="微软雅黑" pitchFamily="34" charset="-122"/>
              </a:rPr>
              <a:t> </a:t>
            </a:r>
            <a:r>
              <a:rPr lang="zh-CN" altLang="en-US" sz="3600" dirty="0" smtClean="0">
                <a:solidFill>
                  <a:srgbClr val="FF8000"/>
                </a:solidFill>
                <a:latin typeface="黑体" pitchFamily="49" charset="-122"/>
                <a:ea typeface="黑体" pitchFamily="49" charset="-122"/>
              </a:rPr>
              <a:t>科研的基本工作流程</a:t>
            </a:r>
            <a:endParaRPr lang="en-US" dirty="0" smtClean="0"/>
          </a:p>
        </p:txBody>
      </p:sp>
      <p:sp>
        <p:nvSpPr>
          <p:cNvPr id="47108" name="Slide Number Placeholder 3"/>
          <p:cNvSpPr>
            <a:spLocks noGrp="1"/>
          </p:cNvSpPr>
          <p:nvPr>
            <p:ph type="sldNum" sz="quarter" idx="11"/>
          </p:nvPr>
        </p:nvSpPr>
        <p:spPr>
          <a:noFill/>
        </p:spPr>
        <p:txBody>
          <a:bodyPr/>
          <a:lstStyle/>
          <a:p>
            <a:fld id="{056B4461-9DE4-4E3E-AEE8-7474709E3590}" type="slidenum">
              <a:rPr lang="en-US" altLang="en-US" smtClean="0">
                <a:latin typeface="Arial" pitchFamily="34" charset="0"/>
              </a:rPr>
              <a:pPr/>
              <a:t>6</a:t>
            </a:fld>
            <a:endParaRPr lang="en-US" altLang="en-US" smtClean="0">
              <a:latin typeface="Arial" pitchFamily="34" charset="0"/>
            </a:endParaRPr>
          </a:p>
        </p:txBody>
      </p:sp>
      <p:pic>
        <p:nvPicPr>
          <p:cNvPr id="53255" name="Picture 7" descr="C:\Users\U6025425\Desktop\Endnote\file-pile-resized-600.jpg"/>
          <p:cNvPicPr>
            <a:picLocks noChangeAspect="1" noChangeArrowheads="1"/>
          </p:cNvPicPr>
          <p:nvPr/>
        </p:nvPicPr>
        <p:blipFill>
          <a:blip r:embed="rId3" cstate="print"/>
          <a:srcRect/>
          <a:stretch>
            <a:fillRect/>
          </a:stretch>
        </p:blipFill>
        <p:spPr bwMode="auto">
          <a:xfrm>
            <a:off x="214282" y="1500174"/>
            <a:ext cx="4000528" cy="2652035"/>
          </a:xfrm>
          <a:prstGeom prst="rect">
            <a:avLst/>
          </a:prstGeom>
          <a:noFill/>
          <a:ln w="9525">
            <a:noFill/>
            <a:miter lim="800000"/>
            <a:headEnd/>
            <a:tailEnd/>
          </a:ln>
        </p:spPr>
      </p:pic>
      <p:pic>
        <p:nvPicPr>
          <p:cNvPr id="10" name="Picture 2" descr="http://www.gotquestions.org/img/question-guy-40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5984" y="3571876"/>
            <a:ext cx="4143404" cy="3045402"/>
          </a:xfrm>
          <a:prstGeom prst="rect">
            <a:avLst/>
          </a:prstGeom>
          <a:noFill/>
          <a:extLst>
            <a:ext uri="{909E8E84-426E-40DD-AFC4-6F175D3DCCD1}">
              <a14:hiddenFill xmlns="" xmlns:a14="http://schemas.microsoft.com/office/drawing/2010/main">
                <a:solidFill>
                  <a:srgbClr val="FFFFFF"/>
                </a:solidFill>
              </a14:hiddenFill>
            </a:ext>
          </a:extLst>
        </p:spPr>
      </p:pic>
      <p:pic>
        <p:nvPicPr>
          <p:cNvPr id="53254" name="Picture 6" descr="C:\Users\U6025425\Desktop\Endnote\reducethepapermountain_c794.jpg"/>
          <p:cNvPicPr>
            <a:picLocks noChangeAspect="1" noChangeArrowheads="1"/>
          </p:cNvPicPr>
          <p:nvPr/>
        </p:nvPicPr>
        <p:blipFill>
          <a:blip r:embed="rId5" cstate="print"/>
          <a:srcRect/>
          <a:stretch>
            <a:fillRect/>
          </a:stretch>
        </p:blipFill>
        <p:spPr bwMode="auto">
          <a:xfrm>
            <a:off x="5786446" y="1500174"/>
            <a:ext cx="3005137" cy="40052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533400"/>
            <a:ext cx="7369175" cy="836612"/>
          </a:xfrm>
        </p:spPr>
        <p:txBody>
          <a:bodyPr/>
          <a:lstStyle/>
          <a:p>
            <a:r>
              <a:rPr lang="zh-CN" altLang="en-US" dirty="0" smtClean="0">
                <a:latin typeface="黑体" pitchFamily="49" charset="-122"/>
                <a:ea typeface="黑体" pitchFamily="49" charset="-122"/>
              </a:rPr>
              <a:t>“文献级别用量指标”</a:t>
            </a:r>
            <a:r>
              <a:rPr lang="en-US" altLang="zh-CN" dirty="0" smtClean="0">
                <a:latin typeface="黑体" pitchFamily="49" charset="-122"/>
                <a:ea typeface="黑体" pitchFamily="49" charset="-122"/>
              </a:rPr>
              <a:t>——</a:t>
            </a:r>
            <a:r>
              <a:rPr lang="en-US" altLang="zh-CN" dirty="0" smtClean="0">
                <a:ea typeface="黑体" pitchFamily="49" charset="-122"/>
              </a:rPr>
              <a:t>Why?</a:t>
            </a:r>
            <a:r>
              <a:rPr lang="zh-CN" altLang="en-US" dirty="0" smtClean="0"/>
              <a:t/>
            </a:r>
            <a:br>
              <a:rPr lang="zh-CN" altLang="en-US" dirty="0" smtClean="0"/>
            </a:br>
            <a:endParaRPr lang="zh-CN" altLang="en-US" dirty="0"/>
          </a:p>
        </p:txBody>
      </p:sp>
      <p:sp>
        <p:nvSpPr>
          <p:cNvPr id="3" name="内容占位符 2"/>
          <p:cNvSpPr>
            <a:spLocks noGrp="1"/>
          </p:cNvSpPr>
          <p:nvPr>
            <p:ph idx="1"/>
          </p:nvPr>
        </p:nvSpPr>
        <p:spPr/>
        <p:txBody>
          <a:bodyPr/>
          <a:lstStyle/>
          <a:p>
            <a:pPr lvl="0"/>
            <a:r>
              <a:rPr lang="zh-CN" altLang="en-US" sz="2000" dirty="0" smtClean="0">
                <a:latin typeface="黑体" pitchFamily="49" charset="-122"/>
                <a:ea typeface="黑体" pitchFamily="49" charset="-122"/>
              </a:rPr>
              <a:t>刚发表不久的文献没有足够长的时间累积引用，而“文献级别用量指标”可以为此类文献的价值评估提供一些参考。</a:t>
            </a:r>
            <a:endParaRPr lang="en-US" altLang="zh-CN" sz="2000" dirty="0" smtClean="0">
              <a:latin typeface="黑体" pitchFamily="49" charset="-122"/>
              <a:ea typeface="黑体" pitchFamily="49" charset="-122"/>
            </a:endParaRPr>
          </a:p>
          <a:p>
            <a:pPr lvl="0"/>
            <a:endParaRPr lang="zh-CN" altLang="en-US" sz="2000" dirty="0" smtClean="0">
              <a:latin typeface="黑体" pitchFamily="49" charset="-122"/>
              <a:ea typeface="黑体" pitchFamily="49" charset="-122"/>
            </a:endParaRPr>
          </a:p>
          <a:p>
            <a:pPr lvl="0"/>
            <a:r>
              <a:rPr lang="zh-CN" altLang="en-US" sz="2000" dirty="0" smtClean="0">
                <a:latin typeface="黑体" pitchFamily="49" charset="-122"/>
                <a:ea typeface="黑体" pitchFamily="49" charset="-122"/>
              </a:rPr>
              <a:t>一些如数学、土木工程、护理学、经济学等传统学科产生引用效应相对缓慢，引文活动可能有一定的延迟，而对于“文献级别用量指标”一定程度上反映了读者的兴趣。</a:t>
            </a:r>
            <a:endParaRPr lang="en-US" altLang="zh-CN" sz="2000" dirty="0" smtClean="0">
              <a:latin typeface="黑体" pitchFamily="49" charset="-122"/>
              <a:ea typeface="黑体" pitchFamily="49" charset="-122"/>
            </a:endParaRPr>
          </a:p>
          <a:p>
            <a:pPr lvl="0"/>
            <a:endParaRPr lang="zh-CN" altLang="en-US" sz="2000" dirty="0" smtClean="0">
              <a:latin typeface="黑体" pitchFamily="49" charset="-122"/>
              <a:ea typeface="黑体" pitchFamily="49" charset="-122"/>
            </a:endParaRPr>
          </a:p>
          <a:p>
            <a:pPr lvl="0"/>
            <a:r>
              <a:rPr lang="zh-CN" altLang="en-US" sz="2000" dirty="0" smtClean="0">
                <a:latin typeface="黑体" pitchFamily="49" charset="-122"/>
                <a:ea typeface="黑体" pitchFamily="49" charset="-122"/>
              </a:rPr>
              <a:t>诸如建筑史学、修辞学、拉丁语族学等学科引文活动很少，“文献级别用量指标”将会是一个很有意义的参考指标</a:t>
            </a:r>
            <a:r>
              <a:rPr lang="zh-CN" altLang="en-US" sz="2000" dirty="0" smtClean="0"/>
              <a:t>。</a:t>
            </a:r>
          </a:p>
          <a:p>
            <a:endParaRPr lang="zh-CN" altLang="en-US" dirty="0"/>
          </a:p>
        </p:txBody>
      </p:sp>
      <p:sp>
        <p:nvSpPr>
          <p:cNvPr id="4" name="灯片编号占位符 3"/>
          <p:cNvSpPr>
            <a:spLocks noGrp="1"/>
          </p:cNvSpPr>
          <p:nvPr>
            <p:ph type="sldNum" sz="quarter" idx="11"/>
          </p:nvPr>
        </p:nvSpPr>
        <p:spPr/>
        <p:txBody>
          <a:bodyPr/>
          <a:lstStyle/>
          <a:p>
            <a:pPr>
              <a:defRPr/>
            </a:pPr>
            <a:fld id="{2967F9B5-4F3D-4B54-B135-9F69E161721C}" type="slidenum">
              <a:rPr lang="zh-CN" altLang="en-US" smtClean="0"/>
              <a:pPr>
                <a:defRPr/>
              </a:pPr>
              <a:t>60</a:t>
            </a:fld>
            <a:endParaRPr lang="en-US" altLang="zh-CN"/>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pPr>
              <a:defRPr/>
            </a:pPr>
            <a:fld id="{00648F0A-A9FF-4D66-A214-2DA1A594E1FA}" type="slidenum">
              <a:rPr lang="en-US" altLang="en-US" smtClean="0"/>
              <a:pPr>
                <a:defRPr/>
              </a:pPr>
              <a:t>61</a:t>
            </a:fld>
            <a:endParaRPr lang="en-US" altLang="en-US"/>
          </a:p>
        </p:txBody>
      </p:sp>
      <p:pic>
        <p:nvPicPr>
          <p:cNvPr id="48132" name="Picture 4"/>
          <p:cNvPicPr>
            <a:picLocks noChangeAspect="1" noChangeArrowheads="1"/>
          </p:cNvPicPr>
          <p:nvPr/>
        </p:nvPicPr>
        <p:blipFill>
          <a:blip r:embed="rId2" cstate="print"/>
          <a:srcRect/>
          <a:stretch>
            <a:fillRect/>
          </a:stretch>
        </p:blipFill>
        <p:spPr bwMode="auto">
          <a:xfrm>
            <a:off x="0" y="968326"/>
            <a:ext cx="9144000" cy="5889673"/>
          </a:xfrm>
          <a:prstGeom prst="rect">
            <a:avLst/>
          </a:prstGeom>
          <a:noFill/>
          <a:ln w="9525">
            <a:noFill/>
            <a:miter lim="800000"/>
            <a:headEnd/>
            <a:tailEnd/>
          </a:ln>
          <a:effectLst/>
        </p:spPr>
      </p:pic>
      <p:sp>
        <p:nvSpPr>
          <p:cNvPr id="6" name="标题 1"/>
          <p:cNvSpPr txBox="1">
            <a:spLocks/>
          </p:cNvSpPr>
          <p:nvPr/>
        </p:nvSpPr>
        <p:spPr>
          <a:xfrm>
            <a:off x="228600" y="228600"/>
            <a:ext cx="7369175" cy="836612"/>
          </a:xfrm>
          <a:prstGeom prst="rect">
            <a:avLst/>
          </a:prstGeom>
        </p:spPr>
        <p:txBody>
          <a:bodyPr/>
          <a:lstStyle/>
          <a:p>
            <a:pPr marL="228600" lvl="1" indent="-228600" eaLnBrk="0" hangingPunct="0">
              <a:spcBef>
                <a:spcPct val="50000"/>
              </a:spcBef>
              <a:buClr>
                <a:schemeClr val="tx2"/>
              </a:buClr>
              <a:defRPr/>
            </a:pPr>
            <a:r>
              <a:rPr lang="zh-CN" altLang="en-US" sz="2800" kern="0" dirty="0" smtClean="0">
                <a:solidFill>
                  <a:schemeClr val="tx2"/>
                </a:solidFill>
                <a:latin typeface="黑体" pitchFamily="49" charset="-122"/>
                <a:ea typeface="黑体" pitchFamily="49" charset="-122"/>
              </a:rPr>
              <a:t>哪里找到“</a:t>
            </a:r>
            <a:r>
              <a:rPr lang="zh-CN" altLang="en-US" sz="2800" kern="0" dirty="0">
                <a:solidFill>
                  <a:schemeClr val="tx2"/>
                </a:solidFill>
                <a:latin typeface="黑体" pitchFamily="49" charset="-122"/>
                <a:ea typeface="黑体" pitchFamily="49" charset="-122"/>
              </a:rPr>
              <a:t>文献级别用量指标</a:t>
            </a:r>
            <a:r>
              <a:rPr lang="zh-CN" altLang="en-US" sz="2800" kern="0" dirty="0" smtClean="0">
                <a:solidFill>
                  <a:schemeClr val="tx2"/>
                </a:solidFill>
                <a:latin typeface="黑体" pitchFamily="49" charset="-122"/>
                <a:ea typeface="黑体" pitchFamily="49" charset="-122"/>
              </a:rPr>
              <a:t>”？</a:t>
            </a:r>
            <a:endParaRPr lang="zh-CN" altLang="en-US" sz="2800" kern="0" dirty="0">
              <a:solidFill>
                <a:schemeClr val="tx2"/>
              </a:solidFill>
              <a:latin typeface="黑体" pitchFamily="49" charset="-122"/>
              <a:ea typeface="黑体" pitchFamily="49" charset="-122"/>
            </a:endParaRPr>
          </a:p>
        </p:txBody>
      </p:sp>
      <p:sp>
        <p:nvSpPr>
          <p:cNvPr id="7" name="TextBox 6"/>
          <p:cNvSpPr txBox="1"/>
          <p:nvPr/>
        </p:nvSpPr>
        <p:spPr>
          <a:xfrm>
            <a:off x="4572000" y="1699737"/>
            <a:ext cx="2562226" cy="646331"/>
          </a:xfrm>
          <a:prstGeom prst="rect">
            <a:avLst/>
          </a:prstGeom>
          <a:solidFill>
            <a:schemeClr val="bg1"/>
          </a:solidFill>
          <a:ln w="22225">
            <a:solidFill>
              <a:schemeClr val="tx2"/>
            </a:solidFill>
          </a:ln>
        </p:spPr>
        <p:txBody>
          <a:bodyPr wrap="square" rtlCol="0">
            <a:spAutoFit/>
          </a:bodyPr>
          <a:lstStyle/>
          <a:p>
            <a:r>
              <a:rPr lang="zh-CN" altLang="en-US" dirty="0" smtClean="0">
                <a:latin typeface="黑体" pitchFamily="49" charset="-122"/>
                <a:ea typeface="黑体" pitchFamily="49" charset="-122"/>
              </a:rPr>
              <a:t>打开排序下拉菜单可选择使用次数排序方式</a:t>
            </a:r>
            <a:endParaRPr lang="en-US" dirty="0">
              <a:latin typeface="黑体" pitchFamily="49" charset="-122"/>
              <a:ea typeface="黑体" pitchFamily="49" charset="-122"/>
            </a:endParaRPr>
          </a:p>
        </p:txBody>
      </p:sp>
      <p:cxnSp>
        <p:nvCxnSpPr>
          <p:cNvPr id="8" name="Straight Arrow Connector 9"/>
          <p:cNvCxnSpPr/>
          <p:nvPr/>
        </p:nvCxnSpPr>
        <p:spPr>
          <a:xfrm flipH="1">
            <a:off x="3810000" y="2083831"/>
            <a:ext cx="762000" cy="1116569"/>
          </a:xfrm>
          <a:prstGeom prst="straightConnector1">
            <a:avLst/>
          </a:prstGeom>
          <a:ln w="22225" cap="flat" cmpd="sng" algn="ctr">
            <a:solidFill>
              <a:schemeClr val="tx2"/>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9" name="Rectangle 11"/>
          <p:cNvSpPr/>
          <p:nvPr/>
        </p:nvSpPr>
        <p:spPr>
          <a:xfrm>
            <a:off x="7543800" y="2858871"/>
            <a:ext cx="1447800" cy="838200"/>
          </a:xfrm>
          <a:prstGeom prst="rect">
            <a:avLst/>
          </a:prstGeom>
          <a:no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en-US" dirty="0" smtClean="0"/>
          </a:p>
        </p:txBody>
      </p:sp>
      <p:sp>
        <p:nvSpPr>
          <p:cNvPr id="10" name="TextBox 9"/>
          <p:cNvSpPr txBox="1"/>
          <p:nvPr/>
        </p:nvSpPr>
        <p:spPr>
          <a:xfrm>
            <a:off x="4038600" y="4459070"/>
            <a:ext cx="2562226" cy="646331"/>
          </a:xfrm>
          <a:prstGeom prst="rect">
            <a:avLst/>
          </a:prstGeom>
          <a:solidFill>
            <a:schemeClr val="bg1"/>
          </a:solidFill>
          <a:ln w="22225">
            <a:solidFill>
              <a:schemeClr val="tx2"/>
            </a:solidFill>
          </a:ln>
        </p:spPr>
        <p:txBody>
          <a:bodyPr wrap="square" rtlCol="0">
            <a:spAutoFit/>
          </a:bodyPr>
          <a:lstStyle/>
          <a:p>
            <a:r>
              <a:rPr lang="zh-CN" altLang="en-US" dirty="0" smtClean="0">
                <a:latin typeface="黑体" pitchFamily="49" charset="-122"/>
                <a:ea typeface="黑体" pitchFamily="49" charset="-122"/>
              </a:rPr>
              <a:t>使用次数详情可以隐藏或打开</a:t>
            </a:r>
            <a:endParaRPr lang="en-US" dirty="0">
              <a:latin typeface="黑体" pitchFamily="49" charset="-122"/>
              <a:ea typeface="黑体" pitchFamily="49" charset="-122"/>
            </a:endParaRPr>
          </a:p>
        </p:txBody>
      </p:sp>
      <p:cxnSp>
        <p:nvCxnSpPr>
          <p:cNvPr id="11" name="Straight Arrow Connector 15"/>
          <p:cNvCxnSpPr/>
          <p:nvPr/>
        </p:nvCxnSpPr>
        <p:spPr>
          <a:xfrm>
            <a:off x="7058026" y="2623067"/>
            <a:ext cx="485774" cy="577333"/>
          </a:xfrm>
          <a:prstGeom prst="straightConnector1">
            <a:avLst/>
          </a:prstGeom>
          <a:ln w="22225" cap="flat" cmpd="sng" algn="ctr">
            <a:solidFill>
              <a:schemeClr val="tx2"/>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8"/>
          <p:cNvCxnSpPr/>
          <p:nvPr/>
        </p:nvCxnSpPr>
        <p:spPr>
          <a:xfrm flipV="1">
            <a:off x="6600826" y="4459070"/>
            <a:ext cx="1095374" cy="152400"/>
          </a:xfrm>
          <a:prstGeom prst="straightConnector1">
            <a:avLst/>
          </a:prstGeom>
          <a:ln w="22225" cap="flat" cmpd="sng" algn="ctr">
            <a:solidFill>
              <a:schemeClr val="tx2"/>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22"/>
          <p:cNvSpPr/>
          <p:nvPr/>
        </p:nvSpPr>
        <p:spPr>
          <a:xfrm>
            <a:off x="2819400" y="3200400"/>
            <a:ext cx="1447800" cy="381000"/>
          </a:xfrm>
          <a:prstGeom prst="rect">
            <a:avLst/>
          </a:prstGeom>
          <a:no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en-US" dirty="0" smtClean="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914400"/>
            <a:ext cx="9172575" cy="5629275"/>
          </a:xfrm>
          <a:prstGeom prst="rect">
            <a:avLst/>
          </a:prstGeom>
          <a:noFill/>
          <a:ln w="9525">
            <a:noFill/>
            <a:miter lim="800000"/>
            <a:headEnd/>
            <a:tailEnd/>
          </a:ln>
          <a:effectLst/>
        </p:spPr>
      </p:pic>
      <p:cxnSp>
        <p:nvCxnSpPr>
          <p:cNvPr id="5" name="Straight Arrow Connector 18"/>
          <p:cNvCxnSpPr/>
          <p:nvPr/>
        </p:nvCxnSpPr>
        <p:spPr>
          <a:xfrm>
            <a:off x="6477000" y="5257800"/>
            <a:ext cx="790574" cy="609600"/>
          </a:xfrm>
          <a:prstGeom prst="straightConnector1">
            <a:avLst/>
          </a:prstGeom>
          <a:ln w="22225" cap="flat" cmpd="sng" algn="ctr">
            <a:solidFill>
              <a:schemeClr val="tx2"/>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6" name="Text Placeholder 23"/>
          <p:cNvSpPr txBox="1">
            <a:spLocks/>
          </p:cNvSpPr>
          <p:nvPr/>
        </p:nvSpPr>
        <p:spPr bwMode="auto">
          <a:xfrm>
            <a:off x="1524000" y="4953000"/>
            <a:ext cx="5029200" cy="307777"/>
          </a:xfrm>
          <a:prstGeom prst="rect">
            <a:avLst/>
          </a:prstGeom>
          <a:solidFill>
            <a:schemeClr val="bg1"/>
          </a:solidFill>
          <a:ln w="22225">
            <a:solidFill>
              <a:schemeClr val="tx2"/>
            </a:solidFill>
            <a:miter lim="800000"/>
            <a:headEnd/>
            <a:tailEnd/>
          </a:ln>
          <a:effectLst/>
        </p:spPr>
        <p:txBody>
          <a:bodyPr vert="horz" wrap="square" lIns="0" tIns="0" rIns="182880" bIns="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0" cap="none" spc="0" normalizeH="0" baseline="0" noProof="0" dirty="0" smtClean="0">
                <a:ln>
                  <a:noFill/>
                </a:ln>
                <a:solidFill>
                  <a:schemeClr val="tx1"/>
                </a:solidFill>
                <a:effectLst/>
                <a:uLnTx/>
                <a:uFillTx/>
                <a:latin typeface="黑体" pitchFamily="49" charset="-122"/>
                <a:ea typeface="黑体" pitchFamily="49" charset="-122"/>
              </a:rPr>
              <a:t>全记录页面也可以找到关于使用次数的信息</a:t>
            </a:r>
            <a:endParaRPr kumimoji="0" lang="en-US" sz="2000" b="0" i="0" u="none" strike="noStrike" kern="0" cap="none" spc="0" normalizeH="0" baseline="0" noProof="0" dirty="0">
              <a:ln>
                <a:noFill/>
              </a:ln>
              <a:solidFill>
                <a:schemeClr val="tx1"/>
              </a:solidFill>
              <a:effectLst/>
              <a:uLnTx/>
              <a:uFillTx/>
              <a:latin typeface="黑体" pitchFamily="49" charset="-122"/>
              <a:ea typeface="黑体" pitchFamily="49" charset="-122"/>
            </a:endParaRPr>
          </a:p>
        </p:txBody>
      </p:sp>
      <p:sp>
        <p:nvSpPr>
          <p:cNvPr id="7" name="Rectangle 11"/>
          <p:cNvSpPr/>
          <p:nvPr/>
        </p:nvSpPr>
        <p:spPr>
          <a:xfrm>
            <a:off x="7239000" y="5562600"/>
            <a:ext cx="1447800" cy="914400"/>
          </a:xfrm>
          <a:prstGeom prst="rect">
            <a:avLst/>
          </a:prstGeom>
          <a:no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en-US" dirty="0" smtClean="0"/>
          </a:p>
        </p:txBody>
      </p:sp>
      <p:sp>
        <p:nvSpPr>
          <p:cNvPr id="8" name="标题 1"/>
          <p:cNvSpPr txBox="1">
            <a:spLocks noGrp="1"/>
          </p:cNvSpPr>
          <p:nvPr>
            <p:ph type="title"/>
          </p:nvPr>
        </p:nvSpPr>
        <p:spPr>
          <a:xfrm>
            <a:off x="304800" y="76200"/>
            <a:ext cx="7369175" cy="608012"/>
          </a:xfrm>
          <a:prstGeom prst="rect">
            <a:avLst/>
          </a:prstGeom>
        </p:spPr>
        <p:txBody>
          <a:bodyPr/>
          <a:lstStyle/>
          <a:p>
            <a:pPr marL="228600" lvl="1" indent="-228600" eaLnBrk="0" hangingPunct="0">
              <a:spcBef>
                <a:spcPct val="50000"/>
              </a:spcBef>
              <a:buClr>
                <a:schemeClr val="tx2"/>
              </a:buClr>
              <a:defRPr/>
            </a:pPr>
            <a:r>
              <a:rPr lang="zh-CN" altLang="en-US" kern="0" dirty="0" smtClean="0">
                <a:solidFill>
                  <a:schemeClr val="tx2"/>
                </a:solidFill>
                <a:latin typeface="黑体" pitchFamily="49" charset="-122"/>
                <a:ea typeface="黑体" pitchFamily="49" charset="-122"/>
              </a:rPr>
              <a:t>哪里找到“</a:t>
            </a:r>
            <a:r>
              <a:rPr lang="zh-CN" altLang="en-US" kern="0" dirty="0">
                <a:solidFill>
                  <a:schemeClr val="tx2"/>
                </a:solidFill>
                <a:latin typeface="黑体" pitchFamily="49" charset="-122"/>
                <a:ea typeface="黑体" pitchFamily="49" charset="-122"/>
              </a:rPr>
              <a:t>文献级别用量指标</a:t>
            </a:r>
            <a:r>
              <a:rPr lang="zh-CN" altLang="en-US" kern="0" dirty="0" smtClean="0">
                <a:solidFill>
                  <a:schemeClr val="tx2"/>
                </a:solidFill>
                <a:latin typeface="黑体" pitchFamily="49" charset="-122"/>
                <a:ea typeface="黑体" pitchFamily="49" charset="-122"/>
              </a:rPr>
              <a:t>”？</a:t>
            </a:r>
            <a:endParaRPr lang="zh-CN" altLang="en-US" kern="0" dirty="0">
              <a:solidFill>
                <a:schemeClr val="tx2"/>
              </a:solidFill>
              <a:latin typeface="黑体" pitchFamily="49" charset="-122"/>
              <a:ea typeface="黑体" pitchFamily="49" charset="-122"/>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0" y="663575"/>
            <a:ext cx="9144000" cy="6194425"/>
          </a:xfrm>
          <a:prstGeom prst="rect">
            <a:avLst/>
          </a:prstGeom>
          <a:noFill/>
          <a:ln w="9525">
            <a:noFill/>
            <a:miter lim="800000"/>
            <a:headEnd/>
            <a:tailEnd/>
          </a:ln>
        </p:spPr>
      </p:pic>
      <p:sp>
        <p:nvSpPr>
          <p:cNvPr id="44035" name="Title 1"/>
          <p:cNvSpPr>
            <a:spLocks noGrp="1"/>
          </p:cNvSpPr>
          <p:nvPr>
            <p:ph type="title"/>
          </p:nvPr>
        </p:nvSpPr>
        <p:spPr>
          <a:xfrm>
            <a:off x="900113" y="-171450"/>
            <a:ext cx="7369175" cy="836613"/>
          </a:xfrm>
        </p:spPr>
        <p:txBody>
          <a:bodyPr/>
          <a:lstStyle/>
          <a:p>
            <a:r>
              <a:rPr lang="zh-CN" altLang="en-US" smtClean="0">
                <a:latin typeface="微软雅黑" pitchFamily="34" charset="-122"/>
                <a:ea typeface="微软雅黑" pitchFamily="34" charset="-122"/>
              </a:rPr>
              <a:t>分析已有文献的信息价值</a:t>
            </a:r>
            <a:endParaRPr lang="en-US" smtClean="0">
              <a:latin typeface="微软雅黑" pitchFamily="34" charset="-122"/>
              <a:ea typeface="微软雅黑" pitchFamily="34" charset="-122"/>
            </a:endParaRPr>
          </a:p>
        </p:txBody>
      </p:sp>
      <p:sp>
        <p:nvSpPr>
          <p:cNvPr id="73732" name="Slide Number Placeholder 3"/>
          <p:cNvSpPr>
            <a:spLocks noGrp="1"/>
          </p:cNvSpPr>
          <p:nvPr>
            <p:ph type="sldNum" sz="quarter" idx="11"/>
          </p:nvPr>
        </p:nvSpPr>
        <p:spPr/>
        <p:txBody>
          <a:bodyPr/>
          <a:lstStyle/>
          <a:p>
            <a:pPr>
              <a:defRPr/>
            </a:pPr>
            <a:fld id="{CB4F24A4-C197-4719-8CE9-86B04BD1406A}" type="slidenum">
              <a:rPr lang="en-US" altLang="en-US" smtClean="0">
                <a:latin typeface="Arial" pitchFamily="34" charset="0"/>
                <a:ea typeface="宋体" pitchFamily="2" charset="-122"/>
              </a:rPr>
              <a:pPr>
                <a:defRPr/>
              </a:pPr>
              <a:t>63</a:t>
            </a:fld>
            <a:endParaRPr lang="en-US" altLang="en-US" smtClean="0">
              <a:latin typeface="Arial" pitchFamily="34" charset="0"/>
              <a:ea typeface="宋体" pitchFamily="2" charset="-122"/>
            </a:endParaRPr>
          </a:p>
        </p:txBody>
      </p:sp>
      <p:sp>
        <p:nvSpPr>
          <p:cNvPr id="6" name="圆角矩形 21"/>
          <p:cNvSpPr>
            <a:spLocks noChangeArrowheads="1"/>
          </p:cNvSpPr>
          <p:nvPr/>
        </p:nvSpPr>
        <p:spPr bwMode="auto">
          <a:xfrm>
            <a:off x="7885113" y="2492375"/>
            <a:ext cx="1187450" cy="43338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7" name="矩形 11"/>
          <p:cNvSpPr/>
          <p:nvPr/>
        </p:nvSpPr>
        <p:spPr bwMode="auto">
          <a:xfrm>
            <a:off x="1187624" y="5157192"/>
            <a:ext cx="4896544" cy="432048"/>
          </a:xfrm>
          <a:prstGeom prst="rect">
            <a:avLst/>
          </a:prstGeom>
          <a:solidFill>
            <a:schemeClr val="tx2"/>
          </a:solidFill>
          <a:ln>
            <a:noFill/>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18000" rIns="18000" anchor="ctr"/>
          <a:lstStyle/>
          <a:p>
            <a:pPr algn="ctr" eaLnBrk="0" hangingPunct="0"/>
            <a:r>
              <a:rPr lang="zh-CN" altLang="en-US" sz="2000">
                <a:solidFill>
                  <a:srgbClr val="FFFFFF"/>
                </a:solidFill>
                <a:latin typeface="微软雅黑" pitchFamily="34" charset="-122"/>
                <a:ea typeface="微软雅黑" pitchFamily="34" charset="-122"/>
              </a:rPr>
              <a:t>分析某研究课题的总体发展趋势。</a:t>
            </a:r>
            <a:endParaRPr lang="en-US" altLang="zh-CN" sz="2000">
              <a:solidFill>
                <a:srgbClr val="FFFFFF"/>
              </a:solidFill>
              <a:latin typeface="微软雅黑" pitchFamily="34" charset="-122"/>
              <a:ea typeface="微软雅黑" pitchFamily="34" charset="-122"/>
            </a:endParaRPr>
          </a:p>
        </p:txBody>
      </p:sp>
      <p:sp>
        <p:nvSpPr>
          <p:cNvPr id="8" name="Rectangle 7"/>
          <p:cNvSpPr/>
          <p:nvPr/>
        </p:nvSpPr>
        <p:spPr>
          <a:xfrm>
            <a:off x="1187624" y="5733256"/>
            <a:ext cx="6120680" cy="400110"/>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eaLnBrk="0" hangingPunct="0"/>
            <a:r>
              <a:rPr lang="zh-CN" altLang="en-US" sz="2000" dirty="0">
                <a:solidFill>
                  <a:srgbClr val="FFFFFF"/>
                </a:solidFill>
                <a:latin typeface="微软雅黑" pitchFamily="34" charset="-122"/>
                <a:ea typeface="微软雅黑" pitchFamily="34" charset="-122"/>
              </a:rPr>
              <a:t>找到该研究课题中潜在的合作者和合作机构。</a:t>
            </a:r>
            <a:endParaRPr lang="en-US" altLang="zh-CN" sz="2000" dirty="0">
              <a:solidFill>
                <a:srgbClr val="FFFFFF"/>
              </a:solidFill>
              <a:latin typeface="微软雅黑" pitchFamily="34" charset="-122"/>
              <a:ea typeface="微软雅黑" pitchFamily="34" charset="-122"/>
            </a:endParaRPr>
          </a:p>
        </p:txBody>
      </p:sp>
      <p:sp>
        <p:nvSpPr>
          <p:cNvPr id="9" name="Rectangle 8"/>
          <p:cNvSpPr/>
          <p:nvPr/>
        </p:nvSpPr>
        <p:spPr>
          <a:xfrm>
            <a:off x="1187624" y="6237312"/>
            <a:ext cx="7488832" cy="400110"/>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eaLnBrk="0" hangingPunct="0"/>
            <a:r>
              <a:rPr lang="zh-CN" altLang="en-US" sz="2000">
                <a:solidFill>
                  <a:srgbClr val="FFFFFF"/>
                </a:solidFill>
                <a:latin typeface="微软雅黑" pitchFamily="34" charset="-122"/>
                <a:ea typeface="微软雅黑" pitchFamily="34" charset="-122"/>
              </a:rPr>
              <a:t>对该课题领域的国家信息分析，例：国家内领先机构和高校等。</a:t>
            </a:r>
            <a:endParaRPr lang="en-US" altLang="zh-CN" sz="2000">
              <a:solidFill>
                <a:srgbClr val="FFFFFF"/>
              </a:solidFill>
              <a:latin typeface="微软雅黑" pitchFamily="34" charset="-122"/>
              <a:ea typeface="微软雅黑" pitchFamily="34" charset="-122"/>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smtClean="0"/>
          </a:p>
        </p:txBody>
      </p:sp>
      <p:pic>
        <p:nvPicPr>
          <p:cNvPr id="45059" name="Content Placeholder 4" descr="分析条.jpg"/>
          <p:cNvPicPr>
            <a:picLocks noGrp="1" noChangeAspect="1"/>
          </p:cNvPicPr>
          <p:nvPr>
            <p:ph idx="1"/>
          </p:nvPr>
        </p:nvPicPr>
        <p:blipFill>
          <a:blip r:embed="rId2" cstate="print"/>
          <a:srcRect/>
          <a:stretch>
            <a:fillRect/>
          </a:stretch>
        </p:blipFill>
        <p:spPr>
          <a:xfrm>
            <a:off x="1042988" y="981075"/>
            <a:ext cx="7023100" cy="3024188"/>
          </a:xfrm>
        </p:spPr>
      </p:pic>
      <p:sp>
        <p:nvSpPr>
          <p:cNvPr id="74756" name="Slide Number Placeholder 3"/>
          <p:cNvSpPr>
            <a:spLocks noGrp="1"/>
          </p:cNvSpPr>
          <p:nvPr>
            <p:ph type="sldNum" sz="quarter" idx="11"/>
          </p:nvPr>
        </p:nvSpPr>
        <p:spPr/>
        <p:txBody>
          <a:bodyPr/>
          <a:lstStyle/>
          <a:p>
            <a:pPr>
              <a:defRPr/>
            </a:pPr>
            <a:fld id="{FBA345F8-D273-4FE8-874A-3B5566FA8FCA}" type="slidenum">
              <a:rPr lang="en-US" altLang="en-US" smtClean="0">
                <a:latin typeface="Arial" pitchFamily="34" charset="0"/>
                <a:ea typeface="宋体" pitchFamily="2" charset="-122"/>
              </a:rPr>
              <a:pPr>
                <a:defRPr/>
              </a:pPr>
              <a:t>64</a:t>
            </a:fld>
            <a:endParaRPr lang="en-US" altLang="en-US" smtClean="0">
              <a:latin typeface="Arial" pitchFamily="34" charset="0"/>
              <a:ea typeface="宋体" pitchFamily="2" charset="-122"/>
            </a:endParaRPr>
          </a:p>
        </p:txBody>
      </p:sp>
      <p:sp>
        <p:nvSpPr>
          <p:cNvPr id="6" name="圆角矩形 5"/>
          <p:cNvSpPr/>
          <p:nvPr/>
        </p:nvSpPr>
        <p:spPr bwMode="auto">
          <a:xfrm>
            <a:off x="990724" y="4147939"/>
            <a:ext cx="7181676" cy="2089373"/>
          </a:xfrm>
          <a:prstGeom prst="roundRect">
            <a:avLst/>
          </a:prstGeom>
          <a:solidFill>
            <a:srgbClr val="FF660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endParaRPr lang="en-US" altLang="zh-CN" b="1">
              <a:solidFill>
                <a:srgbClr val="236402"/>
              </a:solidFill>
            </a:endParaRPr>
          </a:p>
          <a:p>
            <a:pPr algn="ctr">
              <a:lnSpc>
                <a:spcPct val="150000"/>
              </a:lnSpc>
            </a:pPr>
            <a:r>
              <a:rPr lang="zh-CN" altLang="en-US" sz="2400">
                <a:solidFill>
                  <a:schemeClr val="bg1"/>
                </a:solidFill>
                <a:latin typeface="微软雅黑" pitchFamily="34" charset="-122"/>
                <a:ea typeface="微软雅黑" pitchFamily="34" charset="-122"/>
              </a:rPr>
              <a:t>强大的分析功能：</a:t>
            </a:r>
            <a:endParaRPr lang="en-US" altLang="zh-CN" sz="2400">
              <a:solidFill>
                <a:schemeClr val="bg1"/>
              </a:solidFill>
              <a:latin typeface="微软雅黑" pitchFamily="34" charset="-122"/>
              <a:ea typeface="微软雅黑" pitchFamily="34" charset="-122"/>
            </a:endParaRPr>
          </a:p>
          <a:p>
            <a:pPr algn="ctr">
              <a:lnSpc>
                <a:spcPct val="150000"/>
              </a:lnSpc>
            </a:pPr>
            <a:r>
              <a:rPr lang="zh-CN" altLang="en-US">
                <a:solidFill>
                  <a:schemeClr val="bg1"/>
                </a:solidFill>
                <a:latin typeface="微软雅黑" pitchFamily="34" charset="-122"/>
                <a:ea typeface="微软雅黑" pitchFamily="34" charset="-122"/>
              </a:rPr>
              <a:t>▪作者   ▪出版年   ▪来源期刊   ▪文献类型   ▪会议名称   ▪国家</a:t>
            </a:r>
            <a:r>
              <a:rPr lang="en-US" altLang="zh-CN">
                <a:solidFill>
                  <a:schemeClr val="bg1"/>
                </a:solidFill>
                <a:latin typeface="微软雅黑" pitchFamily="34" charset="-122"/>
                <a:ea typeface="微软雅黑" pitchFamily="34" charset="-122"/>
              </a:rPr>
              <a:t>/</a:t>
            </a:r>
            <a:r>
              <a:rPr lang="zh-CN" altLang="en-US">
                <a:solidFill>
                  <a:schemeClr val="bg1"/>
                </a:solidFill>
                <a:latin typeface="微软雅黑" pitchFamily="34" charset="-122"/>
                <a:ea typeface="微软雅黑" pitchFamily="34" charset="-122"/>
              </a:rPr>
              <a:t>地区   </a:t>
            </a:r>
            <a:endParaRPr lang="en-US" altLang="zh-CN">
              <a:solidFill>
                <a:schemeClr val="bg1"/>
              </a:solidFill>
              <a:latin typeface="微软雅黑" pitchFamily="34" charset="-122"/>
              <a:ea typeface="微软雅黑" pitchFamily="34" charset="-122"/>
            </a:endParaRPr>
          </a:p>
          <a:p>
            <a:pPr algn="ctr"/>
            <a:endParaRPr lang="en-US" altLang="zh-CN" sz="800">
              <a:solidFill>
                <a:schemeClr val="bg1"/>
              </a:solidFill>
              <a:latin typeface="微软雅黑" pitchFamily="34" charset="-122"/>
              <a:ea typeface="微软雅黑" pitchFamily="34" charset="-122"/>
            </a:endParaRPr>
          </a:p>
          <a:p>
            <a:pPr algn="ctr"/>
            <a:r>
              <a:rPr lang="zh-CN" altLang="en-US">
                <a:solidFill>
                  <a:schemeClr val="bg1"/>
                </a:solidFill>
                <a:latin typeface="微软雅黑" pitchFamily="34" charset="-122"/>
                <a:ea typeface="微软雅黑" pitchFamily="34" charset="-122"/>
              </a:rPr>
              <a:t>▪基金资助机构   ▪授权号   ▪团体作者   ▪机构  ▪机构 扩展    ▪语种   </a:t>
            </a:r>
            <a:endParaRPr lang="en-US" altLang="zh-CN">
              <a:solidFill>
                <a:schemeClr val="bg1"/>
              </a:solidFill>
              <a:latin typeface="微软雅黑" pitchFamily="34" charset="-122"/>
              <a:ea typeface="微软雅黑" pitchFamily="34" charset="-122"/>
            </a:endParaRPr>
          </a:p>
          <a:p>
            <a:pPr algn="ctr"/>
            <a:endParaRPr lang="en-US" altLang="zh-CN" sz="800">
              <a:solidFill>
                <a:schemeClr val="bg1"/>
              </a:solidFill>
              <a:latin typeface="微软雅黑" pitchFamily="34" charset="-122"/>
              <a:ea typeface="微软雅黑" pitchFamily="34" charset="-122"/>
            </a:endParaRPr>
          </a:p>
          <a:p>
            <a:pPr algn="ctr"/>
            <a:r>
              <a:rPr lang="zh-CN" altLang="en-US">
                <a:solidFill>
                  <a:schemeClr val="bg1"/>
                </a:solidFill>
                <a:latin typeface="微软雅黑" pitchFamily="34" charset="-122"/>
                <a:ea typeface="微软雅黑" pitchFamily="34" charset="-122"/>
              </a:rPr>
              <a:t>▪ </a:t>
            </a:r>
            <a:r>
              <a:rPr lang="en-US" altLang="zh-CN">
                <a:solidFill>
                  <a:schemeClr val="bg1"/>
                </a:solidFill>
                <a:latin typeface="微软雅黑" pitchFamily="34" charset="-122"/>
                <a:ea typeface="微软雅黑" pitchFamily="34" charset="-122"/>
              </a:rPr>
              <a:t>WOS</a:t>
            </a:r>
            <a:r>
              <a:rPr lang="zh-CN" altLang="en-US">
                <a:solidFill>
                  <a:schemeClr val="bg1"/>
                </a:solidFill>
                <a:latin typeface="微软雅黑" pitchFamily="34" charset="-122"/>
                <a:ea typeface="微软雅黑" pitchFamily="34" charset="-122"/>
              </a:rPr>
              <a:t>学科类别   ▪编者  ▪丛书名称   ▪研究方向 </a:t>
            </a:r>
            <a:endParaRPr lang="en-US" altLang="zh-CN">
              <a:solidFill>
                <a:schemeClr val="bg1"/>
              </a:solidFill>
              <a:latin typeface="微软雅黑" pitchFamily="34" charset="-122"/>
              <a:ea typeface="微软雅黑" pitchFamily="34" charset="-122"/>
            </a:endParaRPr>
          </a:p>
          <a:p>
            <a:pPr algn="ctr"/>
            <a:endParaRPr lang="en-US" altLang="zh-CN">
              <a:solidFill>
                <a:srgbClr val="236402"/>
              </a:solidFill>
              <a:latin typeface="微软雅黑" pitchFamily="34" charset="-122"/>
              <a:ea typeface="微软雅黑" pitchFamily="34" charset="-122"/>
            </a:endParaRPr>
          </a:p>
          <a:p>
            <a:pPr algn="ctr"/>
            <a:endParaRPr lang="zh-CN" altLang="en-U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46083" name="Picture 10"/>
          <p:cNvPicPr>
            <a:picLocks noChangeAspect="1" noChangeArrowheads="1"/>
          </p:cNvPicPr>
          <p:nvPr/>
        </p:nvPicPr>
        <p:blipFill>
          <a:blip r:embed="rId4" cstate="print"/>
          <a:srcRect/>
          <a:stretch>
            <a:fillRect/>
          </a:stretch>
        </p:blipFill>
        <p:spPr bwMode="auto">
          <a:xfrm>
            <a:off x="755650" y="260350"/>
            <a:ext cx="3960813" cy="5572125"/>
          </a:xfrm>
          <a:prstGeom prst="rect">
            <a:avLst/>
          </a:prstGeom>
          <a:noFill/>
          <a:ln w="9525">
            <a:noFill/>
            <a:miter lim="800000"/>
            <a:headEnd/>
            <a:tailEnd/>
          </a:ln>
        </p:spPr>
      </p:pic>
      <p:sp>
        <p:nvSpPr>
          <p:cNvPr id="75780" name="Slide Number Placeholder 3"/>
          <p:cNvSpPr>
            <a:spLocks noGrp="1"/>
          </p:cNvSpPr>
          <p:nvPr>
            <p:ph type="sldNum" sz="quarter" idx="11"/>
          </p:nvPr>
        </p:nvSpPr>
        <p:spPr/>
        <p:txBody>
          <a:bodyPr/>
          <a:lstStyle/>
          <a:p>
            <a:pPr>
              <a:defRPr/>
            </a:pPr>
            <a:fld id="{F07F89F9-A67E-4A40-983E-92999BF9B8A4}" type="slidenum">
              <a:rPr lang="en-US" altLang="en-US" smtClean="0">
                <a:latin typeface="Arial" pitchFamily="34" charset="0"/>
                <a:ea typeface="宋体" pitchFamily="2" charset="-122"/>
              </a:rPr>
              <a:pPr>
                <a:defRPr/>
              </a:pPr>
              <a:t>65</a:t>
            </a:fld>
            <a:endParaRPr lang="en-US" altLang="en-US" smtClean="0">
              <a:latin typeface="Arial" pitchFamily="34" charset="0"/>
              <a:ea typeface="宋体" pitchFamily="2" charset="-122"/>
            </a:endParaRPr>
          </a:p>
        </p:txBody>
      </p:sp>
      <p:grpSp>
        <p:nvGrpSpPr>
          <p:cNvPr id="2" name="Group 12"/>
          <p:cNvGrpSpPr>
            <a:grpSpLocks/>
          </p:cNvGrpSpPr>
          <p:nvPr/>
        </p:nvGrpSpPr>
        <p:grpSpPr bwMode="auto">
          <a:xfrm>
            <a:off x="6084888" y="404813"/>
            <a:ext cx="2344737" cy="5621337"/>
            <a:chOff x="4283968" y="620688"/>
            <a:chExt cx="2344688" cy="5621867"/>
          </a:xfrm>
        </p:grpSpPr>
        <p:pic>
          <p:nvPicPr>
            <p:cNvPr id="46087" name="图片 11"/>
            <p:cNvPicPr>
              <a:picLocks noChangeAspect="1"/>
            </p:cNvPicPr>
            <p:nvPr/>
          </p:nvPicPr>
          <p:blipFill>
            <a:blip r:embed="rId5" cstate="print"/>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11" name="TextBox 10"/>
            <p:cNvSpPr txBox="1"/>
            <p:nvPr/>
          </p:nvSpPr>
          <p:spPr>
            <a:xfrm rot="21594277" flipH="1">
              <a:off x="4698296" y="2689395"/>
              <a:ext cx="1673190" cy="839867"/>
            </a:xfrm>
            <a:prstGeom prst="rect">
              <a:avLst/>
            </a:prstGeom>
            <a:noFill/>
          </p:spPr>
          <p:txBody>
            <a:bodyPr>
              <a:spAutoFit/>
            </a:bodyPr>
            <a:lstStyle/>
            <a:p>
              <a:pPr>
                <a:lnSpc>
                  <a:spcPts val="2000"/>
                </a:lnSpc>
                <a:spcBef>
                  <a:spcPct val="20000"/>
                </a:spcBef>
                <a:buClr>
                  <a:srgbClr val="009900"/>
                </a:buClr>
                <a:buSzPct val="80000"/>
              </a:pPr>
              <a:r>
                <a:rPr lang="zh-CN" altLang="en-US" sz="1400">
                  <a:solidFill>
                    <a:srgbClr val="404040"/>
                  </a:solidFill>
                  <a:ea typeface="微软雅黑" pitchFamily="34" charset="-122"/>
                </a:rPr>
                <a:t>了解课题的发展趋势以及判断课题的发展阶段。</a:t>
              </a:r>
            </a:p>
          </p:txBody>
        </p:sp>
        <p:sp>
          <p:nvSpPr>
            <p:cNvPr id="46089" name="TextBox 11"/>
            <p:cNvSpPr txBox="1">
              <a:spLocks noChangeArrowheads="1"/>
            </p:cNvSpPr>
            <p:nvPr/>
          </p:nvSpPr>
          <p:spPr bwMode="auto">
            <a:xfrm flipH="1">
              <a:off x="4788024" y="1700808"/>
              <a:ext cx="1424951" cy="830997"/>
            </a:xfrm>
            <a:prstGeom prst="rect">
              <a:avLst/>
            </a:prstGeom>
            <a:noFill/>
            <a:ln w="9525">
              <a:noFill/>
              <a:miter lim="800000"/>
              <a:headEnd/>
              <a:tailEnd/>
            </a:ln>
          </p:spPr>
          <p:txBody>
            <a:bodyPr>
              <a:spAutoFit/>
            </a:bodyPr>
            <a:lstStyle/>
            <a:p>
              <a:pPr algn="ctr"/>
              <a:r>
                <a:rPr lang="zh-CN" altLang="en-US" sz="2400" b="1">
                  <a:solidFill>
                    <a:srgbClr val="984807"/>
                  </a:solidFill>
                  <a:latin typeface="Arial Rounded MT Bold" pitchFamily="34" charset="0"/>
                  <a:ea typeface="微软雅黑" pitchFamily="34" charset="-122"/>
                  <a:cs typeface="Times New Roman" pitchFamily="18" charset="0"/>
                </a:rPr>
                <a:t>出版年份分析</a:t>
              </a:r>
            </a:p>
          </p:txBody>
        </p:sp>
      </p:grpSp>
      <p:graphicFrame>
        <p:nvGraphicFramePr>
          <p:cNvPr id="12" name="Chart 11"/>
          <p:cNvGraphicFramePr/>
          <p:nvPr/>
        </p:nvGraphicFramePr>
        <p:xfrm>
          <a:off x="1115616" y="3429000"/>
          <a:ext cx="4824536" cy="288032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47107" name="Picture 14"/>
          <p:cNvPicPr>
            <a:picLocks noChangeAspect="1" noChangeArrowheads="1"/>
          </p:cNvPicPr>
          <p:nvPr/>
        </p:nvPicPr>
        <p:blipFill>
          <a:blip r:embed="rId4" cstate="print"/>
          <a:srcRect/>
          <a:stretch>
            <a:fillRect/>
          </a:stretch>
        </p:blipFill>
        <p:spPr bwMode="auto">
          <a:xfrm>
            <a:off x="611188" y="188913"/>
            <a:ext cx="3529012" cy="6107112"/>
          </a:xfrm>
          <a:prstGeom prst="rect">
            <a:avLst/>
          </a:prstGeom>
          <a:noFill/>
          <a:ln w="9525">
            <a:noFill/>
            <a:miter lim="800000"/>
            <a:headEnd/>
            <a:tailEnd/>
          </a:ln>
        </p:spPr>
      </p:pic>
      <p:sp>
        <p:nvSpPr>
          <p:cNvPr id="76804" name="Slide Number Placeholder 3"/>
          <p:cNvSpPr>
            <a:spLocks noGrp="1"/>
          </p:cNvSpPr>
          <p:nvPr>
            <p:ph type="sldNum" sz="quarter" idx="11"/>
          </p:nvPr>
        </p:nvSpPr>
        <p:spPr/>
        <p:txBody>
          <a:bodyPr/>
          <a:lstStyle/>
          <a:p>
            <a:pPr>
              <a:defRPr/>
            </a:pPr>
            <a:fld id="{349524D9-C725-47C8-9527-92331E14AC8C}" type="slidenum">
              <a:rPr lang="en-US" altLang="en-US" smtClean="0">
                <a:latin typeface="Arial" pitchFamily="34" charset="0"/>
                <a:ea typeface="宋体" pitchFamily="2" charset="-122"/>
              </a:rPr>
              <a:pPr>
                <a:defRPr/>
              </a:pPr>
              <a:t>66</a:t>
            </a:fld>
            <a:endParaRPr lang="en-US" altLang="en-US" smtClean="0">
              <a:latin typeface="Arial" pitchFamily="34" charset="0"/>
              <a:ea typeface="宋体" pitchFamily="2" charset="-122"/>
            </a:endParaRPr>
          </a:p>
        </p:txBody>
      </p:sp>
      <p:grpSp>
        <p:nvGrpSpPr>
          <p:cNvPr id="2" name="Group 9"/>
          <p:cNvGrpSpPr>
            <a:grpSpLocks/>
          </p:cNvGrpSpPr>
          <p:nvPr/>
        </p:nvGrpSpPr>
        <p:grpSpPr bwMode="auto">
          <a:xfrm>
            <a:off x="6516688" y="476250"/>
            <a:ext cx="2344737" cy="5622925"/>
            <a:chOff x="4283968" y="620688"/>
            <a:chExt cx="2344688" cy="5621867"/>
          </a:xfrm>
        </p:grpSpPr>
        <p:pic>
          <p:nvPicPr>
            <p:cNvPr id="47111" name="图片 11"/>
            <p:cNvPicPr>
              <a:picLocks noChangeAspect="1"/>
            </p:cNvPicPr>
            <p:nvPr/>
          </p:nvPicPr>
          <p:blipFill>
            <a:blip r:embed="rId5" cstate="print"/>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13" name="TextBox 12"/>
            <p:cNvSpPr txBox="1"/>
            <p:nvPr/>
          </p:nvSpPr>
          <p:spPr>
            <a:xfrm rot="21594277" flipH="1">
              <a:off x="4698296" y="2265029"/>
              <a:ext cx="1673190" cy="2026857"/>
            </a:xfrm>
            <a:prstGeom prst="rect">
              <a:avLst/>
            </a:prstGeom>
            <a:noFill/>
          </p:spPr>
          <p:txBody>
            <a:bodyPr>
              <a:spAutoFit/>
            </a:bodyPr>
            <a:lstStyle/>
            <a:p>
              <a:pPr>
                <a:lnSpc>
                  <a:spcPts val="2000"/>
                </a:lnSpc>
                <a:spcBef>
                  <a:spcPct val="20000"/>
                </a:spcBef>
                <a:buClr>
                  <a:srgbClr val="009900"/>
                </a:buClr>
                <a:buSzPct val="80000"/>
              </a:pPr>
              <a:endParaRPr lang="en-US" altLang="zh-CN" sz="1400">
                <a:solidFill>
                  <a:srgbClr val="404040"/>
                </a:solidFill>
                <a:ea typeface="微软雅黑" pitchFamily="34" charset="-122"/>
              </a:endParaRPr>
            </a:p>
            <a:p>
              <a:pPr>
                <a:lnSpc>
                  <a:spcPct val="150000"/>
                </a:lnSpc>
                <a:spcBef>
                  <a:spcPct val="20000"/>
                </a:spcBef>
                <a:buClr>
                  <a:srgbClr val="009900"/>
                </a:buClr>
                <a:buSzPct val="80000"/>
              </a:pPr>
              <a:r>
                <a:rPr lang="en-US" altLang="zh-CN" sz="1400">
                  <a:solidFill>
                    <a:srgbClr val="404040"/>
                  </a:solidFill>
                  <a:ea typeface="微软雅黑" pitchFamily="34" charset="-122"/>
                </a:rPr>
                <a:t>-</a:t>
              </a:r>
              <a:r>
                <a:rPr lang="zh-CN" altLang="en-US" sz="1400">
                  <a:solidFill>
                    <a:srgbClr val="404040"/>
                  </a:solidFill>
                  <a:ea typeface="微软雅黑" pitchFamily="34" charset="-122"/>
                </a:rPr>
                <a:t>发现该领域高产出的国家</a:t>
              </a:r>
              <a:r>
                <a:rPr lang="en-US" altLang="zh-CN" sz="1400">
                  <a:solidFill>
                    <a:srgbClr val="404040"/>
                  </a:solidFill>
                  <a:ea typeface="微软雅黑" pitchFamily="34" charset="-122"/>
                </a:rPr>
                <a:t>/</a:t>
              </a:r>
              <a:r>
                <a:rPr lang="zh-CN" altLang="en-US" sz="1400">
                  <a:solidFill>
                    <a:srgbClr val="404040"/>
                  </a:solidFill>
                  <a:ea typeface="微软雅黑" pitchFamily="34" charset="-122"/>
                </a:rPr>
                <a:t>地区。</a:t>
              </a:r>
              <a:endParaRPr lang="en-US" altLang="zh-CN" sz="1400">
                <a:solidFill>
                  <a:srgbClr val="404040"/>
                </a:solidFill>
                <a:ea typeface="微软雅黑" pitchFamily="34" charset="-122"/>
              </a:endParaRPr>
            </a:p>
            <a:p>
              <a:pPr>
                <a:lnSpc>
                  <a:spcPct val="150000"/>
                </a:lnSpc>
                <a:spcBef>
                  <a:spcPct val="20000"/>
                </a:spcBef>
                <a:buClr>
                  <a:srgbClr val="009900"/>
                </a:buClr>
                <a:buSzPct val="80000"/>
              </a:pPr>
              <a:r>
                <a:rPr lang="en-US" altLang="zh-CN" sz="1400">
                  <a:solidFill>
                    <a:srgbClr val="404040"/>
                  </a:solidFill>
                  <a:ea typeface="微软雅黑" pitchFamily="34" charset="-122"/>
                </a:rPr>
                <a:t>- </a:t>
              </a:r>
              <a:r>
                <a:rPr lang="zh-CN" altLang="en-US" sz="1400">
                  <a:solidFill>
                    <a:srgbClr val="404040"/>
                  </a:solidFill>
                  <a:ea typeface="微软雅黑" pitchFamily="34" charset="-122"/>
                </a:rPr>
                <a:t>进行国家与地区间的研究对比。</a:t>
              </a:r>
              <a:endParaRPr lang="en-US" altLang="zh-CN" sz="1400">
                <a:solidFill>
                  <a:srgbClr val="404040"/>
                </a:solidFill>
                <a:ea typeface="微软雅黑" pitchFamily="34" charset="-122"/>
              </a:endParaRPr>
            </a:p>
            <a:p>
              <a:pPr>
                <a:lnSpc>
                  <a:spcPts val="2000"/>
                </a:lnSpc>
                <a:spcBef>
                  <a:spcPct val="20000"/>
                </a:spcBef>
                <a:buClr>
                  <a:srgbClr val="009900"/>
                </a:buClr>
                <a:buSzPct val="80000"/>
              </a:pPr>
              <a:endParaRPr lang="zh-CN" altLang="en-US" sz="1400">
                <a:solidFill>
                  <a:srgbClr val="404040"/>
                </a:solidFill>
                <a:ea typeface="微软雅黑" pitchFamily="34" charset="-122"/>
              </a:endParaRPr>
            </a:p>
          </p:txBody>
        </p:sp>
        <p:sp>
          <p:nvSpPr>
            <p:cNvPr id="47113" name="TextBox 13"/>
            <p:cNvSpPr txBox="1">
              <a:spLocks noChangeArrowheads="1"/>
            </p:cNvSpPr>
            <p:nvPr/>
          </p:nvSpPr>
          <p:spPr bwMode="auto">
            <a:xfrm flipH="1">
              <a:off x="4716016" y="1700808"/>
              <a:ext cx="1584176" cy="830997"/>
            </a:xfrm>
            <a:prstGeom prst="rect">
              <a:avLst/>
            </a:prstGeom>
            <a:noFill/>
            <a:ln w="9525">
              <a:noFill/>
              <a:miter lim="800000"/>
              <a:headEnd/>
              <a:tailEnd/>
            </a:ln>
          </p:spPr>
          <p:txBody>
            <a:bodyPr>
              <a:spAutoFit/>
            </a:bodyPr>
            <a:lstStyle/>
            <a:p>
              <a:pPr algn="ctr"/>
              <a:r>
                <a:rPr lang="zh-CN" altLang="en-US" sz="2400" b="1">
                  <a:solidFill>
                    <a:srgbClr val="984807"/>
                  </a:solidFill>
                  <a:latin typeface="Arial Rounded MT Bold" pitchFamily="34" charset="0"/>
                  <a:ea typeface="微软雅黑" pitchFamily="34" charset="-122"/>
                  <a:cs typeface="Times New Roman" pitchFamily="18" charset="0"/>
                </a:rPr>
                <a:t>国家</a:t>
              </a:r>
              <a:r>
                <a:rPr lang="en-US" altLang="zh-CN" sz="2400" b="1">
                  <a:solidFill>
                    <a:srgbClr val="984807"/>
                  </a:solidFill>
                  <a:latin typeface="Arial Rounded MT Bold" pitchFamily="34" charset="0"/>
                  <a:ea typeface="微软雅黑" pitchFamily="34" charset="-122"/>
                  <a:cs typeface="Times New Roman" pitchFamily="18" charset="0"/>
                </a:rPr>
                <a:t>/</a:t>
              </a:r>
              <a:r>
                <a:rPr lang="zh-CN" altLang="en-US" sz="2400" b="1">
                  <a:solidFill>
                    <a:srgbClr val="984807"/>
                  </a:solidFill>
                  <a:latin typeface="Arial Rounded MT Bold" pitchFamily="34" charset="0"/>
                  <a:ea typeface="微软雅黑" pitchFamily="34" charset="-122"/>
                  <a:cs typeface="Times New Roman" pitchFamily="18" charset="0"/>
                </a:rPr>
                <a:t>地区分析</a:t>
              </a:r>
            </a:p>
          </p:txBody>
        </p:sp>
      </p:grpSp>
      <p:sp>
        <p:nvSpPr>
          <p:cNvPr id="12" name="圆角矩形 21"/>
          <p:cNvSpPr>
            <a:spLocks noChangeArrowheads="1"/>
          </p:cNvSpPr>
          <p:nvPr/>
        </p:nvSpPr>
        <p:spPr bwMode="auto">
          <a:xfrm>
            <a:off x="2124075" y="836613"/>
            <a:ext cx="1368425" cy="29527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0"/>
          <p:cNvSpPr>
            <a:spLocks noChangeArrowheads="1"/>
          </p:cNvSpPr>
          <p:nvPr/>
        </p:nvSpPr>
        <p:spPr bwMode="auto">
          <a:xfrm>
            <a:off x="755650" y="1196975"/>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p>
        </p:txBody>
      </p:sp>
      <p:pic>
        <p:nvPicPr>
          <p:cNvPr id="48131" name="Picture 16"/>
          <p:cNvPicPr>
            <a:picLocks noChangeAspect="1" noChangeArrowheads="1"/>
          </p:cNvPicPr>
          <p:nvPr/>
        </p:nvPicPr>
        <p:blipFill>
          <a:blip r:embed="rId4" cstate="print"/>
          <a:srcRect/>
          <a:stretch>
            <a:fillRect/>
          </a:stretch>
        </p:blipFill>
        <p:spPr bwMode="auto">
          <a:xfrm>
            <a:off x="357158" y="1000108"/>
            <a:ext cx="6396038" cy="3240088"/>
          </a:xfrm>
          <a:prstGeom prst="rect">
            <a:avLst/>
          </a:prstGeom>
          <a:noFill/>
          <a:ln w="9525">
            <a:noFill/>
            <a:miter lim="800000"/>
            <a:headEnd/>
            <a:tailEnd/>
          </a:ln>
        </p:spPr>
      </p:pic>
      <p:sp>
        <p:nvSpPr>
          <p:cNvPr id="77828" name="Slide Number Placeholder 3"/>
          <p:cNvSpPr>
            <a:spLocks noGrp="1"/>
          </p:cNvSpPr>
          <p:nvPr>
            <p:ph type="sldNum" sz="quarter" idx="11"/>
          </p:nvPr>
        </p:nvSpPr>
        <p:spPr/>
        <p:txBody>
          <a:bodyPr/>
          <a:lstStyle/>
          <a:p>
            <a:pPr>
              <a:defRPr/>
            </a:pPr>
            <a:fld id="{7270B6B7-6840-4CD7-9294-72B2939AC272}" type="slidenum">
              <a:rPr lang="en-US" altLang="en-US" smtClean="0">
                <a:latin typeface="Arial" pitchFamily="34" charset="0"/>
                <a:ea typeface="宋体" pitchFamily="2" charset="-122"/>
              </a:rPr>
              <a:pPr>
                <a:defRPr/>
              </a:pPr>
              <a:t>67</a:t>
            </a:fld>
            <a:endParaRPr lang="en-US" altLang="en-US" smtClean="0">
              <a:latin typeface="Arial" pitchFamily="34" charset="0"/>
              <a:ea typeface="宋体" pitchFamily="2" charset="-122"/>
            </a:endParaRPr>
          </a:p>
        </p:txBody>
      </p:sp>
      <p:grpSp>
        <p:nvGrpSpPr>
          <p:cNvPr id="2" name="Group 14"/>
          <p:cNvGrpSpPr>
            <a:grpSpLocks/>
          </p:cNvGrpSpPr>
          <p:nvPr/>
        </p:nvGrpSpPr>
        <p:grpSpPr bwMode="auto">
          <a:xfrm>
            <a:off x="6799263" y="0"/>
            <a:ext cx="2344737" cy="5621338"/>
            <a:chOff x="4283968" y="620688"/>
            <a:chExt cx="2344688" cy="5621867"/>
          </a:xfrm>
        </p:grpSpPr>
        <p:pic>
          <p:nvPicPr>
            <p:cNvPr id="48135" name="图片 11"/>
            <p:cNvPicPr>
              <a:picLocks noChangeAspect="1"/>
            </p:cNvPicPr>
            <p:nvPr/>
          </p:nvPicPr>
          <p:blipFill>
            <a:blip r:embed="rId5" cstate="print"/>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17" name="TextBox 16"/>
            <p:cNvSpPr txBox="1"/>
            <p:nvPr/>
          </p:nvSpPr>
          <p:spPr>
            <a:xfrm rot="21594277" flipH="1">
              <a:off x="4569712" y="1917798"/>
              <a:ext cx="1944646" cy="2437041"/>
            </a:xfrm>
            <a:prstGeom prst="rect">
              <a:avLst/>
            </a:prstGeom>
            <a:noFill/>
          </p:spPr>
          <p:txBody>
            <a:bodyPr>
              <a:spAutoFit/>
            </a:bodyPr>
            <a:lstStyle/>
            <a:p>
              <a:pPr>
                <a:lnSpc>
                  <a:spcPts val="2000"/>
                </a:lnSpc>
                <a:spcBef>
                  <a:spcPct val="20000"/>
                </a:spcBef>
                <a:buClr>
                  <a:srgbClr val="009900"/>
                </a:buClr>
                <a:buSzPct val="80000"/>
              </a:pPr>
              <a:endParaRPr lang="en-US" altLang="zh-CN" sz="1400" dirty="0">
                <a:solidFill>
                  <a:srgbClr val="404040"/>
                </a:solidFill>
                <a:ea typeface="微软雅黑" pitchFamily="34" charset="-122"/>
              </a:endParaRPr>
            </a:p>
            <a:p>
              <a:pPr>
                <a:lnSpc>
                  <a:spcPct val="150000"/>
                </a:lnSpc>
                <a:spcBef>
                  <a:spcPct val="20000"/>
                </a:spcBef>
                <a:buClr>
                  <a:srgbClr val="009900"/>
                </a:buClr>
                <a:buSzPct val="80000"/>
              </a:pPr>
              <a:r>
                <a:rPr lang="en-US" altLang="zh-CN" sz="1400" dirty="0">
                  <a:solidFill>
                    <a:srgbClr val="404040"/>
                  </a:solidFill>
                  <a:ea typeface="微软雅黑" pitchFamily="34" charset="-122"/>
                </a:rPr>
                <a:t>- </a:t>
              </a:r>
              <a:r>
                <a:rPr lang="zh-CN" altLang="en-US" sz="1400" dirty="0">
                  <a:solidFill>
                    <a:srgbClr val="404040"/>
                  </a:solidFill>
                  <a:ea typeface="微软雅黑" pitchFamily="34" charset="-122"/>
                </a:rPr>
                <a:t>发现该领域高产出的大学及研究机构</a:t>
              </a:r>
            </a:p>
            <a:p>
              <a:pPr>
                <a:lnSpc>
                  <a:spcPct val="150000"/>
                </a:lnSpc>
                <a:spcBef>
                  <a:spcPct val="20000"/>
                </a:spcBef>
                <a:buClr>
                  <a:srgbClr val="009900"/>
                </a:buClr>
                <a:buSzPct val="80000"/>
                <a:buFontTx/>
                <a:buChar char="-"/>
              </a:pPr>
              <a:r>
                <a:rPr lang="zh-CN" altLang="en-US" sz="1400" dirty="0">
                  <a:solidFill>
                    <a:srgbClr val="404040"/>
                  </a:solidFill>
                  <a:ea typeface="微软雅黑" pitchFamily="34" charset="-122"/>
                </a:rPr>
                <a:t> 有利于机构间的合作</a:t>
              </a:r>
            </a:p>
            <a:p>
              <a:pPr>
                <a:lnSpc>
                  <a:spcPct val="150000"/>
                </a:lnSpc>
                <a:spcBef>
                  <a:spcPct val="20000"/>
                </a:spcBef>
                <a:buClr>
                  <a:srgbClr val="009900"/>
                </a:buClr>
                <a:buSzPct val="80000"/>
                <a:buFontTx/>
                <a:buChar char="-"/>
              </a:pPr>
              <a:r>
                <a:rPr lang="zh-CN" altLang="en-US" sz="1400" dirty="0">
                  <a:solidFill>
                    <a:srgbClr val="404040"/>
                  </a:solidFill>
                  <a:ea typeface="微软雅黑" pitchFamily="34" charset="-122"/>
                </a:rPr>
                <a:t> 发现深造的研究机构 </a:t>
              </a:r>
            </a:p>
            <a:p>
              <a:pPr>
                <a:lnSpc>
                  <a:spcPct val="150000"/>
                </a:lnSpc>
                <a:spcBef>
                  <a:spcPct val="20000"/>
                </a:spcBef>
                <a:buClr>
                  <a:srgbClr val="009900"/>
                </a:buClr>
                <a:buSzPct val="80000"/>
                <a:buFontTx/>
                <a:buChar char="-"/>
              </a:pPr>
              <a:endParaRPr lang="en-US" altLang="zh-CN" sz="1400" dirty="0">
                <a:solidFill>
                  <a:srgbClr val="404040"/>
                </a:solidFill>
                <a:ea typeface="微软雅黑" pitchFamily="34" charset="-122"/>
              </a:endParaRPr>
            </a:p>
            <a:p>
              <a:pPr>
                <a:lnSpc>
                  <a:spcPts val="2000"/>
                </a:lnSpc>
                <a:spcBef>
                  <a:spcPct val="20000"/>
                </a:spcBef>
                <a:buClr>
                  <a:srgbClr val="009900"/>
                </a:buClr>
                <a:buSzPct val="80000"/>
              </a:pPr>
              <a:endParaRPr lang="zh-CN" altLang="en-US" sz="1400" dirty="0">
                <a:solidFill>
                  <a:srgbClr val="404040"/>
                </a:solidFill>
                <a:ea typeface="微软雅黑" pitchFamily="34" charset="-122"/>
              </a:endParaRPr>
            </a:p>
          </p:txBody>
        </p:sp>
        <p:sp>
          <p:nvSpPr>
            <p:cNvPr id="48137" name="TextBox 17"/>
            <p:cNvSpPr txBox="1">
              <a:spLocks noChangeArrowheads="1"/>
            </p:cNvSpPr>
            <p:nvPr/>
          </p:nvSpPr>
          <p:spPr bwMode="auto">
            <a:xfrm flipH="1">
              <a:off x="4716016" y="1700808"/>
              <a:ext cx="1584176" cy="461665"/>
            </a:xfrm>
            <a:prstGeom prst="rect">
              <a:avLst/>
            </a:prstGeom>
            <a:noFill/>
            <a:ln w="9525">
              <a:noFill/>
              <a:miter lim="800000"/>
              <a:headEnd/>
              <a:tailEnd/>
            </a:ln>
          </p:spPr>
          <p:txBody>
            <a:bodyPr>
              <a:spAutoFit/>
            </a:bodyPr>
            <a:lstStyle/>
            <a:p>
              <a:pPr algn="ctr"/>
              <a:r>
                <a:rPr lang="zh-CN" altLang="en-US" sz="2400" b="1">
                  <a:solidFill>
                    <a:srgbClr val="984807"/>
                  </a:solidFill>
                  <a:latin typeface="Arial Rounded MT Bold" pitchFamily="34" charset="0"/>
                  <a:ea typeface="微软雅黑" pitchFamily="34" charset="-122"/>
                  <a:cs typeface="Times New Roman" pitchFamily="18" charset="0"/>
                </a:rPr>
                <a:t>机构分析</a:t>
              </a:r>
            </a:p>
          </p:txBody>
        </p:sp>
      </p:grpSp>
    </p:spTree>
    <p:custDataLst>
      <p:tags r:id="rId1"/>
    </p:custData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5"/>
          <p:cNvSpPr>
            <a:spLocks noGrp="1"/>
          </p:cNvSpPr>
          <p:nvPr>
            <p:ph idx="1"/>
          </p:nvPr>
        </p:nvSpPr>
        <p:spPr/>
        <p:txBody>
          <a:bodyPr/>
          <a:lstStyle/>
          <a:p>
            <a:endParaRPr lang="en-US" smtClean="0"/>
          </a:p>
        </p:txBody>
      </p:sp>
      <p:pic>
        <p:nvPicPr>
          <p:cNvPr id="49155" name="Picture 6"/>
          <p:cNvPicPr>
            <a:picLocks noChangeAspect="1" noChangeArrowheads="1"/>
          </p:cNvPicPr>
          <p:nvPr/>
        </p:nvPicPr>
        <p:blipFill>
          <a:blip r:embed="rId4" cstate="print"/>
          <a:srcRect/>
          <a:stretch>
            <a:fillRect/>
          </a:stretch>
        </p:blipFill>
        <p:spPr bwMode="auto">
          <a:xfrm>
            <a:off x="0" y="476250"/>
            <a:ext cx="9140825" cy="6310313"/>
          </a:xfrm>
          <a:prstGeom prst="rect">
            <a:avLst/>
          </a:prstGeom>
          <a:noFill/>
          <a:ln w="9525">
            <a:noFill/>
            <a:miter lim="800000"/>
            <a:headEnd/>
            <a:tailEnd/>
          </a:ln>
        </p:spPr>
      </p:pic>
      <p:sp>
        <p:nvSpPr>
          <p:cNvPr id="78852" name="Slide Number Placeholder 3"/>
          <p:cNvSpPr>
            <a:spLocks noGrp="1"/>
          </p:cNvSpPr>
          <p:nvPr>
            <p:ph type="sldNum" sz="quarter" idx="11"/>
          </p:nvPr>
        </p:nvSpPr>
        <p:spPr/>
        <p:txBody>
          <a:bodyPr/>
          <a:lstStyle/>
          <a:p>
            <a:pPr>
              <a:defRPr/>
            </a:pPr>
            <a:fld id="{7340B7D0-CAD8-4EBD-B5C1-564128FA96FD}" type="slidenum">
              <a:rPr lang="en-US" altLang="en-US" smtClean="0">
                <a:latin typeface="Arial" pitchFamily="34" charset="0"/>
                <a:ea typeface="宋体" pitchFamily="2" charset="-122"/>
              </a:rPr>
              <a:pPr>
                <a:defRPr/>
              </a:pPr>
              <a:t>68</a:t>
            </a:fld>
            <a:endParaRPr lang="en-US" altLang="en-US" smtClean="0">
              <a:latin typeface="Arial" pitchFamily="34" charset="0"/>
              <a:ea typeface="宋体" pitchFamily="2" charset="-122"/>
            </a:endParaRPr>
          </a:p>
        </p:txBody>
      </p:sp>
      <p:sp>
        <p:nvSpPr>
          <p:cNvPr id="7" name="圆角矩形 21"/>
          <p:cNvSpPr>
            <a:spLocks noChangeArrowheads="1"/>
          </p:cNvSpPr>
          <p:nvPr/>
        </p:nvSpPr>
        <p:spPr bwMode="auto">
          <a:xfrm>
            <a:off x="179388" y="1773238"/>
            <a:ext cx="1620837" cy="35877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圆角矩形 21"/>
          <p:cNvSpPr>
            <a:spLocks noChangeArrowheads="1"/>
          </p:cNvSpPr>
          <p:nvPr/>
        </p:nvSpPr>
        <p:spPr bwMode="auto">
          <a:xfrm>
            <a:off x="8027988" y="2492375"/>
            <a:ext cx="900112"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9" name="TextBox 8"/>
          <p:cNvSpPr txBox="1"/>
          <p:nvPr/>
        </p:nvSpPr>
        <p:spPr>
          <a:xfrm>
            <a:off x="4429124" y="260648"/>
            <a:ext cx="4247704" cy="507831"/>
          </a:xfrm>
          <a:prstGeom prst="rect">
            <a:avLst/>
          </a:prstGeom>
          <a:solidFill>
            <a:srgbClr val="FF6600"/>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nchor="ctr">
            <a:spAutoFit/>
          </a:bodyPr>
          <a:lstStyle/>
          <a:p>
            <a:pPr algn="ctr">
              <a:lnSpc>
                <a:spcPct val="150000"/>
              </a:lnSpc>
            </a:pPr>
            <a:r>
              <a:rPr lang="zh-CN" altLang="en-US" b="1" dirty="0" smtClean="0">
                <a:solidFill>
                  <a:schemeClr val="bg1"/>
                </a:solidFill>
                <a:latin typeface="微软雅黑" pitchFamily="34" charset="-122"/>
                <a:ea typeface="微软雅黑" pitchFamily="34" charset="-122"/>
              </a:rPr>
              <a:t>某机构发表</a:t>
            </a:r>
            <a:r>
              <a:rPr lang="zh-CN" altLang="en-US" b="1" dirty="0">
                <a:solidFill>
                  <a:schemeClr val="bg1"/>
                </a:solidFill>
                <a:latin typeface="微软雅黑" pitchFamily="34" charset="-122"/>
                <a:ea typeface="微软雅黑" pitchFamily="34" charset="-122"/>
              </a:rPr>
              <a:t>关于石墨烯的相关文献情况</a:t>
            </a:r>
            <a:endParaRPr lang="en-US" altLang="zh-CN" b="1" dirty="0">
              <a:solidFill>
                <a:schemeClr val="bg1"/>
              </a:solidFill>
              <a:latin typeface="微软雅黑" pitchFamily="34" charset="-122"/>
              <a:ea typeface="微软雅黑" pitchFamily="34" charset="-122"/>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2" name="Picture 14"/>
          <p:cNvPicPr>
            <a:picLocks noChangeAspect="1" noChangeArrowheads="1"/>
          </p:cNvPicPr>
          <p:nvPr/>
        </p:nvPicPr>
        <p:blipFill>
          <a:blip r:embed="rId3" cstate="print"/>
          <a:srcRect/>
          <a:stretch>
            <a:fillRect/>
          </a:stretch>
        </p:blipFill>
        <p:spPr bwMode="auto">
          <a:xfrm>
            <a:off x="-468313" y="0"/>
            <a:ext cx="11449051" cy="11801475"/>
          </a:xfrm>
          <a:prstGeom prst="rect">
            <a:avLst/>
          </a:prstGeom>
          <a:noFill/>
          <a:ln w="9525">
            <a:noFill/>
            <a:miter lim="800000"/>
            <a:headEnd/>
            <a:tailEnd/>
          </a:ln>
        </p:spPr>
      </p:pic>
      <p:sp>
        <p:nvSpPr>
          <p:cNvPr id="79875" name="Slide Number Placeholder 3"/>
          <p:cNvSpPr>
            <a:spLocks noGrp="1"/>
          </p:cNvSpPr>
          <p:nvPr>
            <p:ph type="sldNum" sz="quarter" idx="11"/>
          </p:nvPr>
        </p:nvSpPr>
        <p:spPr/>
        <p:txBody>
          <a:bodyPr/>
          <a:lstStyle/>
          <a:p>
            <a:pPr>
              <a:defRPr/>
            </a:pPr>
            <a:fld id="{E6EE3815-AA01-43BA-BA84-FAE2FB74B130}" type="slidenum">
              <a:rPr lang="en-US" altLang="en-US" smtClean="0">
                <a:latin typeface="Arial" pitchFamily="34" charset="0"/>
                <a:ea typeface="宋体" pitchFamily="2" charset="-122"/>
              </a:rPr>
              <a:pPr>
                <a:defRPr/>
              </a:pPr>
              <a:t>69</a:t>
            </a:fld>
            <a:endParaRPr lang="en-US" altLang="en-US" smtClean="0">
              <a:latin typeface="Arial" pitchFamily="34" charset="0"/>
              <a:ea typeface="宋体" pitchFamily="2" charset="-122"/>
            </a:endParaRPr>
          </a:p>
        </p:txBody>
      </p:sp>
      <p:sp>
        <p:nvSpPr>
          <p:cNvPr id="7" name="圆角矩形 21"/>
          <p:cNvSpPr>
            <a:spLocks noChangeArrowheads="1"/>
          </p:cNvSpPr>
          <p:nvPr/>
        </p:nvSpPr>
        <p:spPr bwMode="auto">
          <a:xfrm>
            <a:off x="1835150" y="1916113"/>
            <a:ext cx="2089150" cy="1944687"/>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8" name="TextBox 7"/>
          <p:cNvSpPr txBox="1"/>
          <p:nvPr/>
        </p:nvSpPr>
        <p:spPr>
          <a:xfrm>
            <a:off x="4716016" y="236187"/>
            <a:ext cx="3960812" cy="507831"/>
          </a:xfrm>
          <a:prstGeom prst="rect">
            <a:avLst/>
          </a:prstGeom>
          <a:solidFill>
            <a:srgbClr val="FF6600"/>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lnSpc>
                <a:spcPct val="150000"/>
              </a:lnSpc>
            </a:pPr>
            <a:r>
              <a:rPr lang="zh-CN" altLang="en-US" b="1">
                <a:solidFill>
                  <a:schemeClr val="bg1"/>
                </a:solidFill>
                <a:latin typeface="微软雅黑" pitchFamily="34" charset="-122"/>
                <a:ea typeface="微软雅黑" pitchFamily="34" charset="-122"/>
              </a:rPr>
              <a:t>引文报告呈现该领域的总体趋势</a:t>
            </a:r>
            <a:endParaRPr lang="en-US" altLang="zh-CN" b="1">
              <a:solidFill>
                <a:schemeClr val="bg1"/>
              </a:solidFill>
              <a:latin typeface="微软雅黑" pitchFamily="34" charset="-122"/>
              <a:ea typeface="微软雅黑" pitchFamily="34" charset="-122"/>
            </a:endParaRPr>
          </a:p>
        </p:txBody>
      </p:sp>
      <p:sp>
        <p:nvSpPr>
          <p:cNvPr id="9" name="圆角矩形 21"/>
          <p:cNvSpPr>
            <a:spLocks noChangeArrowheads="1"/>
          </p:cNvSpPr>
          <p:nvPr/>
        </p:nvSpPr>
        <p:spPr bwMode="auto">
          <a:xfrm>
            <a:off x="1044575" y="1557338"/>
            <a:ext cx="8135938" cy="5300662"/>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sp>
        <p:nvSpPr>
          <p:cNvPr id="10" name="TextBox 9"/>
          <p:cNvSpPr txBox="1"/>
          <p:nvPr/>
        </p:nvSpPr>
        <p:spPr>
          <a:xfrm>
            <a:off x="2627784" y="1043444"/>
            <a:ext cx="4392488" cy="369332"/>
          </a:xfrm>
          <a:prstGeom prst="rect">
            <a:avLst/>
          </a:prstGeom>
          <a:solidFill>
            <a:srgbClr val="FF6600"/>
          </a:solidFill>
          <a:ln cap="rnd">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spAutoFit/>
          </a:bodyPr>
          <a:lstStyle/>
          <a:p>
            <a:pPr algn="ctr">
              <a:spcBef>
                <a:spcPct val="50000"/>
              </a:spcBef>
            </a:pPr>
            <a:r>
              <a:rPr lang="zh-CN" altLang="en-US" b="1">
                <a:solidFill>
                  <a:schemeClr val="bg1"/>
                </a:solidFill>
                <a:latin typeface="微软雅黑" pitchFamily="34" charset="-122"/>
                <a:ea typeface="微软雅黑" pitchFamily="34" charset="-122"/>
              </a:rPr>
              <a:t>迅速锁定领域内的高影响力</a:t>
            </a:r>
            <a:r>
              <a:rPr lang="en-US" altLang="zh-CN" b="1">
                <a:solidFill>
                  <a:schemeClr val="bg1"/>
                </a:solidFill>
                <a:latin typeface="微软雅黑" pitchFamily="34" charset="-122"/>
                <a:ea typeface="微软雅黑" pitchFamily="34" charset="-122"/>
              </a:rPr>
              <a:t>/</a:t>
            </a:r>
            <a:r>
              <a:rPr lang="zh-CN" altLang="en-US" b="1">
                <a:solidFill>
                  <a:schemeClr val="bg1"/>
                </a:solidFill>
                <a:latin typeface="微软雅黑" pitchFamily="34" charset="-122"/>
                <a:ea typeface="微软雅黑" pitchFamily="34" charset="-122"/>
              </a:rPr>
              <a:t>热点论文</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2" nodeType="clickEffect">
                                  <p:stCondLst>
                                    <p:cond delay="0"/>
                                  </p:stCondLst>
                                  <p:childTnLst>
                                    <p:animMotion origin="layout" path="M 2.77778E-6 1.85185E-6 L 0.31892 -0.00509 " pathEditMode="relative" rAng="0" ptsTypes="AA">
                                      <p:cBhvr>
                                        <p:cTn id="17" dur="1000" fill="hold"/>
                                        <p:tgtEl>
                                          <p:spTgt spid="7"/>
                                        </p:tgtEl>
                                        <p:attrNameLst>
                                          <p:attrName>ppt_x</p:attrName>
                                          <p:attrName>ppt_y</p:attrName>
                                        </p:attrNameLst>
                                      </p:cBhvr>
                                      <p:rCtr x="159" y="-3"/>
                                    </p:animMotion>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5" presetClass="exit" presetSubtype="10" fill="hold" nodeType="withEffect">
                                  <p:stCondLst>
                                    <p:cond delay="0"/>
                                  </p:stCondLst>
                                  <p:childTnLst>
                                    <p:animEffect transition="out" filter="checkerboard(across)">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 0  L 0 -0.33333  E" pathEditMode="relative" ptsTypes="">
                                      <p:cBhvr>
                                        <p:cTn id="29" dur="2000" fill="hold"/>
                                        <p:tgtEl>
                                          <p:spTgt spid="78862"/>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1"/>
          </p:nvPr>
        </p:nvSpPr>
        <p:spPr/>
        <p:txBody>
          <a:bodyPr/>
          <a:lstStyle/>
          <a:p>
            <a:pPr>
              <a:defRPr/>
            </a:pPr>
            <a:fld id="{2967F9B5-4F3D-4B54-B135-9F69E161721C}" type="slidenum">
              <a:rPr lang="zh-CN" altLang="en-US" smtClean="0"/>
              <a:pPr>
                <a:defRPr/>
              </a:pPr>
              <a:t>7</a:t>
            </a:fld>
            <a:endParaRPr lang="en-US" altLang="zh-CN"/>
          </a:p>
        </p:txBody>
      </p:sp>
      <p:sp>
        <p:nvSpPr>
          <p:cNvPr id="9" name="TextBox 8"/>
          <p:cNvSpPr txBox="1"/>
          <p:nvPr/>
        </p:nvSpPr>
        <p:spPr>
          <a:xfrm>
            <a:off x="785786" y="285728"/>
            <a:ext cx="7533088" cy="923330"/>
          </a:xfrm>
          <a:prstGeom prst="rect">
            <a:avLst/>
          </a:prstGeom>
          <a:noFill/>
        </p:spPr>
        <p:txBody>
          <a:bodyPr wrap="none" rtlCol="0">
            <a:spAutoFit/>
          </a:bodyPr>
          <a:lstStyle/>
          <a:p>
            <a:r>
              <a:rPr lang="en-US" sz="5400" dirty="0" smtClean="0">
                <a:solidFill>
                  <a:schemeClr val="tx2"/>
                </a:solidFill>
              </a:rPr>
              <a:t>www.webofscience.com</a:t>
            </a:r>
            <a:endParaRPr lang="en-US" sz="5400" dirty="0">
              <a:solidFill>
                <a:schemeClr val="tx2"/>
              </a:solidFill>
            </a:endParaRPr>
          </a:p>
        </p:txBody>
      </p:sp>
      <p:sp>
        <p:nvSpPr>
          <p:cNvPr id="7" name="矩形 6"/>
          <p:cNvSpPr/>
          <p:nvPr/>
        </p:nvSpPr>
        <p:spPr>
          <a:xfrm>
            <a:off x="4500562" y="5500702"/>
            <a:ext cx="1071570" cy="357190"/>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3571" name="Picture 3"/>
          <p:cNvPicPr>
            <a:picLocks noChangeAspect="1" noChangeArrowheads="1"/>
          </p:cNvPicPr>
          <p:nvPr/>
        </p:nvPicPr>
        <p:blipFill>
          <a:blip r:embed="rId2" cstate="print"/>
          <a:srcRect/>
          <a:stretch>
            <a:fillRect/>
          </a:stretch>
        </p:blipFill>
        <p:spPr bwMode="auto">
          <a:xfrm>
            <a:off x="785786" y="2643182"/>
            <a:ext cx="7553325" cy="1704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5858" name="Picture 2"/>
          <p:cNvPicPr>
            <a:picLocks noChangeAspect="1" noChangeArrowheads="1"/>
          </p:cNvPicPr>
          <p:nvPr/>
        </p:nvPicPr>
        <p:blipFill>
          <a:blip r:embed="rId3" cstate="print"/>
          <a:srcRect/>
          <a:stretch>
            <a:fillRect/>
          </a:stretch>
        </p:blipFill>
        <p:spPr bwMode="auto">
          <a:xfrm>
            <a:off x="323528" y="1368959"/>
            <a:ext cx="8388424" cy="5489041"/>
          </a:xfrm>
          <a:prstGeom prst="rect">
            <a:avLst/>
          </a:prstGeom>
          <a:noFill/>
          <a:ln w="9525">
            <a:noFill/>
            <a:miter lim="800000"/>
            <a:headEnd/>
            <a:tailEnd/>
          </a:ln>
        </p:spPr>
      </p:pic>
      <p:sp>
        <p:nvSpPr>
          <p:cNvPr id="10" name="矩形 9"/>
          <p:cNvSpPr/>
          <p:nvPr/>
        </p:nvSpPr>
        <p:spPr>
          <a:xfrm>
            <a:off x="3707904" y="3356992"/>
            <a:ext cx="1008112" cy="2160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5859" name="Picture 3"/>
          <p:cNvPicPr>
            <a:picLocks noChangeAspect="1" noChangeArrowheads="1"/>
          </p:cNvPicPr>
          <p:nvPr/>
        </p:nvPicPr>
        <p:blipFill>
          <a:blip r:embed="rId4" cstate="print"/>
          <a:srcRect/>
          <a:stretch>
            <a:fillRect/>
          </a:stretch>
        </p:blipFill>
        <p:spPr bwMode="auto">
          <a:xfrm>
            <a:off x="827584" y="1200150"/>
            <a:ext cx="7265987" cy="56578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5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3999" cy="7103251"/>
          </a:xfrm>
          <a:prstGeom prst="rect">
            <a:avLst/>
          </a:prstGeom>
          <a:noFill/>
          <a:ln w="9525">
            <a:noFill/>
            <a:miter lim="800000"/>
            <a:headEnd/>
            <a:tailEnd/>
          </a:ln>
        </p:spPr>
      </p:pic>
      <p:sp>
        <p:nvSpPr>
          <p:cNvPr id="5" name="Rectangle 4"/>
          <p:cNvSpPr/>
          <p:nvPr/>
        </p:nvSpPr>
        <p:spPr>
          <a:xfrm>
            <a:off x="1043608" y="1196752"/>
            <a:ext cx="2304256" cy="36004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4684" y="3933056"/>
            <a:ext cx="2286001" cy="1131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74003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580618"/>
            <a:ext cx="7612982" cy="461665"/>
          </a:xfrm>
          <a:prstGeom prst="rect">
            <a:avLst/>
          </a:prstGeom>
          <a:noFill/>
        </p:spPr>
        <p:txBody>
          <a:bodyPr wrap="none" rtlCol="0">
            <a:spAutoFit/>
          </a:bodyPr>
          <a:lstStyle/>
          <a:p>
            <a:r>
              <a:rPr lang="en-US" altLang="zh-CN" sz="2400" dirty="0" smtClean="0">
                <a:solidFill>
                  <a:schemeClr val="accent3">
                    <a:lumMod val="50000"/>
                  </a:schemeClr>
                </a:solidFill>
                <a:latin typeface="黑体" pitchFamily="49" charset="-122"/>
                <a:ea typeface="黑体" pitchFamily="49" charset="-122"/>
              </a:rPr>
              <a:t>2.1 </a:t>
            </a:r>
            <a:r>
              <a:rPr lang="zh-CN" altLang="en-US" sz="2400" dirty="0" smtClean="0">
                <a:solidFill>
                  <a:schemeClr val="accent3">
                    <a:lumMod val="50000"/>
                  </a:schemeClr>
                </a:solidFill>
                <a:latin typeface="黑体" pitchFamily="49" charset="-122"/>
                <a:ea typeface="黑体" pitchFamily="49" charset="-122"/>
              </a:rPr>
              <a:t>检</a:t>
            </a:r>
            <a:r>
              <a:rPr lang="zh-CN" altLang="en-US" sz="2400" dirty="0">
                <a:solidFill>
                  <a:schemeClr val="accent3">
                    <a:lumMod val="50000"/>
                  </a:schemeClr>
                </a:solidFill>
                <a:latin typeface="黑体" pitchFamily="49" charset="-122"/>
                <a:ea typeface="黑体" pitchFamily="49" charset="-122"/>
              </a:rPr>
              <a:t>索</a:t>
            </a:r>
            <a:r>
              <a:rPr lang="zh-CN" altLang="en-US" sz="2400" dirty="0" smtClean="0">
                <a:solidFill>
                  <a:schemeClr val="tx2"/>
                </a:solidFill>
                <a:latin typeface="黑体" pitchFamily="49" charset="-122"/>
                <a:ea typeface="黑体" pitchFamily="49" charset="-122"/>
              </a:rPr>
              <a:t>某</a:t>
            </a:r>
            <a:r>
              <a:rPr lang="zh-CN" altLang="en-US" sz="2400" dirty="0">
                <a:solidFill>
                  <a:schemeClr val="tx2"/>
                </a:solidFill>
                <a:latin typeface="黑体" pitchFamily="49" charset="-122"/>
                <a:ea typeface="黑体" pitchFamily="49" charset="-122"/>
              </a:rPr>
              <a:t>一技术主题或领域</a:t>
            </a:r>
            <a:r>
              <a:rPr lang="zh-CN" altLang="en-US" sz="2400" dirty="0">
                <a:solidFill>
                  <a:schemeClr val="accent3">
                    <a:lumMod val="50000"/>
                  </a:schemeClr>
                </a:solidFill>
                <a:latin typeface="黑体" pitchFamily="49" charset="-122"/>
                <a:ea typeface="黑体" pitchFamily="49" charset="-122"/>
              </a:rPr>
              <a:t>的专利信</a:t>
            </a:r>
            <a:r>
              <a:rPr lang="zh-CN" altLang="en-US" sz="2400" dirty="0" smtClean="0">
                <a:solidFill>
                  <a:schemeClr val="accent3">
                    <a:lumMod val="50000"/>
                  </a:schemeClr>
                </a:solidFill>
                <a:latin typeface="黑体" pitchFamily="49" charset="-122"/>
                <a:ea typeface="黑体" pitchFamily="49" charset="-122"/>
              </a:rPr>
              <a:t>息</a:t>
            </a:r>
            <a:r>
              <a:rPr lang="zh-CN" altLang="en-US" sz="2400" dirty="0">
                <a:solidFill>
                  <a:schemeClr val="accent3">
                    <a:lumMod val="50000"/>
                  </a:schemeClr>
                </a:solidFill>
                <a:latin typeface="黑体" pitchFamily="49" charset="-122"/>
                <a:ea typeface="黑体" pitchFamily="49" charset="-122"/>
              </a:rPr>
              <a:t>及</a:t>
            </a:r>
            <a:r>
              <a:rPr lang="zh-CN" altLang="en-US" sz="2400" dirty="0" smtClean="0">
                <a:solidFill>
                  <a:schemeClr val="tx2"/>
                </a:solidFill>
                <a:latin typeface="黑体" pitchFamily="49" charset="-122"/>
                <a:ea typeface="黑体" pitchFamily="49" charset="-122"/>
              </a:rPr>
              <a:t>核心技术</a:t>
            </a:r>
            <a:r>
              <a:rPr lang="zh-CN" altLang="en-US" sz="2400" dirty="0" smtClean="0">
                <a:solidFill>
                  <a:schemeClr val="accent3">
                    <a:lumMod val="50000"/>
                  </a:schemeClr>
                </a:solidFill>
                <a:latin typeface="黑体" pitchFamily="49" charset="-122"/>
                <a:ea typeface="黑体" pitchFamily="49" charset="-122"/>
              </a:rPr>
              <a:t>？</a:t>
            </a:r>
            <a:endParaRPr lang="en-US" sz="2400" dirty="0">
              <a:solidFill>
                <a:schemeClr val="accent3">
                  <a:lumMod val="50000"/>
                </a:schemeClr>
              </a:solidFill>
              <a:latin typeface="黑体" pitchFamily="49" charset="-122"/>
              <a:ea typeface="黑体" pitchFamily="49" charset="-122"/>
            </a:endParaRPr>
          </a:p>
        </p:txBody>
      </p:sp>
      <p:graphicFrame>
        <p:nvGraphicFramePr>
          <p:cNvPr id="9" name="Table 8"/>
          <p:cNvGraphicFramePr>
            <a:graphicFrameLocks noGrp="1"/>
          </p:cNvGraphicFramePr>
          <p:nvPr>
            <p:extLst>
              <p:ext uri="{D42A27DB-BD31-4B8C-83A1-F6EECF244321}">
                <p14:modId xmlns:p14="http://schemas.microsoft.com/office/powerpoint/2010/main" xmlns="" val="2046638879"/>
              </p:ext>
            </p:extLst>
          </p:nvPr>
        </p:nvGraphicFramePr>
        <p:xfrm>
          <a:off x="1491998" y="2276872"/>
          <a:ext cx="6458478" cy="4505818"/>
        </p:xfrm>
        <a:graphic>
          <a:graphicData uri="http://schemas.openxmlformats.org/drawingml/2006/table">
            <a:tbl>
              <a:tblPr firstRow="1" bandRow="1">
                <a:tableStyleId>{5C22544A-7EE6-4342-B048-85BDC9FD1C3A}</a:tableStyleId>
              </a:tblPr>
              <a:tblGrid>
                <a:gridCol w="3326130"/>
                <a:gridCol w="3132348"/>
              </a:tblGrid>
              <a:tr h="368480">
                <a:tc gridSpan="2">
                  <a:txBody>
                    <a:bodyPr/>
                    <a:lstStyle/>
                    <a:p>
                      <a:pPr algn="ctr"/>
                      <a:r>
                        <a:rPr lang="en-US" sz="2000" dirty="0" smtClean="0">
                          <a:latin typeface="黑体" pitchFamily="49" charset="-122"/>
                          <a:ea typeface="黑体" pitchFamily="49" charset="-122"/>
                        </a:rPr>
                        <a:t>DII</a:t>
                      </a:r>
                      <a:r>
                        <a:rPr lang="zh-CN" altLang="en-US" sz="2000" dirty="0" smtClean="0">
                          <a:latin typeface="黑体" pitchFamily="49" charset="-122"/>
                          <a:ea typeface="黑体" pitchFamily="49" charset="-122"/>
                        </a:rPr>
                        <a:t>检索字段（</a:t>
                      </a:r>
                      <a:r>
                        <a:rPr lang="en-US" altLang="zh-CN" sz="2000" dirty="0" smtClean="0">
                          <a:latin typeface="黑体" pitchFamily="49" charset="-122"/>
                          <a:ea typeface="黑体" pitchFamily="49" charset="-122"/>
                        </a:rPr>
                        <a:t>22</a:t>
                      </a:r>
                      <a:r>
                        <a:rPr lang="zh-CN" altLang="en-US" sz="2000" dirty="0" smtClean="0">
                          <a:latin typeface="黑体" pitchFamily="49" charset="-122"/>
                          <a:ea typeface="黑体" pitchFamily="49" charset="-122"/>
                        </a:rPr>
                        <a:t>个）</a:t>
                      </a:r>
                      <a:endParaRPr lang="en-US" sz="2000" dirty="0">
                        <a:latin typeface="黑体" pitchFamily="49" charset="-122"/>
                        <a:ea typeface="黑体" pitchFamily="49" charset="-122"/>
                      </a:endParaRPr>
                    </a:p>
                  </a:txBody>
                  <a:tcPr>
                    <a:solidFill>
                      <a:schemeClr val="tx2">
                        <a:lumMod val="75000"/>
                      </a:schemeClr>
                    </a:solidFill>
                  </a:tcPr>
                </a:tc>
                <a:tc hMerge="1">
                  <a:txBody>
                    <a:bodyPr/>
                    <a:lstStyle/>
                    <a:p>
                      <a:endParaRPr lang="en-US" dirty="0"/>
                    </a:p>
                  </a:txBody>
                  <a:tcPr/>
                </a:tc>
              </a:tr>
              <a:tr h="373598">
                <a:tc>
                  <a:txBody>
                    <a:bodyPr/>
                    <a:lstStyle/>
                    <a:p>
                      <a:r>
                        <a:rPr lang="en-US" dirty="0" smtClean="0">
                          <a:latin typeface="黑体" pitchFamily="49" charset="-122"/>
                          <a:ea typeface="黑体" pitchFamily="49" charset="-122"/>
                        </a:rPr>
                        <a:t>TS=</a:t>
                      </a:r>
                      <a:r>
                        <a:rPr lang="zh-CN" altLang="en-US" dirty="0" smtClean="0">
                          <a:latin typeface="黑体" pitchFamily="49" charset="-122"/>
                          <a:ea typeface="黑体" pitchFamily="49" charset="-122"/>
                        </a:rPr>
                        <a:t>主题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a:t>
                      </a:r>
                      <a:r>
                        <a:rPr lang="zh-CN" altLang="en-US" dirty="0" smtClean="0">
                          <a:latin typeface="黑体" pitchFamily="49" charset="-122"/>
                          <a:ea typeface="黑体" pitchFamily="49" charset="-122"/>
                        </a:rPr>
                        <a:t>被引专利号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TI</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标题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CX</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专利家族</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AU=</a:t>
                      </a:r>
                      <a:r>
                        <a:rPr lang="zh-CN" altLang="en-US" dirty="0" smtClean="0">
                          <a:latin typeface="黑体" pitchFamily="49" charset="-122"/>
                          <a:ea typeface="黑体" pitchFamily="49" charset="-122"/>
                        </a:rPr>
                        <a:t>发明人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索引</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CAC</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PN=</a:t>
                      </a:r>
                      <a:r>
                        <a:rPr lang="zh-CN" altLang="en-US" dirty="0" smtClean="0">
                          <a:latin typeface="黑体" pitchFamily="49" charset="-122"/>
                          <a:ea typeface="黑体" pitchFamily="49" charset="-122"/>
                        </a:rPr>
                        <a:t>专利号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CN</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被引专利权人名称</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IP</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国际专利分类</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CPC=</a:t>
                      </a:r>
                      <a:r>
                        <a:rPr lang="zh-CN" altLang="en-US" dirty="0" smtClean="0">
                          <a:latin typeface="黑体" pitchFamily="49" charset="-122"/>
                          <a:ea typeface="黑体" pitchFamily="49" charset="-122"/>
                        </a:rPr>
                        <a:t>被引专利权人代码</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DC=</a:t>
                      </a:r>
                      <a:r>
                        <a:rPr lang="zh-CN" altLang="en-US" dirty="0" smtClean="0">
                          <a:latin typeface="黑体" pitchFamily="49" charset="-122"/>
                          <a:ea typeface="黑体" pitchFamily="49" charset="-122"/>
                        </a:rPr>
                        <a:t>德温特分类代码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CAU</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被引发明人</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索引</a:t>
                      </a:r>
                      <a:r>
                        <a:rPr lang="en-US" altLang="zh-CN" dirty="0" smtClean="0">
                          <a:latin typeface="黑体" pitchFamily="49" charset="-122"/>
                          <a:ea typeface="黑体" pitchFamily="49" charset="-122"/>
                        </a:rPr>
                        <a:t>]</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MAN=</a:t>
                      </a:r>
                      <a:r>
                        <a:rPr lang="zh-CN" altLang="en-US" dirty="0" smtClean="0">
                          <a:latin typeface="黑体" pitchFamily="49" charset="-122"/>
                          <a:ea typeface="黑体" pitchFamily="49" charset="-122"/>
                        </a:rPr>
                        <a:t>德温特手工代码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CD=</a:t>
                      </a:r>
                      <a:r>
                        <a:rPr lang="zh-CN" altLang="en-US" dirty="0" smtClean="0">
                          <a:latin typeface="黑体" pitchFamily="49" charset="-122"/>
                          <a:ea typeface="黑体" pitchFamily="49" charset="-122"/>
                        </a:rPr>
                        <a:t>被引</a:t>
                      </a:r>
                      <a:r>
                        <a:rPr lang="en-US" altLang="zh-CN" dirty="0" smtClean="0">
                          <a:latin typeface="黑体" pitchFamily="49" charset="-122"/>
                          <a:ea typeface="黑体" pitchFamily="49" charset="-122"/>
                        </a:rPr>
                        <a:t>PAN</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PAN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主入藏号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RIN=</a:t>
                      </a:r>
                      <a:r>
                        <a:rPr lang="zh-CN" altLang="en-US" dirty="0" smtClean="0">
                          <a:latin typeface="黑体" pitchFamily="49" charset="-122"/>
                          <a:ea typeface="黑体" pitchFamily="49" charset="-122"/>
                        </a:rPr>
                        <a:t>环系索引号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AN=</a:t>
                      </a:r>
                      <a:r>
                        <a:rPr lang="zh-CN" altLang="en-US" dirty="0" smtClean="0">
                          <a:latin typeface="黑体" pitchFamily="49" charset="-122"/>
                          <a:ea typeface="黑体" pitchFamily="49" charset="-122"/>
                        </a:rPr>
                        <a:t>专利权人名称</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化合物号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AC=</a:t>
                      </a:r>
                      <a:r>
                        <a:rPr lang="zh-CN" altLang="en-US" dirty="0" smtClean="0">
                          <a:latin typeface="黑体" pitchFamily="49" charset="-122"/>
                          <a:ea typeface="黑体" pitchFamily="49" charset="-122"/>
                        </a:rPr>
                        <a:t>专利权人代码</a:t>
                      </a:r>
                      <a:endParaRPr lang="en-US" altLang="zh-CN" dirty="0" smtClean="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DRN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注册号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AE=</a:t>
                      </a:r>
                      <a:r>
                        <a:rPr lang="zh-CN" altLang="en-US" dirty="0" smtClean="0">
                          <a:latin typeface="黑体" pitchFamily="49" charset="-122"/>
                          <a:ea typeface="黑体" pitchFamily="49" charset="-122"/>
                        </a:rPr>
                        <a:t>专利权人名称和代码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DCR=DCR</a:t>
                      </a:r>
                      <a:r>
                        <a:rPr lang="zh-CN" altLang="en-US" dirty="0" smtClean="0">
                          <a:latin typeface="黑体" pitchFamily="49" charset="-122"/>
                          <a:ea typeface="黑体" pitchFamily="49" charset="-122"/>
                        </a:rPr>
                        <a:t>号</a:t>
                      </a:r>
                      <a:endParaRPr lang="en-US" dirty="0" smtClean="0">
                        <a:latin typeface="黑体" pitchFamily="49" charset="-122"/>
                        <a:ea typeface="黑体" pitchFamily="49" charset="-122"/>
                      </a:endParaRPr>
                    </a:p>
                  </a:txBody>
                  <a:tcPr/>
                </a:tc>
              </a:tr>
            </a:tbl>
          </a:graphicData>
        </a:graphic>
      </p:graphicFrame>
      <p:sp>
        <p:nvSpPr>
          <p:cNvPr id="8" name="Rectangle 7"/>
          <p:cNvSpPr/>
          <p:nvPr/>
        </p:nvSpPr>
        <p:spPr>
          <a:xfrm>
            <a:off x="1192845" y="4221088"/>
            <a:ext cx="3528392" cy="108012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87624" y="2641600"/>
            <a:ext cx="3528392" cy="787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Bracket 21"/>
          <p:cNvSpPr/>
          <p:nvPr/>
        </p:nvSpPr>
        <p:spPr>
          <a:xfrm>
            <a:off x="971600" y="2780928"/>
            <a:ext cx="144016" cy="2232248"/>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Curved Right Arrow 22"/>
          <p:cNvSpPr/>
          <p:nvPr/>
        </p:nvSpPr>
        <p:spPr>
          <a:xfrm>
            <a:off x="251520" y="636657"/>
            <a:ext cx="720080" cy="2936359"/>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2687404" y="1311151"/>
            <a:ext cx="2047355" cy="461665"/>
          </a:xfrm>
          <a:prstGeom prst="rect">
            <a:avLst/>
          </a:prstGeom>
          <a:noFill/>
        </p:spPr>
        <p:txBody>
          <a:bodyPr wrap="none" rtlCol="0">
            <a:spAutoFit/>
          </a:bodyPr>
          <a:lstStyle/>
          <a:p>
            <a:r>
              <a:rPr lang="zh-CN" altLang="en-US" sz="2400" dirty="0" smtClean="0">
                <a:solidFill>
                  <a:srgbClr val="0066FF"/>
                </a:solidFill>
                <a:latin typeface="华文仿宋" pitchFamily="2" charset="-122"/>
                <a:ea typeface="华文仿宋" pitchFamily="2" charset="-122"/>
              </a:rPr>
              <a:t>比如</a:t>
            </a:r>
            <a:r>
              <a:rPr lang="en-US" altLang="zh-CN" sz="2400" dirty="0" smtClean="0">
                <a:solidFill>
                  <a:srgbClr val="0066FF"/>
                </a:solidFill>
                <a:latin typeface="华文仿宋" pitchFamily="2" charset="-122"/>
                <a:ea typeface="华文仿宋" pitchFamily="2" charset="-122"/>
              </a:rPr>
              <a:t>TD-SCDMA</a:t>
            </a:r>
            <a:endParaRPr lang="en-US" sz="2400" dirty="0">
              <a:solidFill>
                <a:srgbClr val="0066FF"/>
              </a:solidFill>
            </a:endParaRPr>
          </a:p>
        </p:txBody>
      </p:sp>
    </p:spTree>
    <p:extLst>
      <p:ext uri="{BB962C8B-B14F-4D97-AF65-F5344CB8AC3E}">
        <p14:creationId xmlns:p14="http://schemas.microsoft.com/office/powerpoint/2010/main" xmlns="" val="239024322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332656"/>
            <a:ext cx="12401550" cy="6257925"/>
          </a:xfrm>
          <a:prstGeom prst="rect">
            <a:avLst/>
          </a:prstGeom>
          <a:noFill/>
          <a:ln w="9525">
            <a:noFill/>
            <a:miter lim="800000"/>
            <a:headEnd/>
            <a:tailEnd/>
          </a:ln>
        </p:spPr>
      </p:pic>
      <p:sp>
        <p:nvSpPr>
          <p:cNvPr id="2" name="Title 1"/>
          <p:cNvSpPr>
            <a:spLocks noGrp="1"/>
          </p:cNvSpPr>
          <p:nvPr>
            <p:ph type="title"/>
          </p:nvPr>
        </p:nvSpPr>
        <p:spPr>
          <a:xfrm>
            <a:off x="917575" y="1082477"/>
            <a:ext cx="7369175" cy="836612"/>
          </a:xfrm>
        </p:spPr>
        <p:txBody>
          <a:bodyPr/>
          <a:lstStyle/>
          <a:p>
            <a:endParaRPr lang="en-US"/>
          </a:p>
        </p:txBody>
      </p:sp>
      <p:sp>
        <p:nvSpPr>
          <p:cNvPr id="5" name="矩形 10"/>
          <p:cNvSpPr>
            <a:spLocks noChangeArrowheads="1"/>
          </p:cNvSpPr>
          <p:nvPr/>
        </p:nvSpPr>
        <p:spPr bwMode="auto">
          <a:xfrm>
            <a:off x="2483768" y="3933056"/>
            <a:ext cx="6408712" cy="1323439"/>
          </a:xfrm>
          <a:prstGeom prst="rect">
            <a:avLst/>
          </a:prstGeom>
          <a:solidFill>
            <a:schemeClr val="tx2"/>
          </a:solid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eaLnBrk="0" hangingPunct="0">
              <a:defRPr/>
            </a:pPr>
            <a:r>
              <a:rPr lang="zh-CN" altLang="en-US" sz="2000" dirty="0">
                <a:solidFill>
                  <a:schemeClr val="bg1"/>
                </a:solidFill>
                <a:latin typeface="华文仿宋" pitchFamily="2" charset="-122"/>
                <a:ea typeface="华文仿宋" pitchFamily="2" charset="-122"/>
              </a:rPr>
              <a:t>检索词</a:t>
            </a:r>
            <a:r>
              <a:rPr lang="en-US" altLang="zh-CN" sz="2000" dirty="0" smtClean="0">
                <a:solidFill>
                  <a:schemeClr val="bg1"/>
                </a:solidFill>
                <a:latin typeface="华文仿宋" pitchFamily="2" charset="-122"/>
                <a:ea typeface="华文仿宋" pitchFamily="2" charset="-122"/>
              </a:rPr>
              <a:t>:TD-SCDMA or TDSCDMA or "time division-synchronous code division multiple access"</a:t>
            </a:r>
            <a:endParaRPr lang="en-US" altLang="zh-CN" sz="2000" dirty="0">
              <a:solidFill>
                <a:schemeClr val="bg1"/>
              </a:solidFill>
              <a:latin typeface="华文仿宋" pitchFamily="2" charset="-122"/>
              <a:ea typeface="华文仿宋" pitchFamily="2" charset="-122"/>
            </a:endParaRPr>
          </a:p>
          <a:p>
            <a:pPr eaLnBrk="0" hangingPunct="0">
              <a:defRPr/>
            </a:pPr>
            <a:r>
              <a:rPr lang="zh-CN" altLang="en-US" sz="2000" dirty="0">
                <a:solidFill>
                  <a:schemeClr val="bg1"/>
                </a:solidFill>
                <a:latin typeface="华文仿宋" pitchFamily="2" charset="-122"/>
                <a:ea typeface="华文仿宋" pitchFamily="2" charset="-122"/>
              </a:rPr>
              <a:t>检索字段：主题</a:t>
            </a:r>
            <a:endParaRPr lang="en-US" altLang="zh-CN" sz="2000" dirty="0">
              <a:solidFill>
                <a:schemeClr val="bg1"/>
              </a:solidFill>
              <a:latin typeface="华文仿宋" pitchFamily="2" charset="-122"/>
              <a:ea typeface="华文仿宋" pitchFamily="2" charset="-122"/>
            </a:endParaRPr>
          </a:p>
          <a:p>
            <a:pPr eaLnBrk="0" hangingPunct="0">
              <a:defRPr/>
            </a:pPr>
            <a:r>
              <a:rPr lang="zh-CN" altLang="en-US" sz="2000" dirty="0">
                <a:solidFill>
                  <a:schemeClr val="bg1"/>
                </a:solidFill>
                <a:latin typeface="华文仿宋" pitchFamily="2" charset="-122"/>
                <a:ea typeface="华文仿宋" pitchFamily="2" charset="-122"/>
              </a:rPr>
              <a:t>检索数据库</a:t>
            </a:r>
            <a:r>
              <a:rPr lang="zh-CN" altLang="en-US" sz="2000" dirty="0" smtClean="0">
                <a:solidFill>
                  <a:schemeClr val="bg1"/>
                </a:solidFill>
                <a:latin typeface="华文仿宋" pitchFamily="2" charset="-122"/>
                <a:ea typeface="华文仿宋" pitchFamily="2" charset="-122"/>
              </a:rPr>
              <a:t>：</a:t>
            </a:r>
            <a:r>
              <a:rPr lang="en-US" altLang="zh-CN" sz="2000" dirty="0" smtClean="0">
                <a:solidFill>
                  <a:schemeClr val="bg1"/>
                </a:solidFill>
                <a:latin typeface="华文仿宋" pitchFamily="2" charset="-122"/>
                <a:ea typeface="华文仿宋" pitchFamily="2" charset="-122"/>
              </a:rPr>
              <a:t>DII</a:t>
            </a:r>
            <a:endParaRPr lang="en-US" altLang="zh-CN" sz="2000" dirty="0">
              <a:solidFill>
                <a:schemeClr val="bg1"/>
              </a:solidFill>
              <a:latin typeface="华文仿宋" pitchFamily="2" charset="-122"/>
              <a:ea typeface="华文仿宋" pitchFamily="2" charset="-122"/>
            </a:endParaRPr>
          </a:p>
        </p:txBody>
      </p:sp>
      <p:sp>
        <p:nvSpPr>
          <p:cNvPr id="4" name="Down Arrow 3"/>
          <p:cNvSpPr/>
          <p:nvPr/>
        </p:nvSpPr>
        <p:spPr>
          <a:xfrm rot="10800000">
            <a:off x="4922221" y="3356992"/>
            <a:ext cx="369859" cy="48920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19672" y="260648"/>
            <a:ext cx="7056784" cy="523220"/>
          </a:xfrm>
          <a:prstGeom prst="rect">
            <a:avLst/>
          </a:prstGeom>
          <a:solidFill>
            <a:srgbClr val="003399"/>
          </a:solidFill>
        </p:spPr>
        <p:txBody>
          <a:bodyPr wrap="square" rtlCol="0">
            <a:spAutoFit/>
          </a:bodyPr>
          <a:lstStyle/>
          <a:p>
            <a:pPr algn="ctr"/>
            <a:r>
              <a:rPr lang="en-US" altLang="zh-CN" sz="2800" dirty="0" smtClean="0">
                <a:solidFill>
                  <a:schemeClr val="bg1"/>
                </a:solidFill>
                <a:latin typeface="黑体" pitchFamily="49" charset="-122"/>
                <a:ea typeface="黑体" pitchFamily="49" charset="-122"/>
              </a:rPr>
              <a:t>2.1.1 </a:t>
            </a:r>
            <a:r>
              <a:rPr lang="zh-CN" altLang="en-US" sz="2800" dirty="0">
                <a:solidFill>
                  <a:schemeClr val="bg1"/>
                </a:solidFill>
                <a:latin typeface="黑体" pitchFamily="49" charset="-122"/>
                <a:ea typeface="黑体" pitchFamily="49" charset="-122"/>
              </a:rPr>
              <a:t>检索某一技术主题或领域的专利信息</a:t>
            </a:r>
            <a:endParaRPr lang="zh-CN" altLang="en-US" sz="2800" dirty="0" smtClean="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341791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0" y="214759"/>
            <a:ext cx="8892479" cy="6166569"/>
          </a:xfrm>
          <a:prstGeom prst="rect">
            <a:avLst/>
          </a:prstGeom>
          <a:noFill/>
          <a:ln w="9525">
            <a:noFill/>
            <a:miter lim="800000"/>
            <a:headEnd/>
            <a:tailEnd/>
          </a:ln>
        </p:spPr>
      </p:pic>
      <p:sp>
        <p:nvSpPr>
          <p:cNvPr id="5" name="Rectangle 4"/>
          <p:cNvSpPr/>
          <p:nvPr/>
        </p:nvSpPr>
        <p:spPr>
          <a:xfrm flipV="1">
            <a:off x="7308304" y="1988840"/>
            <a:ext cx="1584176" cy="28803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496" y="1412776"/>
            <a:ext cx="1152128" cy="43204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539552" y="1052736"/>
            <a:ext cx="7279771" cy="4922291"/>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5" name="TextBox 4"/>
          <p:cNvSpPr txBox="1"/>
          <p:nvPr/>
        </p:nvSpPr>
        <p:spPr>
          <a:xfrm>
            <a:off x="3625975" y="913228"/>
            <a:ext cx="3960000"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“分析检索结果”页面</a:t>
            </a:r>
          </a:p>
        </p:txBody>
      </p:sp>
      <p:sp>
        <p:nvSpPr>
          <p:cNvPr id="6" name="矩形 11"/>
          <p:cNvSpPr/>
          <p:nvPr/>
        </p:nvSpPr>
        <p:spPr>
          <a:xfrm>
            <a:off x="755576" y="3717032"/>
            <a:ext cx="1656184" cy="14401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275856" y="4797152"/>
            <a:ext cx="5382337" cy="1631216"/>
          </a:xfrm>
          <a:prstGeom prst="rect">
            <a:avLst/>
          </a:prstGeom>
          <a:solidFill>
            <a:schemeClr val="tx2"/>
          </a:solidFill>
          <a:ln>
            <a:solidFill>
              <a:schemeClr val="tx2">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0"/>
              </a:spcAft>
            </a:pPr>
            <a:r>
              <a:rPr lang="en-US" altLang="zh-CN" sz="2000" dirty="0" smtClean="0">
                <a:solidFill>
                  <a:schemeClr val="bg1"/>
                </a:solidFill>
                <a:latin typeface="Arial Unicode MS" pitchFamily="34" charset="-122"/>
                <a:ea typeface="Arial Unicode MS" pitchFamily="34" charset="-122"/>
                <a:cs typeface="Arial Unicode MS" pitchFamily="34" charset="-122"/>
              </a:rPr>
              <a:t>          </a:t>
            </a:r>
            <a:r>
              <a:rPr lang="zh-CN" altLang="en-US" sz="2000" dirty="0" smtClean="0">
                <a:solidFill>
                  <a:schemeClr val="bg1"/>
                </a:solidFill>
                <a:latin typeface="Arial Unicode MS" pitchFamily="34" charset="-122"/>
                <a:ea typeface="Arial Unicode MS" pitchFamily="34" charset="-122"/>
                <a:cs typeface="Arial Unicode MS" pitchFamily="34" charset="-122"/>
              </a:rPr>
              <a:t>分析检索结果（</a:t>
            </a:r>
            <a:r>
              <a:rPr lang="en-US" altLang="zh-CN" sz="2000" dirty="0" smtClean="0">
                <a:solidFill>
                  <a:schemeClr val="bg1"/>
                </a:solidFill>
                <a:latin typeface="Arial Unicode MS" pitchFamily="34" charset="-122"/>
                <a:ea typeface="Arial Unicode MS" pitchFamily="34" charset="-122"/>
                <a:cs typeface="Arial Unicode MS" pitchFamily="34" charset="-122"/>
              </a:rPr>
              <a:t>7</a:t>
            </a:r>
            <a:r>
              <a:rPr lang="zh-CN" altLang="en-US" sz="2000" b="1" dirty="0" smtClean="0">
                <a:solidFill>
                  <a:schemeClr val="bg1"/>
                </a:solidFill>
                <a:latin typeface="Arial Unicode MS" pitchFamily="34" charset="-122"/>
                <a:ea typeface="Arial Unicode MS" pitchFamily="34" charset="-122"/>
                <a:cs typeface="Arial Unicode MS" pitchFamily="34" charset="-122"/>
              </a:rPr>
              <a:t>个分析入口）</a:t>
            </a:r>
            <a:endParaRPr lang="en-US" altLang="zh-CN" sz="2000" dirty="0">
              <a:solidFill>
                <a:schemeClr val="bg1"/>
              </a:solidFill>
              <a:latin typeface="Arial Unicode MS" pitchFamily="34" charset="-122"/>
              <a:ea typeface="Arial Unicode MS" pitchFamily="34" charset="-122"/>
              <a:cs typeface="Arial Unicode MS" pitchFamily="34" charset="-122"/>
            </a:endParaRPr>
          </a:p>
          <a:p>
            <a:pPr>
              <a:spcAft>
                <a:spcPts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 专利权人名称          ▪ </a:t>
            </a:r>
            <a:r>
              <a:rPr lang="en-US" sz="2000" dirty="0" smtClean="0">
                <a:solidFill>
                  <a:schemeClr val="bg1"/>
                </a:solidFill>
                <a:latin typeface="Arial Unicode MS" pitchFamily="34" charset="-122"/>
                <a:ea typeface="Arial Unicode MS" pitchFamily="34" charset="-122"/>
                <a:cs typeface="Arial Unicode MS" pitchFamily="34" charset="-122"/>
              </a:rPr>
              <a:t>IPC</a:t>
            </a:r>
            <a:r>
              <a:rPr lang="zh-CN" altLang="en-US" sz="2000" dirty="0">
                <a:solidFill>
                  <a:schemeClr val="bg1"/>
                </a:solidFill>
                <a:latin typeface="Arial Unicode MS" pitchFamily="34" charset="-122"/>
                <a:ea typeface="Arial Unicode MS" pitchFamily="34" charset="-122"/>
                <a:cs typeface="Arial Unicode MS" pitchFamily="34" charset="-122"/>
              </a:rPr>
              <a:t>分类代码</a:t>
            </a:r>
            <a:endParaRPr lang="en-US" altLang="zh-CN" sz="2000" dirty="0" smtClean="0">
              <a:solidFill>
                <a:schemeClr val="bg1"/>
              </a:solidFill>
              <a:latin typeface="Arial Unicode MS" pitchFamily="34" charset="-122"/>
              <a:ea typeface="Arial Unicode MS" pitchFamily="34" charset="-122"/>
              <a:cs typeface="Arial Unicode MS" pitchFamily="34" charset="-122"/>
            </a:endParaRPr>
          </a:p>
          <a:p>
            <a:pPr>
              <a:spcAft>
                <a:spcPts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 专利权人代码          ▪</a:t>
            </a:r>
            <a:r>
              <a:rPr lang="zh-CN" altLang="en-US" sz="2000" dirty="0">
                <a:solidFill>
                  <a:schemeClr val="bg1"/>
                </a:solidFill>
                <a:latin typeface="Arial Unicode MS" pitchFamily="34" charset="-122"/>
                <a:ea typeface="Arial Unicode MS" pitchFamily="34" charset="-122"/>
                <a:cs typeface="Arial Unicode MS" pitchFamily="34" charset="-122"/>
              </a:rPr>
              <a:t>德温特分类代码</a:t>
            </a:r>
            <a:endParaRPr lang="en-US" altLang="zh-CN" sz="2000" dirty="0" smtClean="0">
              <a:solidFill>
                <a:schemeClr val="bg1"/>
              </a:solidFill>
              <a:latin typeface="Arial Unicode MS" pitchFamily="34" charset="-122"/>
              <a:ea typeface="Arial Unicode MS" pitchFamily="34" charset="-122"/>
              <a:cs typeface="Arial Unicode MS" pitchFamily="34" charset="-122"/>
            </a:endParaRPr>
          </a:p>
          <a:p>
            <a:pPr>
              <a:spcAft>
                <a:spcPts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 发</a:t>
            </a:r>
            <a:r>
              <a:rPr lang="zh-CN" altLang="en-US" sz="2000" dirty="0">
                <a:solidFill>
                  <a:schemeClr val="bg1"/>
                </a:solidFill>
                <a:latin typeface="Arial Unicode MS" pitchFamily="34" charset="-122"/>
                <a:ea typeface="Arial Unicode MS" pitchFamily="34" charset="-122"/>
                <a:cs typeface="Arial Unicode MS" pitchFamily="34" charset="-122"/>
              </a:rPr>
              <a:t>明</a:t>
            </a:r>
            <a:r>
              <a:rPr lang="zh-CN" altLang="en-US" sz="2000" dirty="0" smtClean="0">
                <a:solidFill>
                  <a:schemeClr val="bg1"/>
                </a:solidFill>
                <a:latin typeface="Arial Unicode MS" pitchFamily="34" charset="-122"/>
                <a:ea typeface="Arial Unicode MS" pitchFamily="34" charset="-122"/>
                <a:cs typeface="Arial Unicode MS" pitchFamily="34" charset="-122"/>
              </a:rPr>
              <a:t>人</a:t>
            </a:r>
            <a:r>
              <a:rPr lang="zh-CN" altLang="en-US" sz="2000" dirty="0">
                <a:solidFill>
                  <a:schemeClr val="bg1"/>
                </a:solidFill>
                <a:latin typeface="Arial Unicode MS" pitchFamily="34" charset="-122"/>
                <a:ea typeface="Arial Unicode MS" pitchFamily="34" charset="-122"/>
                <a:cs typeface="Arial Unicode MS" pitchFamily="34" charset="-122"/>
              </a:rPr>
              <a:t>  </a:t>
            </a:r>
            <a:r>
              <a:rPr lang="zh-CN" altLang="en-US" sz="2000" dirty="0" smtClean="0">
                <a:solidFill>
                  <a:schemeClr val="bg1"/>
                </a:solidFill>
                <a:latin typeface="Arial Unicode MS" pitchFamily="34" charset="-122"/>
                <a:ea typeface="Arial Unicode MS" pitchFamily="34" charset="-122"/>
                <a:cs typeface="Arial Unicode MS" pitchFamily="34" charset="-122"/>
              </a:rPr>
              <a:t>                   ▪德</a:t>
            </a:r>
            <a:r>
              <a:rPr lang="zh-CN" altLang="en-US" sz="2000" dirty="0">
                <a:solidFill>
                  <a:schemeClr val="bg1"/>
                </a:solidFill>
                <a:latin typeface="Arial Unicode MS" pitchFamily="34" charset="-122"/>
                <a:ea typeface="Arial Unicode MS" pitchFamily="34" charset="-122"/>
                <a:cs typeface="Arial Unicode MS" pitchFamily="34" charset="-122"/>
              </a:rPr>
              <a:t>温特手工代</a:t>
            </a:r>
            <a:r>
              <a:rPr lang="zh-CN" altLang="en-US" sz="2000" dirty="0" smtClean="0">
                <a:solidFill>
                  <a:schemeClr val="bg1"/>
                </a:solidFill>
                <a:latin typeface="Arial Unicode MS" pitchFamily="34" charset="-122"/>
                <a:ea typeface="Arial Unicode MS" pitchFamily="34" charset="-122"/>
                <a:cs typeface="Arial Unicode MS" pitchFamily="34" charset="-122"/>
              </a:rPr>
              <a:t>码</a:t>
            </a:r>
            <a:endParaRPr lang="en-US" altLang="zh-CN" sz="2000" dirty="0">
              <a:solidFill>
                <a:schemeClr val="bg1"/>
              </a:solidFill>
              <a:latin typeface="Arial Unicode MS" pitchFamily="34" charset="-122"/>
              <a:ea typeface="Arial Unicode MS" pitchFamily="34" charset="-122"/>
              <a:cs typeface="Arial Unicode MS" pitchFamily="34" charset="-122"/>
            </a:endParaRPr>
          </a:p>
          <a:p>
            <a:pPr>
              <a:spcAft>
                <a:spcPts val="0"/>
              </a:spcAft>
            </a:pPr>
            <a:r>
              <a:rPr lang="en-US" altLang="zh-CN" sz="2000" dirty="0" smtClean="0">
                <a:solidFill>
                  <a:schemeClr val="bg1"/>
                </a:solidFill>
                <a:latin typeface="Arial Unicode MS" pitchFamily="34" charset="-122"/>
                <a:ea typeface="Arial Unicode MS" pitchFamily="34" charset="-122"/>
                <a:cs typeface="Arial Unicode MS" pitchFamily="34" charset="-122"/>
              </a:rPr>
              <a:t>                                   </a:t>
            </a:r>
            <a:r>
              <a:rPr lang="zh-CN" altLang="en-US" sz="2000" dirty="0" smtClean="0">
                <a:solidFill>
                  <a:schemeClr val="bg1"/>
                </a:solidFill>
                <a:latin typeface="Arial Unicode MS" pitchFamily="34" charset="-122"/>
                <a:ea typeface="Arial Unicode MS" pitchFamily="34" charset="-122"/>
                <a:cs typeface="Arial Unicode MS" pitchFamily="34" charset="-122"/>
              </a:rPr>
              <a:t>▪学</a:t>
            </a:r>
            <a:r>
              <a:rPr lang="zh-CN" altLang="en-US" sz="2000" dirty="0">
                <a:solidFill>
                  <a:schemeClr val="bg1"/>
                </a:solidFill>
                <a:latin typeface="Arial Unicode MS" pitchFamily="34" charset="-122"/>
                <a:ea typeface="Arial Unicode MS" pitchFamily="34" charset="-122"/>
                <a:cs typeface="Arial Unicode MS" pitchFamily="34" charset="-122"/>
              </a:rPr>
              <a:t>科类别</a:t>
            </a:r>
            <a:endParaRPr lang="en-US" altLang="zh-CN" sz="2000" dirty="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1317050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1200150" y="547688"/>
            <a:ext cx="6742113" cy="5762625"/>
          </a:xfrm>
          <a:prstGeom prst="rect">
            <a:avLst/>
          </a:prstGeom>
          <a:noFill/>
          <a:ln w="9525">
            <a:noFill/>
            <a:miter lim="800000"/>
            <a:headEnd/>
            <a:tailEnd/>
          </a:ln>
        </p:spPr>
      </p:pic>
      <p:sp>
        <p:nvSpPr>
          <p:cNvPr id="5" name="TextBox 4"/>
          <p:cNvSpPr txBox="1"/>
          <p:nvPr/>
        </p:nvSpPr>
        <p:spPr>
          <a:xfrm>
            <a:off x="2660008" y="260648"/>
            <a:ext cx="5800424"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a:t>
            </a:r>
            <a:r>
              <a:rPr lang="zh-CN" altLang="en-US" sz="2400" dirty="0">
                <a:solidFill>
                  <a:schemeClr val="bg1"/>
                </a:solidFill>
                <a:latin typeface="Arial Unicode MS" pitchFamily="34" charset="-122"/>
                <a:ea typeface="Arial Unicode MS" pitchFamily="34" charset="-122"/>
                <a:cs typeface="Arial Unicode MS" pitchFamily="34" charset="-122"/>
              </a:rPr>
              <a:t>专利权</a:t>
            </a:r>
            <a:r>
              <a:rPr lang="zh-CN" altLang="en-US" sz="2400" dirty="0" smtClean="0">
                <a:solidFill>
                  <a:schemeClr val="bg1"/>
                </a:solidFill>
                <a:latin typeface="Arial Unicode MS" pitchFamily="34" charset="-122"/>
                <a:ea typeface="Arial Unicode MS" pitchFamily="34" charset="-122"/>
                <a:cs typeface="Arial Unicode MS" pitchFamily="34" charset="-122"/>
              </a:rPr>
              <a:t>人名称”：主要技术持有方</a:t>
            </a:r>
            <a:r>
              <a:rPr lang="en-US" altLang="zh-CN" sz="2400" dirty="0" smtClean="0">
                <a:solidFill>
                  <a:schemeClr val="bg1"/>
                </a:solidFill>
                <a:latin typeface="Arial Unicode MS" pitchFamily="34" charset="-122"/>
                <a:ea typeface="Arial Unicode MS" pitchFamily="34" charset="-122"/>
                <a:cs typeface="Arial Unicode MS" pitchFamily="34" charset="-122"/>
              </a:rPr>
              <a:t>(top10)</a:t>
            </a:r>
            <a:endParaRPr lang="zh-CN" altLang="en-US" sz="2400" dirty="0" smtClean="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1315666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59632" y="260648"/>
            <a:ext cx="6812399" cy="5929461"/>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2660008" y="260648"/>
            <a:ext cx="5800424" cy="461665"/>
          </a:xfrm>
          <a:prstGeom prst="rect">
            <a:avLst/>
          </a:prstGeom>
          <a:solidFill>
            <a:srgbClr val="003399"/>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“德温特手工代码”：技术领域分布</a:t>
            </a:r>
          </a:p>
        </p:txBody>
      </p:sp>
      <p:sp>
        <p:nvSpPr>
          <p:cNvPr id="6" name="Rectangle 5"/>
          <p:cNvSpPr/>
          <p:nvPr/>
        </p:nvSpPr>
        <p:spPr>
          <a:xfrm flipV="1">
            <a:off x="1296977" y="3513197"/>
            <a:ext cx="5326743" cy="30442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97402" y="1675337"/>
            <a:ext cx="4074998" cy="1283428"/>
          </a:xfrm>
          <a:prstGeom prst="rect">
            <a:avLst/>
          </a:prstGeom>
          <a:solidFill>
            <a:schemeClr val="tx2"/>
          </a:solidFill>
          <a:ln>
            <a:solidFill>
              <a:schemeClr val="tx2">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marL="171450" indent="-171450" eaLnBrk="0" hangingPunct="0">
              <a:spcBef>
                <a:spcPct val="30000"/>
              </a:spcBef>
              <a:buFont typeface="Arial" pitchFamily="34" charset="0"/>
              <a:buChar char="•"/>
              <a:defRPr/>
            </a:pPr>
            <a:r>
              <a:rPr lang="zh-CN" altLang="en-US" sz="1800" dirty="0" smtClean="0">
                <a:solidFill>
                  <a:schemeClr val="bg1"/>
                </a:solidFill>
                <a:latin typeface="Arial Unicode MS" pitchFamily="34" charset="-122"/>
                <a:ea typeface="Arial Unicode MS" pitchFamily="34" charset="-122"/>
                <a:cs typeface="Arial Unicode MS" pitchFamily="34" charset="-122"/>
              </a:rPr>
              <a:t>支持深</a:t>
            </a:r>
            <a:r>
              <a:rPr lang="zh-CN" altLang="en-US" sz="1800" dirty="0">
                <a:solidFill>
                  <a:schemeClr val="bg1"/>
                </a:solidFill>
                <a:latin typeface="Arial Unicode MS" pitchFamily="34" charset="-122"/>
                <a:ea typeface="Arial Unicode MS" pitchFamily="34" charset="-122"/>
                <a:cs typeface="Arial Unicode MS" pitchFamily="34" charset="-122"/>
              </a:rPr>
              <a:t>度精</a:t>
            </a:r>
            <a:r>
              <a:rPr lang="zh-CN" altLang="en-US" sz="1800" dirty="0" smtClean="0">
                <a:solidFill>
                  <a:schemeClr val="bg1"/>
                </a:solidFill>
                <a:latin typeface="Arial Unicode MS" pitchFamily="34" charset="-122"/>
                <a:ea typeface="Arial Unicode MS" pitchFamily="34" charset="-122"/>
                <a:cs typeface="Arial Unicode MS" pitchFamily="34" charset="-122"/>
              </a:rPr>
              <a:t>炼，可查</a:t>
            </a:r>
            <a:r>
              <a:rPr lang="zh-CN" altLang="en-US" sz="1800" dirty="0">
                <a:solidFill>
                  <a:schemeClr val="bg1"/>
                </a:solidFill>
                <a:latin typeface="Arial Unicode MS" pitchFamily="34" charset="-122"/>
                <a:ea typeface="Arial Unicode MS" pitchFamily="34" charset="-122"/>
                <a:cs typeface="Arial Unicode MS" pitchFamily="34" charset="-122"/>
              </a:rPr>
              <a:t>看</a:t>
            </a:r>
            <a:r>
              <a:rPr lang="en-US" altLang="zh-CN" sz="1800" dirty="0">
                <a:solidFill>
                  <a:schemeClr val="bg1"/>
                </a:solidFill>
                <a:latin typeface="Arial Unicode MS" pitchFamily="34" charset="-122"/>
                <a:ea typeface="Arial Unicode MS" pitchFamily="34" charset="-122"/>
                <a:cs typeface="Arial Unicode MS" pitchFamily="34" charset="-122"/>
              </a:rPr>
              <a:t>TDS-CDMA</a:t>
            </a:r>
            <a:r>
              <a:rPr lang="zh-CN" altLang="en-US" sz="1800" dirty="0">
                <a:solidFill>
                  <a:schemeClr val="bg1"/>
                </a:solidFill>
                <a:latin typeface="Arial Unicode MS" pitchFamily="34" charset="-122"/>
                <a:ea typeface="Arial Unicode MS" pitchFamily="34" charset="-122"/>
                <a:cs typeface="Arial Unicode MS" pitchFamily="34" charset="-122"/>
              </a:rPr>
              <a:t>技术在不同技术领</a:t>
            </a:r>
            <a:r>
              <a:rPr lang="zh-CN" altLang="en-US" sz="1800" dirty="0" smtClean="0">
                <a:solidFill>
                  <a:schemeClr val="bg1"/>
                </a:solidFill>
                <a:latin typeface="Arial Unicode MS" pitchFamily="34" charset="-122"/>
                <a:ea typeface="Arial Unicode MS" pitchFamily="34" charset="-122"/>
                <a:cs typeface="Arial Unicode MS" pitchFamily="34" charset="-122"/>
              </a:rPr>
              <a:t>域中的</a:t>
            </a:r>
            <a:r>
              <a:rPr lang="zh-CN" altLang="en-US" sz="1800" dirty="0">
                <a:solidFill>
                  <a:schemeClr val="bg1"/>
                </a:solidFill>
                <a:latin typeface="Arial Unicode MS" pitchFamily="34" charset="-122"/>
                <a:ea typeface="Arial Unicode MS" pitchFamily="34" charset="-122"/>
                <a:cs typeface="Arial Unicode MS" pitchFamily="34" charset="-122"/>
              </a:rPr>
              <a:t>专</a:t>
            </a:r>
            <a:r>
              <a:rPr lang="zh-CN" altLang="en-US" sz="1800" dirty="0" smtClean="0">
                <a:solidFill>
                  <a:schemeClr val="bg1"/>
                </a:solidFill>
                <a:latin typeface="Arial Unicode MS" pitchFamily="34" charset="-122"/>
                <a:ea typeface="Arial Unicode MS" pitchFamily="34" charset="-122"/>
                <a:cs typeface="Arial Unicode MS" pitchFamily="34" charset="-122"/>
              </a:rPr>
              <a:t>利；</a:t>
            </a:r>
            <a:endParaRPr lang="en-US" altLang="zh-CN" sz="1800" dirty="0">
              <a:solidFill>
                <a:schemeClr val="bg1"/>
              </a:solidFill>
              <a:latin typeface="Arial Unicode MS" pitchFamily="34" charset="-122"/>
              <a:ea typeface="Arial Unicode MS" pitchFamily="34" charset="-122"/>
              <a:cs typeface="Arial Unicode MS" pitchFamily="34" charset="-122"/>
            </a:endParaRPr>
          </a:p>
          <a:p>
            <a:pPr marL="171450" indent="-171450" eaLnBrk="0" hangingPunct="0">
              <a:spcBef>
                <a:spcPct val="30000"/>
              </a:spcBef>
              <a:buFont typeface="Arial" pitchFamily="34" charset="0"/>
              <a:buChar char="•"/>
              <a:defRPr/>
            </a:pPr>
            <a:r>
              <a:rPr lang="zh-CN" altLang="en-US" sz="1800" dirty="0">
                <a:solidFill>
                  <a:schemeClr val="bg1"/>
                </a:solidFill>
                <a:latin typeface="Arial Unicode MS" pitchFamily="34" charset="-122"/>
                <a:ea typeface="Arial Unicode MS" pitchFamily="34" charset="-122"/>
                <a:cs typeface="Arial Unicode MS" pitchFamily="34" charset="-122"/>
              </a:rPr>
              <a:t>也可以单</a:t>
            </a:r>
            <a:r>
              <a:rPr lang="zh-CN" altLang="en-US" sz="1800" dirty="0" smtClean="0">
                <a:solidFill>
                  <a:schemeClr val="bg1"/>
                </a:solidFill>
                <a:latin typeface="Arial Unicode MS" pitchFamily="34" charset="-122"/>
                <a:ea typeface="Arial Unicode MS" pitchFamily="34" charset="-122"/>
                <a:cs typeface="Arial Unicode MS" pitchFamily="34" charset="-122"/>
              </a:rPr>
              <a:t>独选取技</a:t>
            </a:r>
            <a:r>
              <a:rPr lang="zh-CN" altLang="en-US" sz="1800" dirty="0">
                <a:solidFill>
                  <a:schemeClr val="bg1"/>
                </a:solidFill>
                <a:latin typeface="Arial Unicode MS" pitchFamily="34" charset="-122"/>
                <a:ea typeface="Arial Unicode MS" pitchFamily="34" charset="-122"/>
                <a:cs typeface="Arial Unicode MS" pitchFamily="34" charset="-122"/>
              </a:rPr>
              <a:t>术代码返回检索页</a:t>
            </a:r>
            <a:r>
              <a:rPr lang="zh-CN" altLang="en-US" sz="1800" dirty="0" smtClean="0">
                <a:solidFill>
                  <a:schemeClr val="bg1"/>
                </a:solidFill>
                <a:latin typeface="Arial Unicode MS" pitchFamily="34" charset="-122"/>
                <a:ea typeface="Arial Unicode MS" pitchFamily="34" charset="-122"/>
                <a:cs typeface="Arial Unicode MS" pitchFamily="34" charset="-122"/>
              </a:rPr>
              <a:t>面做</a:t>
            </a:r>
            <a:r>
              <a:rPr lang="zh-CN" altLang="en-US" sz="1800" dirty="0">
                <a:solidFill>
                  <a:schemeClr val="bg1"/>
                </a:solidFill>
                <a:latin typeface="Arial Unicode MS" pitchFamily="34" charset="-122"/>
                <a:ea typeface="Arial Unicode MS" pitchFamily="34" charset="-122"/>
                <a:cs typeface="Arial Unicode MS" pitchFamily="34" charset="-122"/>
              </a:rPr>
              <a:t>全景分析</a:t>
            </a:r>
            <a:endParaRPr lang="en-US" altLang="zh-CN" sz="1800" dirty="0">
              <a:solidFill>
                <a:schemeClr val="bg1"/>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xmlns="" val="281154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561975"/>
            <a:ext cx="9206617" cy="5531321"/>
          </a:xfrm>
          <a:prstGeom prst="rect">
            <a:avLst/>
          </a:prstGeom>
          <a:noFill/>
          <a:ln w="9525">
            <a:noFill/>
            <a:miter lim="800000"/>
            <a:headEnd/>
            <a:tailEnd/>
          </a:ln>
        </p:spPr>
      </p:pic>
      <p:sp>
        <p:nvSpPr>
          <p:cNvPr id="6" name="TextBox 5"/>
          <p:cNvSpPr txBox="1"/>
          <p:nvPr/>
        </p:nvSpPr>
        <p:spPr>
          <a:xfrm>
            <a:off x="3059832" y="2350621"/>
            <a:ext cx="4074998" cy="646331"/>
          </a:xfrm>
          <a:prstGeom prst="rect">
            <a:avLst/>
          </a:prstGeom>
          <a:solidFill>
            <a:schemeClr val="tx2"/>
          </a:solidFill>
          <a:ln>
            <a:solidFill>
              <a:schemeClr val="tx2">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eaLnBrk="0" hangingPunct="0">
              <a:spcBef>
                <a:spcPct val="30000"/>
              </a:spcBef>
              <a:defRPr/>
            </a:pPr>
            <a:r>
              <a:rPr lang="zh-CN" altLang="en-US" sz="1800" dirty="0" smtClean="0">
                <a:solidFill>
                  <a:schemeClr val="bg1"/>
                </a:solidFill>
                <a:latin typeface="Arial Unicode MS" pitchFamily="34" charset="-122"/>
                <a:ea typeface="Arial Unicode MS" pitchFamily="34" charset="-122"/>
                <a:cs typeface="Arial Unicode MS" pitchFamily="34" charset="-122"/>
              </a:rPr>
              <a:t>可直接输入技术代码，也可使用索引工具（即“从列表中选择”）中查找后添加</a:t>
            </a:r>
            <a:endParaRPr lang="en-US" altLang="zh-CN" sz="1800" dirty="0">
              <a:solidFill>
                <a:schemeClr val="bg1"/>
              </a:solidFill>
              <a:latin typeface="Arial Unicode MS" pitchFamily="34" charset="-122"/>
              <a:ea typeface="Arial Unicode MS" pitchFamily="34" charset="-122"/>
              <a:cs typeface="Arial Unicode MS" pitchFamily="34" charset="-122"/>
            </a:endParaRPr>
          </a:p>
        </p:txBody>
      </p:sp>
      <p:sp>
        <p:nvSpPr>
          <p:cNvPr id="7" name="Oval 6"/>
          <p:cNvSpPr/>
          <p:nvPr/>
        </p:nvSpPr>
        <p:spPr>
          <a:xfrm>
            <a:off x="6516216" y="3429000"/>
            <a:ext cx="1259632" cy="394951"/>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59864365"/>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548680"/>
            <a:ext cx="4896544" cy="577682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6" name="Down Arrow 5"/>
          <p:cNvSpPr/>
          <p:nvPr/>
        </p:nvSpPr>
        <p:spPr>
          <a:xfrm rot="10800000">
            <a:off x="2987825" y="5013176"/>
            <a:ext cx="369859" cy="84924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6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5843" y="692696"/>
            <a:ext cx="8656637" cy="4133850"/>
          </a:xfrm>
          <a:prstGeom prst="rect">
            <a:avLst/>
          </a:prstGeom>
          <a:noFill/>
          <a:ln w="38100">
            <a:solidFill>
              <a:schemeClr val="tx2"/>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Rectangle 6"/>
          <p:cNvSpPr/>
          <p:nvPr/>
        </p:nvSpPr>
        <p:spPr>
          <a:xfrm flipV="1">
            <a:off x="179792" y="5733256"/>
            <a:ext cx="2700000" cy="30442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1655976" y="4204691"/>
            <a:ext cx="7200000" cy="30442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26603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8162"/>
                                        </p:tgtEl>
                                        <p:attrNameLst>
                                          <p:attrName>style.visibility</p:attrName>
                                        </p:attrNameLst>
                                      </p:cBhvr>
                                      <p:to>
                                        <p:strVal val="visible"/>
                                      </p:to>
                                    </p:set>
                                    <p:animEffect transition="in" filter="barn(inVertical)">
                                      <p:cBhvr>
                                        <p:cTn id="15" dur="500"/>
                                        <p:tgtEl>
                                          <p:spTgt spid="34816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srcRect/>
          <a:stretch>
            <a:fillRect/>
          </a:stretch>
        </p:blipFill>
        <p:spPr bwMode="auto">
          <a:xfrm>
            <a:off x="0" y="188640"/>
            <a:ext cx="8892479" cy="6166569"/>
          </a:xfrm>
          <a:prstGeom prst="rect">
            <a:avLst/>
          </a:prstGeom>
          <a:noFill/>
          <a:ln w="9525">
            <a:noFill/>
            <a:miter lim="800000"/>
            <a:headEnd/>
            <a:tailEnd/>
          </a:ln>
        </p:spPr>
      </p:pic>
      <p:sp>
        <p:nvSpPr>
          <p:cNvPr id="4" name="Oval 3"/>
          <p:cNvSpPr/>
          <p:nvPr/>
        </p:nvSpPr>
        <p:spPr>
          <a:xfrm>
            <a:off x="179512" y="1412776"/>
            <a:ext cx="949920" cy="31480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23728" y="44624"/>
            <a:ext cx="5688632" cy="523220"/>
          </a:xfrm>
          <a:prstGeom prst="rect">
            <a:avLst/>
          </a:prstGeom>
          <a:solidFill>
            <a:srgbClr val="003399"/>
          </a:solidFill>
        </p:spPr>
        <p:txBody>
          <a:bodyPr wrap="square" rtlCol="0">
            <a:spAutoFit/>
          </a:bodyPr>
          <a:lstStyle/>
          <a:p>
            <a:pPr algn="ctr"/>
            <a:r>
              <a:rPr lang="en-US" altLang="zh-CN" sz="2800" dirty="0" smtClean="0">
                <a:solidFill>
                  <a:schemeClr val="bg1"/>
                </a:solidFill>
                <a:latin typeface="黑体" pitchFamily="49" charset="-122"/>
                <a:ea typeface="黑体" pitchFamily="49" charset="-122"/>
              </a:rPr>
              <a:t>2.1.2 </a:t>
            </a:r>
            <a:r>
              <a:rPr lang="zh-CN" altLang="en-US" sz="2800" dirty="0" smtClean="0">
                <a:solidFill>
                  <a:schemeClr val="bg1"/>
                </a:solidFill>
                <a:latin typeface="黑体" pitchFamily="49" charset="-122"/>
                <a:ea typeface="黑体" pitchFamily="49" charset="-122"/>
              </a:rPr>
              <a:t>既定领域中的核心技术？</a:t>
            </a:r>
            <a:endParaRPr lang="zh-CN" altLang="en-US" sz="2800" dirty="0" smtClean="0">
              <a:solidFill>
                <a:schemeClr val="bg1"/>
              </a:solidFill>
              <a:latin typeface="Arial Unicode MS" pitchFamily="34" charset="-122"/>
              <a:ea typeface="Arial Unicode MS" pitchFamily="34" charset="-122"/>
              <a:cs typeface="Arial Unicode MS" pitchFamily="34" charset="-122"/>
            </a:endParaRPr>
          </a:p>
        </p:txBody>
      </p:sp>
      <p:sp>
        <p:nvSpPr>
          <p:cNvPr id="8" name="TextBox 7"/>
          <p:cNvSpPr txBox="1"/>
          <p:nvPr/>
        </p:nvSpPr>
        <p:spPr>
          <a:xfrm>
            <a:off x="395536" y="3764647"/>
            <a:ext cx="4074998" cy="2400657"/>
          </a:xfrm>
          <a:prstGeom prst="rect">
            <a:avLst/>
          </a:prstGeom>
          <a:solidFill>
            <a:schemeClr val="tx2"/>
          </a:solidFill>
          <a:ln>
            <a:solidFill>
              <a:schemeClr val="tx2">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sz="2400" dirty="0">
                <a:latin typeface="黑体" pitchFamily="49" charset="-122"/>
                <a:ea typeface="黑体" pitchFamily="49" charset="-122"/>
              </a:rPr>
              <a:t>核心专利的判</a:t>
            </a:r>
            <a:r>
              <a:rPr lang="zh-CN" altLang="en-US" sz="2400" dirty="0" smtClean="0">
                <a:latin typeface="黑体" pitchFamily="49" charset="-122"/>
                <a:ea typeface="黑体" pitchFamily="49" charset="-122"/>
              </a:rPr>
              <a:t>断：</a:t>
            </a:r>
            <a:endParaRPr lang="en-US" altLang="zh-CN" sz="2400" dirty="0">
              <a:latin typeface="黑体" pitchFamily="49" charset="-122"/>
              <a:ea typeface="黑体" pitchFamily="49" charset="-122"/>
            </a:endParaRPr>
          </a:p>
          <a:p>
            <a:pPr marL="742950" lvl="1" indent="-285750">
              <a:buFont typeface="Wingdings" pitchFamily="2" charset="2"/>
              <a:buChar char="Ø"/>
            </a:pPr>
            <a:r>
              <a:rPr lang="zh-CN" altLang="en-US" sz="1800" dirty="0" smtClean="0">
                <a:solidFill>
                  <a:schemeClr val="accent1">
                    <a:lumMod val="60000"/>
                    <a:lumOff val="40000"/>
                  </a:schemeClr>
                </a:solidFill>
                <a:latin typeface="黑体" pitchFamily="49" charset="-122"/>
                <a:ea typeface="黑体" pitchFamily="49" charset="-122"/>
              </a:rPr>
              <a:t>专利引证（次数、自引、被引）</a:t>
            </a:r>
            <a:endParaRPr lang="en-US" altLang="zh-CN" sz="1800" dirty="0" smtClean="0">
              <a:solidFill>
                <a:schemeClr val="accent1">
                  <a:lumMod val="60000"/>
                  <a:lumOff val="40000"/>
                </a:schemeClr>
              </a:solidFill>
              <a:latin typeface="黑体" pitchFamily="49" charset="-122"/>
              <a:ea typeface="黑体" pitchFamily="49" charset="-122"/>
            </a:endParaRPr>
          </a:p>
          <a:p>
            <a:pPr marL="742950" lvl="1" indent="-285750">
              <a:buFont typeface="Wingdings" pitchFamily="2" charset="2"/>
              <a:buChar char="Ø"/>
            </a:pPr>
            <a:r>
              <a:rPr lang="zh-CN" altLang="en-US" sz="1800" dirty="0" smtClean="0">
                <a:solidFill>
                  <a:schemeClr val="accent1">
                    <a:lumMod val="60000"/>
                    <a:lumOff val="40000"/>
                  </a:schemeClr>
                </a:solidFill>
                <a:latin typeface="黑体" pitchFamily="49" charset="-122"/>
                <a:ea typeface="黑体" pitchFamily="49" charset="-122"/>
              </a:rPr>
              <a:t>权</a:t>
            </a:r>
            <a:r>
              <a:rPr lang="zh-CN" altLang="en-US" sz="1800" dirty="0">
                <a:solidFill>
                  <a:schemeClr val="accent1">
                    <a:lumMod val="60000"/>
                    <a:lumOff val="40000"/>
                  </a:schemeClr>
                </a:solidFill>
                <a:latin typeface="黑体" pitchFamily="49" charset="-122"/>
                <a:ea typeface="黑体" pitchFamily="49" charset="-122"/>
              </a:rPr>
              <a:t>利要求与技术内容</a:t>
            </a:r>
            <a:endParaRPr lang="en-US" altLang="zh-CN" sz="1800" dirty="0">
              <a:solidFill>
                <a:schemeClr val="accent1">
                  <a:lumMod val="60000"/>
                  <a:lumOff val="40000"/>
                </a:schemeClr>
              </a:solidFill>
              <a:latin typeface="黑体" pitchFamily="49" charset="-122"/>
              <a:ea typeface="黑体" pitchFamily="49" charset="-122"/>
            </a:endParaRPr>
          </a:p>
          <a:p>
            <a:pPr marL="742950" lvl="1" indent="-285750">
              <a:buFont typeface="Wingdings" pitchFamily="2" charset="2"/>
              <a:buChar char="Ø"/>
            </a:pPr>
            <a:r>
              <a:rPr lang="zh-CN" altLang="en-US" sz="1800" dirty="0" smtClean="0">
                <a:solidFill>
                  <a:schemeClr val="accent1">
                    <a:lumMod val="60000"/>
                    <a:lumOff val="40000"/>
                  </a:schemeClr>
                </a:solidFill>
                <a:latin typeface="黑体" pitchFamily="49" charset="-122"/>
                <a:ea typeface="黑体" pitchFamily="49" charset="-122"/>
              </a:rPr>
              <a:t>同</a:t>
            </a:r>
            <a:r>
              <a:rPr lang="zh-CN" altLang="en-US" sz="1800" dirty="0">
                <a:solidFill>
                  <a:schemeClr val="accent1">
                    <a:lumMod val="60000"/>
                    <a:lumOff val="40000"/>
                  </a:schemeClr>
                </a:solidFill>
                <a:latin typeface="黑体" pitchFamily="49" charset="-122"/>
                <a:ea typeface="黑体" pitchFamily="49" charset="-122"/>
              </a:rPr>
              <a:t>族专利数</a:t>
            </a:r>
            <a:r>
              <a:rPr lang="zh-CN" altLang="en-US" sz="1800" dirty="0" smtClean="0">
                <a:solidFill>
                  <a:schemeClr val="accent1">
                    <a:lumMod val="60000"/>
                    <a:lumOff val="40000"/>
                  </a:schemeClr>
                </a:solidFill>
                <a:latin typeface="黑体" pitchFamily="49" charset="-122"/>
                <a:ea typeface="黑体" pitchFamily="49" charset="-122"/>
              </a:rPr>
              <a:t>量</a:t>
            </a:r>
            <a:endParaRPr lang="en-US" altLang="zh-CN" sz="1800" dirty="0">
              <a:solidFill>
                <a:schemeClr val="accent1">
                  <a:lumMod val="60000"/>
                  <a:lumOff val="40000"/>
                </a:schemeClr>
              </a:solidFill>
              <a:latin typeface="黑体" pitchFamily="49" charset="-122"/>
              <a:ea typeface="黑体" pitchFamily="49" charset="-122"/>
            </a:endParaRPr>
          </a:p>
          <a:p>
            <a:pPr marL="742950" lvl="1" indent="-285750">
              <a:buFont typeface="Wingdings" pitchFamily="2" charset="2"/>
              <a:buChar char="Ø"/>
            </a:pPr>
            <a:r>
              <a:rPr lang="zh-CN" altLang="en-US" sz="1800" dirty="0">
                <a:latin typeface="黑体" pitchFamily="49" charset="-122"/>
                <a:ea typeface="黑体" pitchFamily="49" charset="-122"/>
              </a:rPr>
              <a:t>相关诉讼</a:t>
            </a:r>
            <a:endParaRPr lang="en-US" altLang="zh-CN" sz="1800" dirty="0">
              <a:latin typeface="黑体" pitchFamily="49" charset="-122"/>
              <a:ea typeface="黑体" pitchFamily="49" charset="-122"/>
            </a:endParaRPr>
          </a:p>
          <a:p>
            <a:pPr marL="742950" lvl="1" indent="-285750">
              <a:buFont typeface="Wingdings" pitchFamily="2" charset="2"/>
              <a:buChar char="Ø"/>
            </a:pPr>
            <a:r>
              <a:rPr lang="zh-CN" altLang="en-US" sz="1800" dirty="0">
                <a:latin typeface="黑体" pitchFamily="49" charset="-122"/>
                <a:ea typeface="黑体" pitchFamily="49" charset="-122"/>
              </a:rPr>
              <a:t>产业链分析</a:t>
            </a:r>
            <a:endParaRPr lang="en-US" altLang="zh-CN" sz="1800" dirty="0">
              <a:latin typeface="黑体" pitchFamily="49" charset="-122"/>
              <a:ea typeface="黑体" pitchFamily="49" charset="-122"/>
            </a:endParaRPr>
          </a:p>
          <a:p>
            <a:pPr marL="742950" lvl="1" indent="-285750">
              <a:buFont typeface="Wingdings" pitchFamily="2" charset="2"/>
              <a:buChar char="Ø"/>
            </a:pPr>
            <a:r>
              <a:rPr lang="zh-CN" altLang="en-US" sz="1800" dirty="0">
                <a:latin typeface="黑体" pitchFamily="49" charset="-122"/>
                <a:ea typeface="黑体" pitchFamily="49" charset="-122"/>
              </a:rPr>
              <a:t>专利付费与维持</a:t>
            </a:r>
            <a:endParaRPr lang="en-US" altLang="zh-CN" sz="1800" dirty="0">
              <a:latin typeface="黑体" pitchFamily="49" charset="-122"/>
              <a:ea typeface="黑体" pitchFamily="49" charset="-122"/>
            </a:endParaRPr>
          </a:p>
          <a:p>
            <a:pPr marL="742950" lvl="1" indent="-285750">
              <a:buFont typeface="Wingdings" pitchFamily="2" charset="2"/>
              <a:buChar char="Ø"/>
            </a:pPr>
            <a:r>
              <a:rPr lang="zh-CN" altLang="en-US" sz="1800" dirty="0">
                <a:latin typeface="黑体" pitchFamily="49" charset="-122"/>
                <a:ea typeface="黑体" pitchFamily="49" charset="-122"/>
              </a:rPr>
              <a:t>专家意见</a:t>
            </a:r>
            <a:endParaRPr lang="en-US" altLang="zh-CN" sz="1800" dirty="0">
              <a:latin typeface="黑体" pitchFamily="49" charset="-122"/>
              <a:ea typeface="黑体" pitchFamily="49" charset="-122"/>
            </a:endParaRPr>
          </a:p>
        </p:txBody>
      </p:sp>
      <p:cxnSp>
        <p:nvCxnSpPr>
          <p:cNvPr id="24" name="Straight Arrow Connector 23"/>
          <p:cNvCxnSpPr/>
          <p:nvPr/>
        </p:nvCxnSpPr>
        <p:spPr>
          <a:xfrm flipV="1">
            <a:off x="4427984" y="3609168"/>
            <a:ext cx="3384000" cy="971960"/>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707904" y="4941168"/>
            <a:ext cx="2196000" cy="0"/>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1235" name="TextBox 351234"/>
          <p:cNvSpPr txBox="1"/>
          <p:nvPr/>
        </p:nvSpPr>
        <p:spPr>
          <a:xfrm>
            <a:off x="6012160" y="4581128"/>
            <a:ext cx="2869456" cy="1015663"/>
          </a:xfrm>
          <a:prstGeom prst="rect">
            <a:avLst/>
          </a:prstGeom>
          <a:solidFill>
            <a:schemeClr val="tx2"/>
          </a:solidFill>
        </p:spPr>
        <p:txBody>
          <a:bodyPr wrap="square" rtlCol="0">
            <a:spAutoFit/>
          </a:bodyPr>
          <a:lstStyle/>
          <a:p>
            <a:r>
              <a:rPr lang="zh-CN" altLang="en-US" sz="2000" dirty="0">
                <a:solidFill>
                  <a:schemeClr val="bg1"/>
                </a:solidFill>
              </a:rPr>
              <a:t>同</a:t>
            </a:r>
            <a:r>
              <a:rPr lang="zh-CN" altLang="en-US" sz="2000" dirty="0" smtClean="0">
                <a:solidFill>
                  <a:schemeClr val="bg1"/>
                </a:solidFill>
              </a:rPr>
              <a:t>族专利数量可查看单篇专利全记录页面，其中附有</a:t>
            </a:r>
            <a:r>
              <a:rPr lang="en-US" altLang="zh-CN" sz="2000" dirty="0" smtClean="0">
                <a:solidFill>
                  <a:schemeClr val="bg1"/>
                </a:solidFill>
              </a:rPr>
              <a:t>DWPI</a:t>
            </a:r>
            <a:r>
              <a:rPr lang="zh-CN" altLang="en-US" sz="2000" dirty="0" smtClean="0">
                <a:solidFill>
                  <a:schemeClr val="bg1"/>
                </a:solidFill>
              </a:rPr>
              <a:t>家族专利</a:t>
            </a:r>
            <a:endParaRPr lang="en-US" sz="2000" dirty="0">
              <a:solidFill>
                <a:schemeClr val="bg1"/>
              </a:solidFill>
            </a:endParaRPr>
          </a:p>
        </p:txBody>
      </p:sp>
      <p:cxnSp>
        <p:nvCxnSpPr>
          <p:cNvPr id="12" name="Straight Arrow Connector 11"/>
          <p:cNvCxnSpPr/>
          <p:nvPr/>
        </p:nvCxnSpPr>
        <p:spPr>
          <a:xfrm rot="16200000">
            <a:off x="2556913" y="3646160"/>
            <a:ext cx="1005840" cy="0"/>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04248" y="3140968"/>
            <a:ext cx="1826845" cy="400110"/>
          </a:xfrm>
          <a:prstGeom prst="rect">
            <a:avLst/>
          </a:prstGeom>
          <a:solidFill>
            <a:schemeClr val="tx2"/>
          </a:solidFill>
        </p:spPr>
        <p:txBody>
          <a:bodyPr wrap="square" rtlCol="0">
            <a:spAutoFit/>
          </a:bodyPr>
          <a:lstStyle/>
          <a:p>
            <a:r>
              <a:rPr lang="zh-CN" altLang="en-US" sz="2000" dirty="0">
                <a:solidFill>
                  <a:schemeClr val="bg1"/>
                </a:solidFill>
              </a:rPr>
              <a:t>查</a:t>
            </a:r>
            <a:r>
              <a:rPr lang="zh-CN" altLang="en-US" sz="2000" dirty="0" smtClean="0">
                <a:solidFill>
                  <a:schemeClr val="bg1"/>
                </a:solidFill>
              </a:rPr>
              <a:t>看专利全文</a:t>
            </a:r>
            <a:endParaRPr lang="en-US" sz="2000" dirty="0">
              <a:solidFill>
                <a:schemeClr val="bg1"/>
              </a:solidFill>
            </a:endParaRPr>
          </a:p>
        </p:txBody>
      </p:sp>
      <p:pic>
        <p:nvPicPr>
          <p:cNvPr id="15" name="Picture 3"/>
          <p:cNvPicPr>
            <a:picLocks noChangeAspect="1" noChangeArrowheads="1"/>
          </p:cNvPicPr>
          <p:nvPr/>
        </p:nvPicPr>
        <p:blipFill>
          <a:blip r:embed="rId3" cstate="print"/>
          <a:srcRect/>
          <a:stretch>
            <a:fillRect/>
          </a:stretch>
        </p:blipFill>
        <p:spPr bwMode="auto">
          <a:xfrm>
            <a:off x="3203848" y="1484784"/>
            <a:ext cx="1008112" cy="1699388"/>
          </a:xfrm>
          <a:prstGeom prst="rect">
            <a:avLst/>
          </a:prstGeom>
          <a:noFill/>
          <a:ln w="9525">
            <a:solidFill>
              <a:schemeClr val="tx2"/>
            </a:solidFill>
            <a:miter lim="800000"/>
            <a:headEnd/>
            <a:tailEnd/>
          </a:ln>
        </p:spPr>
      </p:pic>
      <p:sp>
        <p:nvSpPr>
          <p:cNvPr id="16" name="Rectangle 15"/>
          <p:cNvSpPr/>
          <p:nvPr/>
        </p:nvSpPr>
        <p:spPr>
          <a:xfrm flipV="1">
            <a:off x="3059832" y="2708920"/>
            <a:ext cx="1232137" cy="20883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2878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1235"/>
                                        </p:tgtEl>
                                        <p:attrNameLst>
                                          <p:attrName>style.visibility</p:attrName>
                                        </p:attrNameLst>
                                      </p:cBhvr>
                                      <p:to>
                                        <p:strVal val="visible"/>
                                      </p:to>
                                    </p:set>
                                    <p:animEffect transition="in" filter="fade">
                                      <p:cBhvr>
                                        <p:cTn id="16" dur="500"/>
                                        <p:tgtEl>
                                          <p:spTgt spid="35123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1235"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28646"/>
            <a:ext cx="9153264" cy="5929354"/>
          </a:xfrm>
          <a:prstGeom prst="rect">
            <a:avLst/>
          </a:prstGeom>
          <a:noFill/>
          <a:ln w="9525">
            <a:noFill/>
            <a:miter lim="800000"/>
            <a:headEnd/>
            <a:tailEnd/>
          </a:ln>
          <a:effectLst/>
        </p:spPr>
      </p:pic>
      <p:sp>
        <p:nvSpPr>
          <p:cNvPr id="2" name="标题 1"/>
          <p:cNvSpPr>
            <a:spLocks noGrp="1"/>
          </p:cNvSpPr>
          <p:nvPr>
            <p:ph type="title"/>
          </p:nvPr>
        </p:nvSpPr>
        <p:spPr>
          <a:xfrm>
            <a:off x="571472" y="357166"/>
            <a:ext cx="7369175" cy="836612"/>
          </a:xfrm>
        </p:spPr>
        <p:txBody>
          <a:bodyPr/>
          <a:lstStyle/>
          <a:p>
            <a:r>
              <a:rPr lang="zh-CN" altLang="en-US" sz="3200" b="1" dirty="0" smtClean="0">
                <a:latin typeface="微软雅黑" pitchFamily="34" charset="-122"/>
                <a:ea typeface="微软雅黑" pitchFamily="34" charset="-122"/>
              </a:rPr>
              <a:t>论文 </a:t>
            </a:r>
            <a:r>
              <a:rPr lang="en-US" altLang="zh-CN" sz="3200" b="1" dirty="0" smtClean="0">
                <a:latin typeface="微软雅黑" pitchFamily="34" charset="-122"/>
                <a:ea typeface="微软雅黑" pitchFamily="34" charset="-122"/>
              </a:rPr>
              <a:t>or </a:t>
            </a:r>
            <a:r>
              <a:rPr lang="zh-CN" altLang="en-US" sz="3200" b="1" dirty="0" smtClean="0">
                <a:latin typeface="微软雅黑" pitchFamily="34" charset="-122"/>
                <a:ea typeface="微软雅黑" pitchFamily="34" charset="-122"/>
              </a:rPr>
              <a:t>专利？论文 </a:t>
            </a:r>
            <a:r>
              <a:rPr lang="en-US" altLang="zh-CN" sz="3200" b="1" dirty="0" smtClean="0">
                <a:latin typeface="微软雅黑" pitchFamily="34" charset="-122"/>
                <a:ea typeface="微软雅黑" pitchFamily="34" charset="-122"/>
              </a:rPr>
              <a:t>and </a:t>
            </a:r>
            <a:r>
              <a:rPr lang="zh-CN" altLang="en-US" sz="3200" b="1" dirty="0" smtClean="0">
                <a:latin typeface="微软雅黑" pitchFamily="34" charset="-122"/>
                <a:ea typeface="微软雅黑" pitchFamily="34" charset="-122"/>
              </a:rPr>
              <a:t>专利？</a:t>
            </a:r>
            <a:r>
              <a:rPr lang="en-US" altLang="zh-CN" dirty="0" smtClean="0"/>
              <a:t/>
            </a:r>
            <a:br>
              <a:rPr lang="en-US" altLang="zh-CN" dirty="0" smtClean="0"/>
            </a:br>
            <a:endParaRPr lang="zh-CN" altLang="en-US" dirty="0"/>
          </a:p>
        </p:txBody>
      </p:sp>
      <p:pic>
        <p:nvPicPr>
          <p:cNvPr id="9218" name="Picture 2"/>
          <p:cNvPicPr>
            <a:picLocks noChangeAspect="1" noChangeArrowheads="1"/>
          </p:cNvPicPr>
          <p:nvPr/>
        </p:nvPicPr>
        <p:blipFill>
          <a:blip r:embed="rId3" cstate="print"/>
          <a:srcRect/>
          <a:stretch>
            <a:fillRect/>
          </a:stretch>
        </p:blipFill>
        <p:spPr bwMode="auto">
          <a:xfrm>
            <a:off x="1500166" y="2197327"/>
            <a:ext cx="2643206" cy="4660673"/>
          </a:xfrm>
          <a:prstGeom prst="rect">
            <a:avLst/>
          </a:prstGeom>
          <a:noFill/>
          <a:ln w="9525">
            <a:noFill/>
            <a:miter lim="800000"/>
            <a:headEnd/>
            <a:tailEnd/>
          </a:ln>
          <a:effectLst/>
        </p:spPr>
      </p:pic>
      <p:sp>
        <p:nvSpPr>
          <p:cNvPr id="8" name="圆角矩形 7"/>
          <p:cNvSpPr/>
          <p:nvPr/>
        </p:nvSpPr>
        <p:spPr bwMode="auto">
          <a:xfrm>
            <a:off x="1500166" y="2428868"/>
            <a:ext cx="1857388" cy="357166"/>
          </a:xfrm>
          <a:prstGeom prst="roundRect">
            <a:avLst/>
          </a:prstGeom>
          <a:noFill/>
          <a:ln w="38100" cap="flat" cmpd="sng" algn="ctr">
            <a:solidFill>
              <a:srgbClr val="FF8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charset="0"/>
            </a:endParaRPr>
          </a:p>
        </p:txBody>
      </p:sp>
      <p:pic>
        <p:nvPicPr>
          <p:cNvPr id="12" name="Picture 29" descr="wos-pg-hdr.png"/>
          <p:cNvPicPr>
            <a:picLocks noChangeAspect="1"/>
          </p:cNvPicPr>
          <p:nvPr/>
        </p:nvPicPr>
        <p:blipFill>
          <a:blip r:embed="rId4" cstate="print"/>
          <a:stretch>
            <a:fillRect/>
          </a:stretch>
        </p:blipFill>
        <p:spPr>
          <a:xfrm>
            <a:off x="3786182" y="2143116"/>
            <a:ext cx="4500594" cy="1350354"/>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bwMode="auto">
          <a:xfrm>
            <a:off x="0" y="928670"/>
            <a:ext cx="6072198" cy="214314"/>
          </a:xfrm>
          <a:prstGeom prst="roundRect">
            <a:avLst/>
          </a:prstGeom>
          <a:noFill/>
          <a:ln w="38100" cap="flat" cmpd="sng" algn="ctr">
            <a:solidFill>
              <a:srgbClr val="FF8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charset="0"/>
            </a:endParaRPr>
          </a:p>
        </p:txBody>
      </p:sp>
      <p:sp>
        <p:nvSpPr>
          <p:cNvPr id="10" name="圆角矩形 9"/>
          <p:cNvSpPr/>
          <p:nvPr/>
        </p:nvSpPr>
        <p:spPr bwMode="auto">
          <a:xfrm>
            <a:off x="1500166" y="4572008"/>
            <a:ext cx="1928826" cy="357190"/>
          </a:xfrm>
          <a:prstGeom prst="roundRect">
            <a:avLst/>
          </a:prstGeom>
          <a:noFill/>
          <a:ln w="38100" cap="flat" cmpd="sng" algn="ctr">
            <a:solidFill>
              <a:srgbClr val="FF8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smtClean="0">
              <a:ln>
                <a:noFill/>
              </a:ln>
              <a:solidFill>
                <a:schemeClr val="tx1"/>
              </a:solidFill>
              <a:effectLst/>
              <a:latin typeface="Arial" charset="0"/>
            </a:endParaRPr>
          </a:p>
        </p:txBody>
      </p:sp>
      <p:pic>
        <p:nvPicPr>
          <p:cNvPr id="494594" name="Picture 2"/>
          <p:cNvPicPr>
            <a:picLocks noChangeAspect="1" noChangeArrowheads="1"/>
          </p:cNvPicPr>
          <p:nvPr/>
        </p:nvPicPr>
        <p:blipFill>
          <a:blip r:embed="rId5" cstate="print"/>
          <a:srcRect/>
          <a:stretch>
            <a:fillRect/>
          </a:stretch>
        </p:blipFill>
        <p:spPr bwMode="auto">
          <a:xfrm>
            <a:off x="3707904" y="4437112"/>
            <a:ext cx="4933950" cy="12763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45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323528" y="404664"/>
            <a:ext cx="8532440" cy="6074517"/>
          </a:xfrm>
          <a:prstGeom prst="rect">
            <a:avLst/>
          </a:prstGeom>
          <a:noFill/>
          <a:ln w="9525">
            <a:noFill/>
            <a:miter lim="800000"/>
            <a:headEnd/>
            <a:tailEnd/>
          </a:ln>
        </p:spPr>
      </p:pic>
      <p:sp>
        <p:nvSpPr>
          <p:cNvPr id="5" name="Down Arrow 4"/>
          <p:cNvSpPr/>
          <p:nvPr/>
        </p:nvSpPr>
        <p:spPr>
          <a:xfrm>
            <a:off x="7164288" y="2276872"/>
            <a:ext cx="504056" cy="3240360"/>
          </a:xfrm>
          <a:prstGeom prst="downArrow">
            <a:avLst>
              <a:gd name="adj1" fmla="val 28795"/>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圆角矩形 13"/>
          <p:cNvSpPr>
            <a:spLocks noChangeArrowheads="1"/>
          </p:cNvSpPr>
          <p:nvPr/>
        </p:nvSpPr>
        <p:spPr bwMode="auto">
          <a:xfrm>
            <a:off x="2267744" y="2060848"/>
            <a:ext cx="5040000" cy="682172"/>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pic>
        <p:nvPicPr>
          <p:cNvPr id="7" name="图片 5" descr="小手.jpg"/>
          <p:cNvPicPr>
            <a:picLocks noChangeAspect="1"/>
          </p:cNvPicPr>
          <p:nvPr/>
        </p:nvPicPr>
        <p:blipFill>
          <a:blip r:embed="rId3" cstate="print"/>
          <a:stretch>
            <a:fillRect/>
          </a:stretch>
        </p:blipFill>
        <p:spPr>
          <a:xfrm>
            <a:off x="4598005" y="2492896"/>
            <a:ext cx="284276" cy="3428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467544" y="0"/>
            <a:ext cx="8676456" cy="8101932"/>
          </a:xfrm>
          <a:prstGeom prst="rect">
            <a:avLst/>
          </a:prstGeom>
          <a:noFill/>
          <a:ln w="9525">
            <a:noFill/>
            <a:miter lim="800000"/>
            <a:headEnd/>
            <a:tailEnd/>
          </a:ln>
        </p:spPr>
      </p:pic>
      <p:grpSp>
        <p:nvGrpSpPr>
          <p:cNvPr id="2" name="Group 24"/>
          <p:cNvGrpSpPr/>
          <p:nvPr/>
        </p:nvGrpSpPr>
        <p:grpSpPr>
          <a:xfrm>
            <a:off x="214928" y="809417"/>
            <a:ext cx="1188720" cy="1323439"/>
            <a:chOff x="4731633" y="1814274"/>
            <a:chExt cx="1188720" cy="1323439"/>
          </a:xfrm>
        </p:grpSpPr>
        <p:sp>
          <p:nvSpPr>
            <p:cNvPr id="8" name="Oval 23"/>
            <p:cNvSpPr/>
            <p:nvPr/>
          </p:nvSpPr>
          <p:spPr>
            <a:xfrm>
              <a:off x="4731633" y="1886855"/>
              <a:ext cx="1188720" cy="11887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tIns="548640" bIns="274320" rtlCol="0" anchor="ctr"/>
            <a:lstStyle/>
            <a:p>
              <a:pPr algn="ctr"/>
              <a:endParaRPr lang="zh-CN" altLang="en-US" dirty="0">
                <a:solidFill>
                  <a:schemeClr val="tx2"/>
                </a:solidFill>
              </a:endParaRPr>
            </a:p>
          </p:txBody>
        </p:sp>
        <p:sp>
          <p:nvSpPr>
            <p:cNvPr id="9" name="TextBox 8"/>
            <p:cNvSpPr txBox="1"/>
            <p:nvPr/>
          </p:nvSpPr>
          <p:spPr>
            <a:xfrm>
              <a:off x="4818741" y="1814274"/>
              <a:ext cx="1074059" cy="1323439"/>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altLang="zh-CN" sz="1600" dirty="0" smtClean="0">
                <a:ln>
                  <a:solidFill>
                    <a:schemeClr val="bg1"/>
                  </a:solidFill>
                </a:ln>
                <a:solidFill>
                  <a:schemeClr val="tx2"/>
                </a:solidFill>
              </a:endParaRPr>
            </a:p>
            <a:p>
              <a:pPr algn="ctr"/>
              <a:r>
                <a:rPr lang="zh-CN" altLang="en-US" sz="1600" dirty="0" smtClean="0">
                  <a:ln>
                    <a:solidFill>
                      <a:schemeClr val="bg1"/>
                    </a:solidFill>
                  </a:ln>
                  <a:solidFill>
                    <a:schemeClr val="tx2"/>
                  </a:solidFill>
                </a:rPr>
                <a:t>单篇</a:t>
              </a:r>
              <a:r>
                <a:rPr lang="zh-CN" altLang="en-US" sz="1600" dirty="0">
                  <a:ln>
                    <a:solidFill>
                      <a:schemeClr val="bg1"/>
                    </a:solidFill>
                  </a:ln>
                  <a:solidFill>
                    <a:schemeClr val="tx2"/>
                  </a:solidFill>
                </a:rPr>
                <a:t>专利</a:t>
              </a:r>
              <a:r>
                <a:rPr lang="zh-CN" altLang="en-US" sz="1600" dirty="0" smtClean="0">
                  <a:ln>
                    <a:solidFill>
                      <a:schemeClr val="bg1"/>
                    </a:solidFill>
                  </a:ln>
                  <a:solidFill>
                    <a:schemeClr val="tx2"/>
                  </a:solidFill>
                </a:rPr>
                <a:t>的全记录页面</a:t>
              </a:r>
              <a:endParaRPr lang="en-US" altLang="zh-CN" sz="1600" dirty="0" smtClean="0">
                <a:ln>
                  <a:solidFill>
                    <a:schemeClr val="bg1"/>
                  </a:solidFill>
                </a:ln>
                <a:solidFill>
                  <a:schemeClr val="tx2"/>
                </a:solidFill>
              </a:endParaRPr>
            </a:p>
            <a:p>
              <a:pPr algn="ctr"/>
              <a:endParaRPr lang="zh-CN" altLang="en-US" sz="1600" dirty="0">
                <a:ln>
                  <a:solidFill>
                    <a:schemeClr val="bg1"/>
                  </a:solidFill>
                </a:ln>
                <a:solidFill>
                  <a:schemeClr val="tx2"/>
                </a:solidFill>
              </a:endParaRPr>
            </a:p>
          </p:txBody>
        </p:sp>
      </p:grpSp>
      <p:sp>
        <p:nvSpPr>
          <p:cNvPr id="10" name="圆角矩形 10"/>
          <p:cNvSpPr>
            <a:spLocks noChangeArrowheads="1"/>
          </p:cNvSpPr>
          <p:nvPr/>
        </p:nvSpPr>
        <p:spPr bwMode="auto">
          <a:xfrm>
            <a:off x="431032" y="2348880"/>
            <a:ext cx="8712968" cy="504056"/>
          </a:xfrm>
          <a:prstGeom prst="roundRect">
            <a:avLst>
              <a:gd name="adj" fmla="val 16667"/>
            </a:avLst>
          </a:prstGeom>
          <a:noFill/>
          <a:ln w="57150" algn="ctr">
            <a:solidFill>
              <a:schemeClr val="tx2"/>
            </a:solidFill>
            <a:round/>
            <a:headEnd/>
            <a:tailEnd/>
          </a:ln>
        </p:spPr>
        <p:txBody>
          <a:bodyPr lIns="0" tIns="0" rIns="182880" bIns="0"/>
          <a:lstStyle/>
          <a:p>
            <a:pPr>
              <a:spcBef>
                <a:spcPct val="50000"/>
              </a:spcBef>
            </a:pPr>
            <a:endParaRPr lang="zh-CN" altLang="en-US" sz="2400"/>
          </a:p>
        </p:txBody>
      </p:sp>
      <p:sp>
        <p:nvSpPr>
          <p:cNvPr id="11" name="Oval 10"/>
          <p:cNvSpPr/>
          <p:nvPr/>
        </p:nvSpPr>
        <p:spPr>
          <a:xfrm>
            <a:off x="2037904" y="2348880"/>
            <a:ext cx="949920" cy="31480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p:cNvPicPr>
            <a:picLocks noChangeAspect="1" noChangeArrowheads="1"/>
          </p:cNvPicPr>
          <p:nvPr/>
        </p:nvPicPr>
        <p:blipFill>
          <a:blip r:embed="rId4" cstate="print"/>
          <a:srcRect/>
          <a:stretch>
            <a:fillRect/>
          </a:stretch>
        </p:blipFill>
        <p:spPr bwMode="auto">
          <a:xfrm>
            <a:off x="5148064" y="2708920"/>
            <a:ext cx="2692051" cy="3816424"/>
          </a:xfrm>
          <a:prstGeom prst="rect">
            <a:avLst/>
          </a:prstGeom>
          <a:noFill/>
          <a:ln w="9525">
            <a:solidFill>
              <a:schemeClr val="tx2"/>
            </a:solidFill>
            <a:miter lim="800000"/>
            <a:headEnd/>
            <a:tailEnd/>
          </a:ln>
        </p:spPr>
      </p:pic>
    </p:spTree>
    <p:extLst>
      <p:ext uri="{BB962C8B-B14F-4D97-AF65-F5344CB8AC3E}">
        <p14:creationId xmlns:p14="http://schemas.microsoft.com/office/powerpoint/2010/main" xmlns="" val="1805492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animEffect transition="in" filter="barn(inHorizontal)">
                                      <p:cBhvr>
                                        <p:cTn id="2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xmlns="" val="922587108"/>
              </p:ext>
            </p:extLst>
          </p:nvPr>
        </p:nvGraphicFramePr>
        <p:xfrm>
          <a:off x="1491998" y="2276872"/>
          <a:ext cx="6458478" cy="4505818"/>
        </p:xfrm>
        <a:graphic>
          <a:graphicData uri="http://schemas.openxmlformats.org/drawingml/2006/table">
            <a:tbl>
              <a:tblPr firstRow="1" bandRow="1">
                <a:tableStyleId>{5C22544A-7EE6-4342-B048-85BDC9FD1C3A}</a:tableStyleId>
              </a:tblPr>
              <a:tblGrid>
                <a:gridCol w="3326130"/>
                <a:gridCol w="3132348"/>
              </a:tblGrid>
              <a:tr h="368480">
                <a:tc gridSpan="2">
                  <a:txBody>
                    <a:bodyPr/>
                    <a:lstStyle/>
                    <a:p>
                      <a:pPr algn="ctr"/>
                      <a:r>
                        <a:rPr lang="en-US" sz="2000" dirty="0" smtClean="0">
                          <a:latin typeface="黑体" pitchFamily="49" charset="-122"/>
                          <a:ea typeface="黑体" pitchFamily="49" charset="-122"/>
                        </a:rPr>
                        <a:t>DII</a:t>
                      </a:r>
                      <a:r>
                        <a:rPr lang="zh-CN" altLang="en-US" sz="2000" dirty="0" smtClean="0">
                          <a:latin typeface="黑体" pitchFamily="49" charset="-122"/>
                          <a:ea typeface="黑体" pitchFamily="49" charset="-122"/>
                        </a:rPr>
                        <a:t>检索字段（</a:t>
                      </a:r>
                      <a:r>
                        <a:rPr lang="en-US" altLang="zh-CN" sz="2000" dirty="0" smtClean="0">
                          <a:latin typeface="黑体" pitchFamily="49" charset="-122"/>
                          <a:ea typeface="黑体" pitchFamily="49" charset="-122"/>
                        </a:rPr>
                        <a:t>22</a:t>
                      </a:r>
                      <a:r>
                        <a:rPr lang="zh-CN" altLang="en-US" sz="2000" dirty="0" smtClean="0">
                          <a:latin typeface="黑体" pitchFamily="49" charset="-122"/>
                          <a:ea typeface="黑体" pitchFamily="49" charset="-122"/>
                        </a:rPr>
                        <a:t>个）</a:t>
                      </a:r>
                      <a:endParaRPr lang="en-US" sz="2000" dirty="0">
                        <a:latin typeface="黑体" pitchFamily="49" charset="-122"/>
                        <a:ea typeface="黑体" pitchFamily="49" charset="-122"/>
                      </a:endParaRPr>
                    </a:p>
                  </a:txBody>
                  <a:tcPr>
                    <a:solidFill>
                      <a:schemeClr val="tx2">
                        <a:lumMod val="75000"/>
                      </a:schemeClr>
                    </a:solidFill>
                  </a:tcPr>
                </a:tc>
                <a:tc hMerge="1">
                  <a:txBody>
                    <a:bodyPr/>
                    <a:lstStyle/>
                    <a:p>
                      <a:endParaRPr lang="en-US" dirty="0"/>
                    </a:p>
                  </a:txBody>
                  <a:tcPr/>
                </a:tc>
              </a:tr>
              <a:tr h="373598">
                <a:tc>
                  <a:txBody>
                    <a:bodyPr/>
                    <a:lstStyle/>
                    <a:p>
                      <a:r>
                        <a:rPr lang="en-US" dirty="0" smtClean="0">
                          <a:latin typeface="黑体" pitchFamily="49" charset="-122"/>
                          <a:ea typeface="黑体" pitchFamily="49" charset="-122"/>
                        </a:rPr>
                        <a:t>TS=</a:t>
                      </a:r>
                      <a:r>
                        <a:rPr lang="zh-CN" altLang="en-US" dirty="0" smtClean="0">
                          <a:latin typeface="黑体" pitchFamily="49" charset="-122"/>
                          <a:ea typeface="黑体" pitchFamily="49" charset="-122"/>
                        </a:rPr>
                        <a:t>主题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a:t>
                      </a:r>
                      <a:r>
                        <a:rPr lang="zh-CN" altLang="en-US" dirty="0" smtClean="0">
                          <a:latin typeface="黑体" pitchFamily="49" charset="-122"/>
                          <a:ea typeface="黑体" pitchFamily="49" charset="-122"/>
                        </a:rPr>
                        <a:t>被引专利号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TI</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标题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CX</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专利家族</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AU=</a:t>
                      </a:r>
                      <a:r>
                        <a:rPr lang="zh-CN" altLang="en-US" dirty="0" smtClean="0">
                          <a:latin typeface="黑体" pitchFamily="49" charset="-122"/>
                          <a:ea typeface="黑体" pitchFamily="49" charset="-122"/>
                        </a:rPr>
                        <a:t>发明人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索引</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CAC</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PN=</a:t>
                      </a:r>
                      <a:r>
                        <a:rPr lang="zh-CN" altLang="en-US" dirty="0" smtClean="0">
                          <a:latin typeface="黑体" pitchFamily="49" charset="-122"/>
                          <a:ea typeface="黑体" pitchFamily="49" charset="-122"/>
                        </a:rPr>
                        <a:t>专利号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CN</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被引专利权人名称</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IP</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国际专利分类</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CPC=</a:t>
                      </a:r>
                      <a:r>
                        <a:rPr lang="zh-CN" altLang="en-US" dirty="0" smtClean="0">
                          <a:latin typeface="黑体" pitchFamily="49" charset="-122"/>
                          <a:ea typeface="黑体" pitchFamily="49" charset="-122"/>
                        </a:rPr>
                        <a:t>被引专利权人代码</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DC=</a:t>
                      </a:r>
                      <a:r>
                        <a:rPr lang="zh-CN" altLang="en-US" dirty="0" smtClean="0">
                          <a:latin typeface="黑体" pitchFamily="49" charset="-122"/>
                          <a:ea typeface="黑体" pitchFamily="49" charset="-122"/>
                        </a:rPr>
                        <a:t>德温特分类代码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CAU</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被引发明人</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索引</a:t>
                      </a:r>
                      <a:r>
                        <a:rPr lang="en-US" altLang="zh-CN" dirty="0" smtClean="0">
                          <a:latin typeface="黑体" pitchFamily="49" charset="-122"/>
                          <a:ea typeface="黑体" pitchFamily="49" charset="-122"/>
                        </a:rPr>
                        <a:t>]</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MAN=</a:t>
                      </a:r>
                      <a:r>
                        <a:rPr lang="zh-CN" altLang="en-US" dirty="0" smtClean="0">
                          <a:latin typeface="黑体" pitchFamily="49" charset="-122"/>
                          <a:ea typeface="黑体" pitchFamily="49" charset="-122"/>
                        </a:rPr>
                        <a:t>德温特手工代码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CD=</a:t>
                      </a:r>
                      <a:r>
                        <a:rPr lang="zh-CN" altLang="en-US" dirty="0" smtClean="0">
                          <a:latin typeface="黑体" pitchFamily="49" charset="-122"/>
                          <a:ea typeface="黑体" pitchFamily="49" charset="-122"/>
                        </a:rPr>
                        <a:t>被引</a:t>
                      </a:r>
                      <a:r>
                        <a:rPr lang="en-US" altLang="zh-CN" dirty="0" smtClean="0">
                          <a:latin typeface="黑体" pitchFamily="49" charset="-122"/>
                          <a:ea typeface="黑体" pitchFamily="49" charset="-122"/>
                        </a:rPr>
                        <a:t>PAN</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PAN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主入藏号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RIN=</a:t>
                      </a:r>
                      <a:r>
                        <a:rPr lang="zh-CN" altLang="en-US" dirty="0" smtClean="0">
                          <a:latin typeface="黑体" pitchFamily="49" charset="-122"/>
                          <a:ea typeface="黑体" pitchFamily="49" charset="-122"/>
                        </a:rPr>
                        <a:t>环系索引号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AN=</a:t>
                      </a:r>
                      <a:r>
                        <a:rPr lang="zh-CN" altLang="en-US" dirty="0" smtClean="0">
                          <a:latin typeface="黑体" pitchFamily="49" charset="-122"/>
                          <a:ea typeface="黑体" pitchFamily="49" charset="-122"/>
                        </a:rPr>
                        <a:t>专利权人名称</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化合物号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AC=</a:t>
                      </a:r>
                      <a:r>
                        <a:rPr lang="zh-CN" altLang="en-US" dirty="0" smtClean="0">
                          <a:latin typeface="黑体" pitchFamily="49" charset="-122"/>
                          <a:ea typeface="黑体" pitchFamily="49" charset="-122"/>
                        </a:rPr>
                        <a:t>专利权人代码</a:t>
                      </a:r>
                      <a:endParaRPr lang="en-US" altLang="zh-CN" dirty="0" smtClean="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DRN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注册号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AE=</a:t>
                      </a:r>
                      <a:r>
                        <a:rPr lang="zh-CN" altLang="en-US" dirty="0" smtClean="0">
                          <a:latin typeface="黑体" pitchFamily="49" charset="-122"/>
                          <a:ea typeface="黑体" pitchFamily="49" charset="-122"/>
                        </a:rPr>
                        <a:t>专利权人名称和代码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DCR=DCR</a:t>
                      </a:r>
                      <a:r>
                        <a:rPr lang="zh-CN" altLang="en-US" dirty="0" smtClean="0">
                          <a:latin typeface="黑体" pitchFamily="49" charset="-122"/>
                          <a:ea typeface="黑体" pitchFamily="49" charset="-122"/>
                        </a:rPr>
                        <a:t>号</a:t>
                      </a:r>
                      <a:endParaRPr lang="en-US" dirty="0" smtClean="0">
                        <a:latin typeface="黑体" pitchFamily="49" charset="-122"/>
                        <a:ea typeface="黑体" pitchFamily="49" charset="-122"/>
                      </a:endParaRPr>
                    </a:p>
                  </a:txBody>
                  <a:tcPr/>
                </a:tc>
              </a:tr>
            </a:tbl>
          </a:graphicData>
        </a:graphic>
      </p:graphicFrame>
      <p:sp>
        <p:nvSpPr>
          <p:cNvPr id="8" name="Rectangle 7"/>
          <p:cNvSpPr/>
          <p:nvPr/>
        </p:nvSpPr>
        <p:spPr>
          <a:xfrm>
            <a:off x="1192845" y="4221088"/>
            <a:ext cx="3528392" cy="108012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88024" y="2636912"/>
            <a:ext cx="3456384" cy="266429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9592" y="1012666"/>
            <a:ext cx="8280920" cy="400110"/>
          </a:xfrm>
          <a:prstGeom prst="rect">
            <a:avLst/>
          </a:prstGeom>
          <a:solidFill>
            <a:schemeClr val="bg1"/>
          </a:solidFill>
        </p:spPr>
        <p:txBody>
          <a:bodyPr wrap="square" rtlCol="0">
            <a:spAutoFit/>
          </a:bodyPr>
          <a:lstStyle>
            <a:defPPr>
              <a:defRPr lang="en-GB"/>
            </a:defPPr>
            <a:lvl1pPr>
              <a:defRPr sz="2000">
                <a:solidFill>
                  <a:srgbClr val="0066FF"/>
                </a:solidFill>
                <a:latin typeface="黑体" pitchFamily="49" charset="-122"/>
                <a:ea typeface="黑体" pitchFamily="49" charset="-122"/>
              </a:defRPr>
            </a:lvl1pPr>
          </a:lstStyle>
          <a:p>
            <a:r>
              <a:rPr lang="en-US" altLang="zh-CN" dirty="0" smtClean="0">
                <a:solidFill>
                  <a:schemeClr val="accent3">
                    <a:lumMod val="50000"/>
                  </a:schemeClr>
                </a:solidFill>
              </a:rPr>
              <a:t>2.2 </a:t>
            </a:r>
            <a:r>
              <a:rPr lang="zh-CN" altLang="en-US" dirty="0">
                <a:solidFill>
                  <a:schemeClr val="accent3">
                    <a:lumMod val="50000"/>
                  </a:schemeClr>
                </a:solidFill>
              </a:rPr>
              <a:t>获得</a:t>
            </a:r>
            <a:r>
              <a:rPr lang="zh-CN" altLang="en-US" dirty="0" smtClean="0">
                <a:solidFill>
                  <a:srgbClr val="FF99CC"/>
                </a:solidFill>
              </a:rPr>
              <a:t>某</a:t>
            </a:r>
            <a:r>
              <a:rPr lang="zh-CN" altLang="en-US" dirty="0">
                <a:solidFill>
                  <a:srgbClr val="FF99CC"/>
                </a:solidFill>
              </a:rPr>
              <a:t>个公司</a:t>
            </a:r>
            <a:r>
              <a:rPr lang="zh-CN" altLang="en-US" dirty="0">
                <a:solidFill>
                  <a:schemeClr val="accent3">
                    <a:lumMod val="50000"/>
                  </a:schemeClr>
                </a:solidFill>
              </a:rPr>
              <a:t>完</a:t>
            </a:r>
            <a:r>
              <a:rPr lang="zh-CN" altLang="en-US" dirty="0" smtClean="0">
                <a:solidFill>
                  <a:schemeClr val="accent3">
                    <a:lumMod val="50000"/>
                  </a:schemeClr>
                </a:solidFill>
              </a:rPr>
              <a:t>整的</a:t>
            </a:r>
            <a:r>
              <a:rPr lang="zh-CN" altLang="en-US" dirty="0">
                <a:solidFill>
                  <a:schemeClr val="accent3">
                    <a:lumMod val="50000"/>
                  </a:schemeClr>
                </a:solidFill>
              </a:rPr>
              <a:t>专</a:t>
            </a:r>
            <a:r>
              <a:rPr lang="zh-CN" altLang="en-US" dirty="0" smtClean="0">
                <a:solidFill>
                  <a:schemeClr val="accent3">
                    <a:lumMod val="50000"/>
                  </a:schemeClr>
                </a:solidFill>
              </a:rPr>
              <a:t>利信息</a:t>
            </a:r>
            <a:r>
              <a:rPr lang="en-US" dirty="0">
                <a:solidFill>
                  <a:schemeClr val="accent3">
                    <a:lumMod val="50000"/>
                  </a:schemeClr>
                </a:solidFill>
              </a:rPr>
              <a:t>? </a:t>
            </a:r>
            <a:r>
              <a:rPr lang="zh-CN" altLang="en-US" dirty="0" smtClean="0">
                <a:solidFill>
                  <a:schemeClr val="accent3">
                    <a:lumMod val="50000"/>
                  </a:schemeClr>
                </a:solidFill>
              </a:rPr>
              <a:t>怎</a:t>
            </a:r>
            <a:r>
              <a:rPr lang="zh-CN" altLang="en-US" dirty="0">
                <a:solidFill>
                  <a:schemeClr val="accent3">
                    <a:lumMod val="50000"/>
                  </a:schemeClr>
                </a:solidFill>
              </a:rPr>
              <a:t>样跟踪</a:t>
            </a:r>
            <a:r>
              <a:rPr lang="zh-CN" altLang="en-US" dirty="0">
                <a:solidFill>
                  <a:srgbClr val="FF99CC"/>
                </a:solidFill>
              </a:rPr>
              <a:t>竞争对手</a:t>
            </a:r>
            <a:r>
              <a:rPr lang="zh-CN" altLang="en-US" dirty="0">
                <a:solidFill>
                  <a:schemeClr val="accent3">
                    <a:lumMod val="50000"/>
                  </a:schemeClr>
                </a:solidFill>
              </a:rPr>
              <a:t>的技术进展</a:t>
            </a:r>
            <a:r>
              <a:rPr lang="en-US" dirty="0">
                <a:solidFill>
                  <a:schemeClr val="accent3">
                    <a:lumMod val="50000"/>
                  </a:schemeClr>
                </a:solidFill>
              </a:rPr>
              <a:t>?</a:t>
            </a:r>
          </a:p>
        </p:txBody>
      </p:sp>
      <p:sp>
        <p:nvSpPr>
          <p:cNvPr id="19" name="Rectangle 18"/>
          <p:cNvSpPr/>
          <p:nvPr/>
        </p:nvSpPr>
        <p:spPr>
          <a:xfrm>
            <a:off x="1187624" y="2641600"/>
            <a:ext cx="3528392" cy="787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87624" y="5589240"/>
            <a:ext cx="3528392" cy="126876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Bracket 21"/>
          <p:cNvSpPr/>
          <p:nvPr/>
        </p:nvSpPr>
        <p:spPr>
          <a:xfrm>
            <a:off x="971600" y="2780928"/>
            <a:ext cx="144016" cy="2232248"/>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Curved Right Arrow 24"/>
          <p:cNvSpPr/>
          <p:nvPr/>
        </p:nvSpPr>
        <p:spPr>
          <a:xfrm>
            <a:off x="107504" y="1124744"/>
            <a:ext cx="864096" cy="4968000"/>
          </a:xfrm>
          <a:prstGeom prst="curvedRightArrow">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2555776" y="1455167"/>
            <a:ext cx="5788764" cy="461665"/>
          </a:xfrm>
          <a:prstGeom prst="rect">
            <a:avLst/>
          </a:prstGeom>
          <a:noFill/>
        </p:spPr>
        <p:txBody>
          <a:bodyPr wrap="none" rtlCol="0">
            <a:spAutoFit/>
          </a:bodyPr>
          <a:lstStyle/>
          <a:p>
            <a:r>
              <a:rPr lang="zh-CN" altLang="en-US" sz="2400" dirty="0" smtClean="0">
                <a:solidFill>
                  <a:srgbClr val="0066FF"/>
                </a:solidFill>
                <a:latin typeface="华文仿宋" pitchFamily="2" charset="-122"/>
                <a:ea typeface="华文仿宋" pitchFamily="2" charset="-122"/>
              </a:rPr>
              <a:t>比如</a:t>
            </a:r>
            <a:r>
              <a:rPr lang="zh-CN" altLang="en-US" sz="2400" dirty="0">
                <a:solidFill>
                  <a:srgbClr val="0066FF"/>
                </a:solidFill>
              </a:rPr>
              <a:t>三星电子（</a:t>
            </a:r>
            <a:r>
              <a:rPr lang="en-US" altLang="zh-CN" sz="2400" dirty="0">
                <a:solidFill>
                  <a:srgbClr val="0066FF"/>
                </a:solidFill>
              </a:rPr>
              <a:t>Samsung Electronics</a:t>
            </a:r>
            <a:r>
              <a:rPr lang="zh-CN" altLang="en-US" sz="2400" dirty="0">
                <a:solidFill>
                  <a:srgbClr val="0066FF"/>
                </a:solidFill>
              </a:rPr>
              <a:t>）</a:t>
            </a:r>
            <a:endParaRPr lang="en-US" sz="2400" dirty="0">
              <a:solidFill>
                <a:srgbClr val="0066FF"/>
              </a:solidFill>
            </a:endParaRPr>
          </a:p>
        </p:txBody>
      </p:sp>
    </p:spTree>
    <p:extLst>
      <p:ext uri="{BB962C8B-B14F-4D97-AF65-F5344CB8AC3E}">
        <p14:creationId xmlns:p14="http://schemas.microsoft.com/office/powerpoint/2010/main" xmlns="" val="3108100715"/>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19672" y="476672"/>
            <a:ext cx="7056784" cy="523220"/>
          </a:xfrm>
          <a:prstGeom prst="rect">
            <a:avLst/>
          </a:prstGeom>
          <a:solidFill>
            <a:srgbClr val="003399"/>
          </a:solidFill>
        </p:spPr>
        <p:txBody>
          <a:bodyPr wrap="square" rtlCol="0">
            <a:spAutoFit/>
          </a:bodyPr>
          <a:lstStyle/>
          <a:p>
            <a:pPr algn="ctr"/>
            <a:r>
              <a:rPr lang="en-US" altLang="zh-CN" sz="2800" dirty="0" smtClean="0">
                <a:solidFill>
                  <a:schemeClr val="bg1"/>
                </a:solidFill>
                <a:latin typeface="黑体" pitchFamily="49" charset="-122"/>
                <a:ea typeface="黑体" pitchFamily="49" charset="-122"/>
              </a:rPr>
              <a:t>2.2.1</a:t>
            </a:r>
            <a:r>
              <a:rPr lang="zh-CN" altLang="en-US" sz="2800" dirty="0" smtClean="0">
                <a:solidFill>
                  <a:schemeClr val="bg1"/>
                </a:solidFill>
                <a:latin typeface="黑体" pitchFamily="49" charset="-122"/>
                <a:ea typeface="黑体" pitchFamily="49" charset="-122"/>
              </a:rPr>
              <a:t> 某</a:t>
            </a:r>
            <a:r>
              <a:rPr lang="zh-CN" altLang="en-US" sz="2800" dirty="0">
                <a:solidFill>
                  <a:schemeClr val="bg1"/>
                </a:solidFill>
                <a:latin typeface="黑体" pitchFamily="49" charset="-122"/>
                <a:ea typeface="黑体" pitchFamily="49" charset="-122"/>
              </a:rPr>
              <a:t>个公司完整的专利信息</a:t>
            </a:r>
            <a:r>
              <a:rPr lang="en-US" sz="2800" dirty="0" smtClean="0">
                <a:solidFill>
                  <a:schemeClr val="bg1"/>
                </a:solidFill>
                <a:latin typeface="黑体" pitchFamily="49" charset="-122"/>
                <a:ea typeface="黑体" pitchFamily="49" charset="-122"/>
              </a:rPr>
              <a:t>?</a:t>
            </a:r>
            <a:endParaRPr lang="zh-CN" altLang="en-US" sz="2800" dirty="0" smtClean="0">
              <a:solidFill>
                <a:schemeClr val="bg1"/>
              </a:solidFill>
              <a:latin typeface="Arial Unicode MS" pitchFamily="34" charset="-122"/>
              <a:ea typeface="Arial Unicode MS" pitchFamily="34" charset="-122"/>
              <a:cs typeface="Arial Unicode MS" pitchFamily="34" charset="-122"/>
            </a:endParaRPr>
          </a:p>
        </p:txBody>
      </p:sp>
      <p:pic>
        <p:nvPicPr>
          <p:cNvPr id="9" name="Picture 8" descr="专利权人检索.jpg"/>
          <p:cNvPicPr>
            <a:picLocks noChangeAspect="1"/>
          </p:cNvPicPr>
          <p:nvPr/>
        </p:nvPicPr>
        <p:blipFill>
          <a:blip r:embed="rId3" cstate="print"/>
          <a:stretch>
            <a:fillRect/>
          </a:stretch>
        </p:blipFill>
        <p:spPr>
          <a:xfrm>
            <a:off x="0" y="1199444"/>
            <a:ext cx="9144000" cy="4459111"/>
          </a:xfrm>
          <a:prstGeom prst="rect">
            <a:avLst/>
          </a:prstGeom>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82655" y="3448422"/>
            <a:ext cx="809625" cy="628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flipV="1">
            <a:off x="4158719" y="2996951"/>
            <a:ext cx="2700000" cy="504056"/>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48417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63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0"/>
            <a:ext cx="9119450" cy="66910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flipV="1">
            <a:off x="2915816" y="2188467"/>
            <a:ext cx="1440000" cy="30442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61072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573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6468" y="260648"/>
            <a:ext cx="5585732" cy="62603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flipV="1">
            <a:off x="755576" y="332654"/>
            <a:ext cx="623281" cy="622780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44008" y="3789040"/>
            <a:ext cx="4392488" cy="1200329"/>
          </a:xfrm>
          <a:prstGeom prst="rect">
            <a:avLst/>
          </a:prstGeom>
          <a:solidFill>
            <a:schemeClr val="tx2"/>
          </a:solidFill>
        </p:spPr>
        <p:txBody>
          <a:bodyPr wrap="square" rtlCol="0">
            <a:spAutoFit/>
          </a:bodyPr>
          <a:lstStyle/>
          <a:p>
            <a:r>
              <a:rPr lang="zh-CN" altLang="en-US" sz="1800" dirty="0">
                <a:solidFill>
                  <a:schemeClr val="bg1"/>
                </a:solidFill>
              </a:rPr>
              <a:t>如</a:t>
            </a:r>
            <a:r>
              <a:rPr lang="zh-CN" altLang="en-US" sz="1800" dirty="0" smtClean="0">
                <a:solidFill>
                  <a:schemeClr val="bg1"/>
                </a:solidFill>
              </a:rPr>
              <a:t>要分析某子公司，选择“添加”即可自动添加到检索页面的“专利权人”搜索框中，如果要全面分析三星，将</a:t>
            </a:r>
            <a:r>
              <a:rPr lang="en-US" altLang="zh-CN" sz="1800" dirty="0" smtClean="0">
                <a:solidFill>
                  <a:schemeClr val="bg1"/>
                </a:solidFill>
              </a:rPr>
              <a:t>SMSU</a:t>
            </a:r>
            <a:r>
              <a:rPr lang="zh-CN" altLang="en-US" sz="1800" dirty="0">
                <a:solidFill>
                  <a:schemeClr val="bg1"/>
                </a:solidFill>
              </a:rPr>
              <a:t>输</a:t>
            </a:r>
            <a:r>
              <a:rPr lang="zh-CN" altLang="en-US" sz="1800" dirty="0" smtClean="0">
                <a:solidFill>
                  <a:schemeClr val="bg1"/>
                </a:solidFill>
              </a:rPr>
              <a:t>入检索页面即可。</a:t>
            </a:r>
            <a:endParaRPr lang="en-US" sz="1800" dirty="0">
              <a:solidFill>
                <a:schemeClr val="bg1"/>
              </a:solidFill>
            </a:endParaRPr>
          </a:p>
        </p:txBody>
      </p:sp>
    </p:spTree>
    <p:extLst>
      <p:ext uri="{BB962C8B-B14F-4D97-AF65-F5344CB8AC3E}">
        <p14:creationId xmlns:p14="http://schemas.microsoft.com/office/powerpoint/2010/main" xmlns="" val="390675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三星公司检索.jpg"/>
          <p:cNvPicPr>
            <a:picLocks noChangeAspect="1"/>
          </p:cNvPicPr>
          <p:nvPr/>
        </p:nvPicPr>
        <p:blipFill>
          <a:blip r:embed="rId2" cstate="print"/>
          <a:stretch>
            <a:fillRect/>
          </a:stretch>
        </p:blipFill>
        <p:spPr>
          <a:xfrm>
            <a:off x="0" y="951474"/>
            <a:ext cx="10548664" cy="5716225"/>
          </a:xfrm>
          <a:prstGeom prst="rect">
            <a:avLst/>
          </a:prstGeom>
        </p:spPr>
      </p:pic>
      <p:sp>
        <p:nvSpPr>
          <p:cNvPr id="8" name="Rectangle 7"/>
          <p:cNvSpPr/>
          <p:nvPr/>
        </p:nvSpPr>
        <p:spPr>
          <a:xfrm flipV="1">
            <a:off x="107504" y="2924942"/>
            <a:ext cx="6552728" cy="964885"/>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32240" y="3501008"/>
            <a:ext cx="949920" cy="504056"/>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20122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三星公司检索结果.jpg"/>
          <p:cNvPicPr>
            <a:picLocks noChangeAspect="1"/>
          </p:cNvPicPr>
          <p:nvPr/>
        </p:nvPicPr>
        <p:blipFill>
          <a:blip r:embed="rId3" cstate="print"/>
          <a:stretch>
            <a:fillRect/>
          </a:stretch>
        </p:blipFill>
        <p:spPr>
          <a:xfrm>
            <a:off x="0" y="577264"/>
            <a:ext cx="9144000" cy="5703472"/>
          </a:xfrm>
          <a:prstGeom prst="rect">
            <a:avLst/>
          </a:prstGeom>
        </p:spPr>
      </p:pic>
      <p:sp>
        <p:nvSpPr>
          <p:cNvPr id="14" name="TextBox 13"/>
          <p:cNvSpPr txBox="1"/>
          <p:nvPr/>
        </p:nvSpPr>
        <p:spPr>
          <a:xfrm>
            <a:off x="1979712" y="404664"/>
            <a:ext cx="7056784" cy="523220"/>
          </a:xfrm>
          <a:prstGeom prst="rect">
            <a:avLst/>
          </a:prstGeom>
          <a:solidFill>
            <a:srgbClr val="003399"/>
          </a:solidFill>
        </p:spPr>
        <p:txBody>
          <a:bodyPr wrap="square" rtlCol="0">
            <a:spAutoFit/>
          </a:bodyPr>
          <a:lstStyle/>
          <a:p>
            <a:pPr algn="ctr"/>
            <a:r>
              <a:rPr lang="en-US" altLang="zh-CN" sz="2800" dirty="0" smtClean="0">
                <a:solidFill>
                  <a:schemeClr val="bg1"/>
                </a:solidFill>
                <a:latin typeface="黑体" pitchFamily="49" charset="-122"/>
                <a:ea typeface="黑体" pitchFamily="49" charset="-122"/>
              </a:rPr>
              <a:t>2.2.2 </a:t>
            </a:r>
            <a:r>
              <a:rPr lang="zh-CN" altLang="en-US" sz="2800" dirty="0" smtClean="0">
                <a:solidFill>
                  <a:schemeClr val="bg1"/>
                </a:solidFill>
              </a:rPr>
              <a:t>怎</a:t>
            </a:r>
            <a:r>
              <a:rPr lang="zh-CN" altLang="en-US" sz="2800" dirty="0">
                <a:solidFill>
                  <a:schemeClr val="bg1"/>
                </a:solidFill>
              </a:rPr>
              <a:t>样跟踪竞争对手的技术进展</a:t>
            </a:r>
            <a:r>
              <a:rPr lang="en-US" sz="2800" dirty="0">
                <a:solidFill>
                  <a:schemeClr val="bg1"/>
                </a:solidFill>
              </a:rPr>
              <a:t>?</a:t>
            </a:r>
            <a:endParaRPr lang="zh-CN" altLang="en-US" sz="2800" dirty="0" smtClean="0">
              <a:solidFill>
                <a:schemeClr val="bg1"/>
              </a:solidFill>
              <a:latin typeface="Arial Unicode MS" pitchFamily="34" charset="-122"/>
              <a:ea typeface="Arial Unicode MS" pitchFamily="34" charset="-122"/>
              <a:cs typeface="Arial Unicode MS" pitchFamily="34" charset="-122"/>
            </a:endParaRPr>
          </a:p>
        </p:txBody>
      </p:sp>
      <p:sp>
        <p:nvSpPr>
          <p:cNvPr id="15" name="矩形 29"/>
          <p:cNvSpPr/>
          <p:nvPr/>
        </p:nvSpPr>
        <p:spPr>
          <a:xfrm>
            <a:off x="107504" y="1700808"/>
            <a:ext cx="2088232" cy="10081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pic>
        <p:nvPicPr>
          <p:cNvPr id="16" name="Picture 3"/>
          <p:cNvPicPr>
            <a:picLocks noChangeAspect="1" noChangeArrowheads="1"/>
          </p:cNvPicPr>
          <p:nvPr/>
        </p:nvPicPr>
        <p:blipFill>
          <a:blip r:embed="rId4" cstate="print"/>
          <a:srcRect/>
          <a:stretch>
            <a:fillRect/>
          </a:stretch>
        </p:blipFill>
        <p:spPr bwMode="auto">
          <a:xfrm>
            <a:off x="2463294" y="2274885"/>
            <a:ext cx="212036" cy="200066"/>
          </a:xfrm>
          <a:prstGeom prst="rect">
            <a:avLst/>
          </a:prstGeom>
          <a:noFill/>
          <a:ln w="9525">
            <a:noFill/>
            <a:miter lim="800000"/>
            <a:headEnd/>
            <a:tailEnd/>
          </a:ln>
        </p:spPr>
      </p:pic>
      <p:pic>
        <p:nvPicPr>
          <p:cNvPr id="17" name="Picture 4"/>
          <p:cNvPicPr>
            <a:picLocks noChangeAspect="1" noChangeArrowheads="1"/>
          </p:cNvPicPr>
          <p:nvPr/>
        </p:nvPicPr>
        <p:blipFill>
          <a:blip r:embed="rId5" cstate="print"/>
          <a:srcRect/>
          <a:stretch>
            <a:fillRect/>
          </a:stretch>
        </p:blipFill>
        <p:spPr bwMode="auto">
          <a:xfrm>
            <a:off x="8028384" y="1628800"/>
            <a:ext cx="236054" cy="236054"/>
          </a:xfrm>
          <a:prstGeom prst="rect">
            <a:avLst/>
          </a:prstGeom>
          <a:noFill/>
          <a:ln w="9525">
            <a:noFill/>
            <a:miter lim="800000"/>
            <a:headEnd/>
            <a:tailEnd/>
          </a:ln>
        </p:spPr>
      </p:pic>
      <p:sp>
        <p:nvSpPr>
          <p:cNvPr id="18" name="Oval 25"/>
          <p:cNvSpPr/>
          <p:nvPr/>
        </p:nvSpPr>
        <p:spPr>
          <a:xfrm>
            <a:off x="7524328" y="1268760"/>
            <a:ext cx="990308" cy="36004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grpSp>
        <p:nvGrpSpPr>
          <p:cNvPr id="2" name="Group 52"/>
          <p:cNvGrpSpPr/>
          <p:nvPr/>
        </p:nvGrpSpPr>
        <p:grpSpPr>
          <a:xfrm>
            <a:off x="2158206" y="1576073"/>
            <a:ext cx="5511149" cy="929523"/>
            <a:chOff x="4134413" y="875694"/>
            <a:chExt cx="5511149" cy="929523"/>
          </a:xfrm>
        </p:grpSpPr>
        <p:cxnSp>
          <p:nvCxnSpPr>
            <p:cNvPr id="20" name="Elbow Connector 34"/>
            <p:cNvCxnSpPr/>
            <p:nvPr/>
          </p:nvCxnSpPr>
          <p:spPr>
            <a:xfrm rot="10800000">
              <a:off x="4134413" y="1792517"/>
              <a:ext cx="1045643" cy="12700"/>
            </a:xfrm>
            <a:prstGeom prst="bent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49"/>
            <p:cNvCxnSpPr>
              <a:endCxn id="18" idx="3"/>
            </p:cNvCxnSpPr>
            <p:nvPr/>
          </p:nvCxnSpPr>
          <p:spPr>
            <a:xfrm flipV="1">
              <a:off x="5167085" y="875694"/>
              <a:ext cx="4478477" cy="89505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033682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1000"/>
                                        <p:tgtEl>
                                          <p:spTgt spid="2"/>
                                        </p:tgtEl>
                                      </p:cBhvr>
                                    </p:animEffect>
                                  </p:childTnLst>
                                </p:cTn>
                              </p:par>
                            </p:childTnLst>
                          </p:cTn>
                        </p:par>
                        <p:par>
                          <p:cTn id="13" fill="hold">
                            <p:stCondLst>
                              <p:cond delay="1000"/>
                            </p:stCondLst>
                            <p:childTnLst>
                              <p:par>
                                <p:cTn id="14" presetID="21"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4)">
                                      <p:cBhvr>
                                        <p:cTn id="16" dur="1000"/>
                                        <p:tgtEl>
                                          <p:spTgt spid="15"/>
                                        </p:tgtEl>
                                      </p:cBhvr>
                                    </p:animEffect>
                                  </p:childTnLst>
                                </p:cTn>
                              </p:par>
                            </p:childTnLst>
                          </p:cTn>
                        </p:par>
                        <p:par>
                          <p:cTn id="17" fill="hold">
                            <p:stCondLst>
                              <p:cond delay="2000"/>
                            </p:stCondLst>
                            <p:childTnLst>
                              <p:par>
                                <p:cTn id="18" presetID="1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slide(fromBottom)">
                                      <p:cBhvr>
                                        <p:cTn id="20" dur="500"/>
                                        <p:tgtEl>
                                          <p:spTgt spid="16"/>
                                        </p:tgtEl>
                                      </p:cBhvr>
                                    </p:animEffect>
                                  </p:childTnLst>
                                </p:cTn>
                              </p:par>
                            </p:childTnLst>
                          </p:cTn>
                        </p:par>
                        <p:par>
                          <p:cTn id="21" fill="hold">
                            <p:stCondLst>
                              <p:cond delay="2500"/>
                            </p:stCondLst>
                            <p:childTnLst>
                              <p:par>
                                <p:cTn id="22" presetID="55"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strVal val="#ppt_w*0.70"/>
                                          </p:val>
                                        </p:tav>
                                        <p:tav tm="100000">
                                          <p:val>
                                            <p:strVal val="#ppt_w"/>
                                          </p:val>
                                        </p:tav>
                                      </p:tavLst>
                                    </p:anim>
                                    <p:anim calcmode="lin" valueType="num">
                                      <p:cBhvr>
                                        <p:cTn id="25" dur="500" fill="hold"/>
                                        <p:tgtEl>
                                          <p:spTgt spid="18"/>
                                        </p:tgtEl>
                                        <p:attrNameLst>
                                          <p:attrName>ppt_h</p:attrName>
                                        </p:attrNameLst>
                                      </p:cBhvr>
                                      <p:tavLst>
                                        <p:tav tm="0">
                                          <p:val>
                                            <p:strVal val="#ppt_h"/>
                                          </p:val>
                                        </p:tav>
                                        <p:tav tm="100000">
                                          <p:val>
                                            <p:strVal val="#ppt_h"/>
                                          </p:val>
                                        </p:tav>
                                      </p:tavLst>
                                    </p:anim>
                                    <p:animEffect transition="in" filter="fade">
                                      <p:cBhvr>
                                        <p:cTn id="26" dur="500"/>
                                        <p:tgtEl>
                                          <p:spTgt spid="18"/>
                                        </p:tgtEl>
                                      </p:cBhvr>
                                    </p:animEffect>
                                  </p:childTnLst>
                                </p:cTn>
                              </p:par>
                            </p:childTnLst>
                          </p:cTn>
                        </p:par>
                        <p:par>
                          <p:cTn id="27" fill="hold">
                            <p:stCondLst>
                              <p:cond delay="3000"/>
                            </p:stCondLst>
                            <p:childTnLst>
                              <p:par>
                                <p:cTn id="28" presetID="12" presetClass="entr" presetSubtype="4"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lide(fromBottom)">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0" y="1000125"/>
            <a:ext cx="12382500" cy="4857750"/>
          </a:xfrm>
          <a:prstGeom prst="rect">
            <a:avLst/>
          </a:prstGeom>
          <a:noFill/>
          <a:ln w="9525">
            <a:noFill/>
            <a:miter lim="800000"/>
            <a:headEnd/>
            <a:tailEnd/>
          </a:ln>
        </p:spPr>
      </p:pic>
      <p:sp>
        <p:nvSpPr>
          <p:cNvPr id="8" name="Oval 5"/>
          <p:cNvSpPr/>
          <p:nvPr/>
        </p:nvSpPr>
        <p:spPr>
          <a:xfrm>
            <a:off x="4686110" y="3224667"/>
            <a:ext cx="1326050" cy="34834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tx2"/>
                </a:solidFill>
              </a:ln>
              <a:noFill/>
            </a:endParaRPr>
          </a:p>
        </p:txBody>
      </p:sp>
    </p:spTree>
    <p:extLst>
      <p:ext uri="{BB962C8B-B14F-4D97-AF65-F5344CB8AC3E}">
        <p14:creationId xmlns:p14="http://schemas.microsoft.com/office/powerpoint/2010/main" xmlns="" val="669120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xmlns="" val="308492650"/>
              </p:ext>
            </p:extLst>
          </p:nvPr>
        </p:nvGraphicFramePr>
        <p:xfrm>
          <a:off x="1491998" y="2276872"/>
          <a:ext cx="6458478" cy="4505818"/>
        </p:xfrm>
        <a:graphic>
          <a:graphicData uri="http://schemas.openxmlformats.org/drawingml/2006/table">
            <a:tbl>
              <a:tblPr firstRow="1" bandRow="1">
                <a:tableStyleId>{5C22544A-7EE6-4342-B048-85BDC9FD1C3A}</a:tableStyleId>
              </a:tblPr>
              <a:tblGrid>
                <a:gridCol w="3326130"/>
                <a:gridCol w="3132348"/>
              </a:tblGrid>
              <a:tr h="368480">
                <a:tc gridSpan="2">
                  <a:txBody>
                    <a:bodyPr/>
                    <a:lstStyle/>
                    <a:p>
                      <a:pPr algn="ctr"/>
                      <a:r>
                        <a:rPr lang="en-US" sz="2000" dirty="0" smtClean="0">
                          <a:latin typeface="黑体" pitchFamily="49" charset="-122"/>
                          <a:ea typeface="黑体" pitchFamily="49" charset="-122"/>
                        </a:rPr>
                        <a:t>DII</a:t>
                      </a:r>
                      <a:r>
                        <a:rPr lang="zh-CN" altLang="en-US" sz="2000" dirty="0" smtClean="0">
                          <a:latin typeface="黑体" pitchFamily="49" charset="-122"/>
                          <a:ea typeface="黑体" pitchFamily="49" charset="-122"/>
                        </a:rPr>
                        <a:t>检索字段（</a:t>
                      </a:r>
                      <a:r>
                        <a:rPr lang="en-US" altLang="zh-CN" sz="2000" dirty="0" smtClean="0">
                          <a:latin typeface="黑体" pitchFamily="49" charset="-122"/>
                          <a:ea typeface="黑体" pitchFamily="49" charset="-122"/>
                        </a:rPr>
                        <a:t>22</a:t>
                      </a:r>
                      <a:r>
                        <a:rPr lang="zh-CN" altLang="en-US" sz="2000" dirty="0" smtClean="0">
                          <a:latin typeface="黑体" pitchFamily="49" charset="-122"/>
                          <a:ea typeface="黑体" pitchFamily="49" charset="-122"/>
                        </a:rPr>
                        <a:t>个）</a:t>
                      </a:r>
                      <a:endParaRPr lang="en-US" sz="2000" dirty="0">
                        <a:latin typeface="黑体" pitchFamily="49" charset="-122"/>
                        <a:ea typeface="黑体" pitchFamily="49" charset="-122"/>
                      </a:endParaRPr>
                    </a:p>
                  </a:txBody>
                  <a:tcPr>
                    <a:solidFill>
                      <a:schemeClr val="tx2">
                        <a:lumMod val="75000"/>
                      </a:schemeClr>
                    </a:solidFill>
                  </a:tcPr>
                </a:tc>
                <a:tc hMerge="1">
                  <a:txBody>
                    <a:bodyPr/>
                    <a:lstStyle/>
                    <a:p>
                      <a:endParaRPr lang="en-US" dirty="0"/>
                    </a:p>
                  </a:txBody>
                  <a:tcPr/>
                </a:tc>
              </a:tr>
              <a:tr h="373598">
                <a:tc>
                  <a:txBody>
                    <a:bodyPr/>
                    <a:lstStyle/>
                    <a:p>
                      <a:r>
                        <a:rPr lang="en-US" dirty="0" smtClean="0">
                          <a:latin typeface="黑体" pitchFamily="49" charset="-122"/>
                          <a:ea typeface="黑体" pitchFamily="49" charset="-122"/>
                        </a:rPr>
                        <a:t>TS=</a:t>
                      </a:r>
                      <a:r>
                        <a:rPr lang="zh-CN" altLang="en-US" dirty="0" smtClean="0">
                          <a:latin typeface="黑体" pitchFamily="49" charset="-122"/>
                          <a:ea typeface="黑体" pitchFamily="49" charset="-122"/>
                        </a:rPr>
                        <a:t>主题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a:t>
                      </a:r>
                      <a:r>
                        <a:rPr lang="zh-CN" altLang="en-US" dirty="0" smtClean="0">
                          <a:latin typeface="黑体" pitchFamily="49" charset="-122"/>
                          <a:ea typeface="黑体" pitchFamily="49" charset="-122"/>
                        </a:rPr>
                        <a:t>被引专利号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TI</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标题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CX</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专利家族</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AU=</a:t>
                      </a:r>
                      <a:r>
                        <a:rPr lang="zh-CN" altLang="en-US" dirty="0" smtClean="0">
                          <a:latin typeface="黑体" pitchFamily="49" charset="-122"/>
                          <a:ea typeface="黑体" pitchFamily="49" charset="-122"/>
                        </a:rPr>
                        <a:t>发明人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索引</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CAC</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PN=</a:t>
                      </a:r>
                      <a:r>
                        <a:rPr lang="zh-CN" altLang="en-US" dirty="0" smtClean="0">
                          <a:latin typeface="黑体" pitchFamily="49" charset="-122"/>
                          <a:ea typeface="黑体" pitchFamily="49" charset="-122"/>
                        </a:rPr>
                        <a:t>专利号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CN</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被引专利权人名称</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IP</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国际专利分类</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CPC=</a:t>
                      </a:r>
                      <a:r>
                        <a:rPr lang="zh-CN" altLang="en-US" dirty="0" smtClean="0">
                          <a:latin typeface="黑体" pitchFamily="49" charset="-122"/>
                          <a:ea typeface="黑体" pitchFamily="49" charset="-122"/>
                        </a:rPr>
                        <a:t>被引专利权人代码</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DC=</a:t>
                      </a:r>
                      <a:r>
                        <a:rPr lang="zh-CN" altLang="en-US" dirty="0" smtClean="0">
                          <a:latin typeface="黑体" pitchFamily="49" charset="-122"/>
                          <a:ea typeface="黑体" pitchFamily="49" charset="-122"/>
                        </a:rPr>
                        <a:t>德温特分类代码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CAU</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被引发明人</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索引</a:t>
                      </a:r>
                      <a:r>
                        <a:rPr lang="en-US" altLang="zh-CN" dirty="0" smtClean="0">
                          <a:latin typeface="黑体" pitchFamily="49" charset="-122"/>
                          <a:ea typeface="黑体" pitchFamily="49" charset="-122"/>
                        </a:rPr>
                        <a:t>]</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MAN=</a:t>
                      </a:r>
                      <a:r>
                        <a:rPr lang="zh-CN" altLang="en-US" dirty="0" smtClean="0">
                          <a:latin typeface="黑体" pitchFamily="49" charset="-122"/>
                          <a:ea typeface="黑体" pitchFamily="49" charset="-122"/>
                        </a:rPr>
                        <a:t>德温特手工代码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CD=</a:t>
                      </a:r>
                      <a:r>
                        <a:rPr lang="zh-CN" altLang="en-US" dirty="0" smtClean="0">
                          <a:latin typeface="黑体" pitchFamily="49" charset="-122"/>
                          <a:ea typeface="黑体" pitchFamily="49" charset="-122"/>
                        </a:rPr>
                        <a:t>被引</a:t>
                      </a:r>
                      <a:r>
                        <a:rPr lang="en-US" altLang="zh-CN" dirty="0" smtClean="0">
                          <a:latin typeface="黑体" pitchFamily="49" charset="-122"/>
                          <a:ea typeface="黑体" pitchFamily="49" charset="-122"/>
                        </a:rPr>
                        <a:t>PAN</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PAN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主入藏号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RIN=</a:t>
                      </a:r>
                      <a:r>
                        <a:rPr lang="zh-CN" altLang="en-US" dirty="0" smtClean="0">
                          <a:latin typeface="黑体" pitchFamily="49" charset="-122"/>
                          <a:ea typeface="黑体" pitchFamily="49" charset="-122"/>
                        </a:rPr>
                        <a:t>环系索引号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AN=</a:t>
                      </a:r>
                      <a:r>
                        <a:rPr lang="zh-CN" altLang="en-US" dirty="0" smtClean="0">
                          <a:latin typeface="黑体" pitchFamily="49" charset="-122"/>
                          <a:ea typeface="黑体" pitchFamily="49" charset="-122"/>
                        </a:rPr>
                        <a:t>专利权人名称</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化合物号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AC=</a:t>
                      </a:r>
                      <a:r>
                        <a:rPr lang="zh-CN" altLang="en-US" dirty="0" smtClean="0">
                          <a:latin typeface="黑体" pitchFamily="49" charset="-122"/>
                          <a:ea typeface="黑体" pitchFamily="49" charset="-122"/>
                        </a:rPr>
                        <a:t>专利权人代码</a:t>
                      </a:r>
                      <a:endParaRPr lang="en-US" altLang="zh-CN" dirty="0" smtClean="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DRN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注册号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AE=</a:t>
                      </a:r>
                      <a:r>
                        <a:rPr lang="zh-CN" altLang="en-US" dirty="0" smtClean="0">
                          <a:latin typeface="黑体" pitchFamily="49" charset="-122"/>
                          <a:ea typeface="黑体" pitchFamily="49" charset="-122"/>
                        </a:rPr>
                        <a:t>专利权人名称和代码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DCR=DCR</a:t>
                      </a:r>
                      <a:r>
                        <a:rPr lang="zh-CN" altLang="en-US" dirty="0" smtClean="0">
                          <a:latin typeface="黑体" pitchFamily="49" charset="-122"/>
                          <a:ea typeface="黑体" pitchFamily="49" charset="-122"/>
                        </a:rPr>
                        <a:t>号</a:t>
                      </a:r>
                      <a:endParaRPr lang="en-US" dirty="0" smtClean="0">
                        <a:latin typeface="黑体" pitchFamily="49" charset="-122"/>
                        <a:ea typeface="黑体" pitchFamily="49" charset="-122"/>
                      </a:endParaRPr>
                    </a:p>
                  </a:txBody>
                  <a:tcPr/>
                </a:tc>
              </a:tr>
            </a:tbl>
          </a:graphicData>
        </a:graphic>
      </p:graphicFrame>
      <p:sp>
        <p:nvSpPr>
          <p:cNvPr id="8" name="Rectangle 7"/>
          <p:cNvSpPr/>
          <p:nvPr/>
        </p:nvSpPr>
        <p:spPr>
          <a:xfrm>
            <a:off x="1192845" y="4221088"/>
            <a:ext cx="3528392" cy="108012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88024" y="2636912"/>
            <a:ext cx="3456384" cy="266429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99592" y="1444714"/>
            <a:ext cx="3284874" cy="400110"/>
          </a:xfrm>
          <a:prstGeom prst="rect">
            <a:avLst/>
          </a:prstGeom>
          <a:noFill/>
        </p:spPr>
        <p:txBody>
          <a:bodyPr wrap="none" rtlCol="0">
            <a:spAutoFit/>
          </a:bodyPr>
          <a:lstStyle/>
          <a:p>
            <a:r>
              <a:rPr lang="en-US" altLang="zh-CN" sz="2000" dirty="0" smtClean="0">
                <a:solidFill>
                  <a:schemeClr val="accent3">
                    <a:lumMod val="50000"/>
                  </a:schemeClr>
                </a:solidFill>
                <a:latin typeface="黑体" pitchFamily="49" charset="-122"/>
                <a:ea typeface="黑体" pitchFamily="49" charset="-122"/>
              </a:rPr>
              <a:t>2.3 </a:t>
            </a:r>
            <a:r>
              <a:rPr lang="zh-CN" altLang="en-US" sz="2000" dirty="0" smtClean="0">
                <a:solidFill>
                  <a:schemeClr val="accent3">
                    <a:lumMod val="50000"/>
                  </a:schemeClr>
                </a:solidFill>
              </a:rPr>
              <a:t>怎</a:t>
            </a:r>
            <a:r>
              <a:rPr lang="zh-CN" altLang="en-US" sz="2000" dirty="0">
                <a:solidFill>
                  <a:schemeClr val="accent3">
                    <a:lumMod val="50000"/>
                  </a:schemeClr>
                </a:solidFill>
              </a:rPr>
              <a:t>样找到</a:t>
            </a:r>
            <a:r>
              <a:rPr lang="zh-CN" altLang="en-US" sz="2000" dirty="0">
                <a:solidFill>
                  <a:srgbClr val="00B050"/>
                </a:solidFill>
              </a:rPr>
              <a:t>技术受让人</a:t>
            </a:r>
            <a:r>
              <a:rPr lang="zh-CN" altLang="en-US" sz="2000" dirty="0">
                <a:solidFill>
                  <a:schemeClr val="accent3">
                    <a:lumMod val="50000"/>
                  </a:schemeClr>
                </a:solidFill>
              </a:rPr>
              <a:t>？</a:t>
            </a:r>
            <a:endParaRPr lang="en-US" sz="2000" dirty="0">
              <a:solidFill>
                <a:schemeClr val="accent3">
                  <a:lumMod val="50000"/>
                </a:schemeClr>
              </a:solidFill>
              <a:latin typeface="黑体" pitchFamily="49" charset="-122"/>
              <a:ea typeface="黑体" pitchFamily="49" charset="-122"/>
            </a:endParaRPr>
          </a:p>
        </p:txBody>
      </p:sp>
      <p:sp>
        <p:nvSpPr>
          <p:cNvPr id="19" name="Rectangle 18"/>
          <p:cNvSpPr/>
          <p:nvPr/>
        </p:nvSpPr>
        <p:spPr>
          <a:xfrm>
            <a:off x="1187624" y="2641600"/>
            <a:ext cx="3528392" cy="787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87624" y="5589240"/>
            <a:ext cx="3528392" cy="126876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Bracket 21"/>
          <p:cNvSpPr/>
          <p:nvPr/>
        </p:nvSpPr>
        <p:spPr>
          <a:xfrm>
            <a:off x="971600" y="2780928"/>
            <a:ext cx="144016" cy="2232248"/>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Bent Arrow 25"/>
          <p:cNvSpPr/>
          <p:nvPr/>
        </p:nvSpPr>
        <p:spPr>
          <a:xfrm rot="5400000">
            <a:off x="4824207" y="1016912"/>
            <a:ext cx="936000" cy="2304000"/>
          </a:xfrm>
          <a:prstGeom prst="bentArrow">
            <a:avLst>
              <a:gd name="adj1" fmla="val 9640"/>
              <a:gd name="adj2" fmla="val 21678"/>
              <a:gd name="adj3" fmla="val 23671"/>
              <a:gd name="adj4" fmla="val 4567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62564822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a:noFill/>
        </p:spPr>
        <p:txBody>
          <a:bodyPr/>
          <a:lstStyle/>
          <a:p>
            <a:fld id="{99E0AEA9-A4B0-4F47-B9E7-F49E21B0D6BA}" type="slidenum">
              <a:rPr lang="en-US" altLang="en-US" smtClean="0">
                <a:latin typeface="Microsoft YaHei" pitchFamily="34" charset="-122"/>
                <a:ea typeface="Microsoft YaHei" pitchFamily="34" charset="-122"/>
              </a:rPr>
              <a:pPr/>
              <a:t>9</a:t>
            </a:fld>
            <a:endParaRPr lang="en-US" altLang="en-US" smtClean="0">
              <a:latin typeface="Microsoft YaHei" pitchFamily="34" charset="-122"/>
              <a:ea typeface="Microsoft YaHei" pitchFamily="34" charset="-122"/>
            </a:endParaRPr>
          </a:p>
        </p:txBody>
      </p:sp>
      <p:sp>
        <p:nvSpPr>
          <p:cNvPr id="25603" name="Rectangle 20"/>
          <p:cNvSpPr>
            <a:spLocks noChangeArrowheads="1"/>
          </p:cNvSpPr>
          <p:nvPr/>
        </p:nvSpPr>
        <p:spPr bwMode="auto">
          <a:xfrm>
            <a:off x="827088"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latin typeface="Microsoft YaHei" pitchFamily="34" charset="-122"/>
              <a:ea typeface="Microsoft YaHei" pitchFamily="34" charset="-122"/>
            </a:endParaRPr>
          </a:p>
        </p:txBody>
      </p:sp>
      <p:sp>
        <p:nvSpPr>
          <p:cNvPr id="47" name="TextBox 46"/>
          <p:cNvSpPr txBox="1"/>
          <p:nvPr/>
        </p:nvSpPr>
        <p:spPr>
          <a:xfrm>
            <a:off x="755650" y="5273675"/>
            <a:ext cx="7632700" cy="1138238"/>
          </a:xfrm>
          <a:prstGeom prst="rect">
            <a:avLst/>
          </a:prstGeom>
          <a:noFill/>
        </p:spPr>
        <p:txBody>
          <a:bodyPr>
            <a:spAutoFit/>
          </a:bodyPr>
          <a:lstStyle/>
          <a:p>
            <a:pPr algn="ctr">
              <a:defRPr/>
            </a:pPr>
            <a:r>
              <a:rPr lang="en-US" altLang="zh-CN" sz="2800" b="1" dirty="0">
                <a:solidFill>
                  <a:schemeClr val="tx2"/>
                </a:solidFill>
                <a:effectLst>
                  <a:outerShdw blurRad="38100" dist="38100" dir="2700000" algn="tl">
                    <a:srgbClr val="C0C0C0"/>
                  </a:outerShdw>
                </a:effectLst>
                <a:latin typeface="黑体" pitchFamily="49" charset="-122"/>
                <a:ea typeface="黑体" pitchFamily="49" charset="-122"/>
                <a:cs typeface="Calibri" pitchFamily="34" charset="0"/>
              </a:rPr>
              <a:t>Web of Science</a:t>
            </a:r>
            <a:r>
              <a:rPr lang="en-US" altLang="zh-CN" sz="2800" b="1" baseline="30000" dirty="0">
                <a:solidFill>
                  <a:schemeClr val="tx2"/>
                </a:solidFill>
                <a:effectLst>
                  <a:outerShdw blurRad="38100" dist="38100" dir="2700000" algn="tl">
                    <a:srgbClr val="C0C0C0"/>
                  </a:outerShdw>
                </a:effectLst>
                <a:latin typeface="黑体" pitchFamily="49" charset="-122"/>
                <a:ea typeface="黑体" pitchFamily="49" charset="-122"/>
                <a:cs typeface="Calibri" pitchFamily="34" charset="0"/>
              </a:rPr>
              <a:t>TM</a:t>
            </a:r>
            <a:r>
              <a:rPr lang="zh-CN" altLang="en-US" sz="2800" b="1" dirty="0">
                <a:solidFill>
                  <a:schemeClr val="tx2"/>
                </a:solidFill>
                <a:effectLst>
                  <a:outerShdw blurRad="38100" dist="38100" dir="2700000" algn="tl">
                    <a:srgbClr val="C0C0C0"/>
                  </a:outerShdw>
                </a:effectLst>
                <a:latin typeface="黑体" pitchFamily="49" charset="-122"/>
                <a:ea typeface="黑体" pitchFamily="49" charset="-122"/>
                <a:cs typeface="Calibri" pitchFamily="34" charset="0"/>
              </a:rPr>
              <a:t>核心合集数据库简介</a:t>
            </a:r>
          </a:p>
          <a:p>
            <a:pPr algn="ctr">
              <a:defRPr/>
            </a:pPr>
            <a:endParaRPr lang="zh-CN" altLang="en-US" sz="4000" b="1" dirty="0">
              <a:solidFill>
                <a:srgbClr val="595959"/>
              </a:solidFill>
              <a:latin typeface="Microsoft YaHei" pitchFamily="34" charset="-122"/>
              <a:ea typeface="Microsoft YaHei" pitchFamily="34" charset="-122"/>
              <a:cs typeface="Calibri" pitchFamily="34" charset="0"/>
            </a:endParaRPr>
          </a:p>
        </p:txBody>
      </p:sp>
      <p:grpSp>
        <p:nvGrpSpPr>
          <p:cNvPr id="2" name="Group 76"/>
          <p:cNvGrpSpPr>
            <a:grpSpLocks/>
          </p:cNvGrpSpPr>
          <p:nvPr/>
        </p:nvGrpSpPr>
        <p:grpSpPr bwMode="auto">
          <a:xfrm>
            <a:off x="539750" y="0"/>
            <a:ext cx="1962150" cy="5273675"/>
            <a:chOff x="539708" y="1"/>
            <a:chExt cx="1962179" cy="5273912"/>
          </a:xfrm>
        </p:grpSpPr>
        <p:grpSp>
          <p:nvGrpSpPr>
            <p:cNvPr id="3" name="组合 34"/>
            <p:cNvGrpSpPr>
              <a:grpSpLocks/>
            </p:cNvGrpSpPr>
            <p:nvPr/>
          </p:nvGrpSpPr>
          <p:grpSpPr bwMode="auto">
            <a:xfrm>
              <a:off x="539708" y="1"/>
              <a:ext cx="1962179" cy="5273912"/>
              <a:chOff x="323528" y="1"/>
              <a:chExt cx="1962179" cy="5273912"/>
            </a:xfrm>
          </p:grpSpPr>
          <p:pic>
            <p:nvPicPr>
              <p:cNvPr id="25626" name="图片 35"/>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41" name="圆角矩形 7"/>
              <p:cNvSpPr/>
              <p:nvPr/>
            </p:nvSpPr>
            <p:spPr>
              <a:xfrm>
                <a:off x="1122053" y="1"/>
                <a:ext cx="338142"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4" name="组合 37"/>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45" name="椭圆 40"/>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46" name="椭圆 41"/>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sp>
            <p:nvSpPr>
              <p:cNvPr id="43" name="TextBox 42"/>
              <p:cNvSpPr txBox="1"/>
              <p:nvPr/>
            </p:nvSpPr>
            <p:spPr>
              <a:xfrm flipH="1">
                <a:off x="933137" y="2559166"/>
                <a:ext cx="1352570" cy="314339"/>
              </a:xfrm>
              <a:prstGeom prst="rect">
                <a:avLst/>
              </a:prstGeom>
              <a:noFill/>
            </p:spPr>
            <p:txBody>
              <a:bodyPr>
                <a:spAutoFit/>
              </a:bodyPr>
              <a:lstStyle/>
              <a:p>
                <a:pPr>
                  <a:lnSpc>
                    <a:spcPct val="80000"/>
                  </a:lnSpc>
                  <a:defRPr/>
                </a:pPr>
                <a:endParaRPr lang="zh-CN" altLang="en-US"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sp>
            <p:nvSpPr>
              <p:cNvPr id="25630" name="TextBox 43"/>
              <p:cNvSpPr txBox="1">
                <a:spLocks noChangeArrowheads="1"/>
              </p:cNvSpPr>
              <p:nvPr/>
            </p:nvSpPr>
            <p:spPr bwMode="auto">
              <a:xfrm flipH="1">
                <a:off x="941075" y="2902081"/>
                <a:ext cx="1287481" cy="307989"/>
              </a:xfrm>
              <a:prstGeom prst="rect">
                <a:avLst/>
              </a:prstGeom>
              <a:noFill/>
              <a:ln w="9525">
                <a:noFill/>
                <a:miter lim="800000"/>
                <a:headEnd/>
                <a:tailEnd/>
              </a:ln>
            </p:spPr>
            <p:txBody>
              <a:bodyPr>
                <a:spAutoFit/>
              </a:bodyPr>
              <a:lstStyle/>
              <a:p>
                <a:endParaRPr lang="en-US" altLang="zh-CN" sz="1400">
                  <a:solidFill>
                    <a:srgbClr val="FFFFFF"/>
                  </a:solidFill>
                  <a:ea typeface="微软雅黑" pitchFamily="34" charset="-122"/>
                </a:endParaRPr>
              </a:p>
            </p:txBody>
          </p:sp>
        </p:grpSp>
        <p:sp>
          <p:nvSpPr>
            <p:cNvPr id="72" name="TextBox 71"/>
            <p:cNvSpPr txBox="1"/>
            <p:nvPr/>
          </p:nvSpPr>
          <p:spPr>
            <a:xfrm flipH="1">
              <a:off x="1115980" y="3030675"/>
              <a:ext cx="1368445" cy="830299"/>
            </a:xfrm>
            <a:prstGeom prst="rect">
              <a:avLst/>
            </a:prstGeom>
            <a:noFill/>
          </p:spPr>
          <p:txBody>
            <a:bodyPr anchor="ctr">
              <a:spAutoFit/>
            </a:bodyPr>
            <a:lstStyle/>
            <a:p>
              <a:pPr algn="ctr">
                <a:lnSpc>
                  <a:spcPct val="80000"/>
                </a:lnSpc>
                <a:defRPr/>
              </a:pPr>
              <a:r>
                <a:rPr lang="en-GB"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Diversity</a:t>
              </a:r>
            </a:p>
            <a:p>
              <a:pPr algn="ctr">
                <a:lnSpc>
                  <a:spcPct val="80000"/>
                </a:lnSpc>
                <a:defRPr/>
              </a:pPr>
              <a:endParaRPr lang="en-US" altLang="zh-CN"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广度</a:t>
              </a:r>
              <a:endParaRPr lang="en-US" altLang="ja-JP" sz="2000" b="1" dirty="0">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5" name="Group 77"/>
          <p:cNvGrpSpPr>
            <a:grpSpLocks/>
          </p:cNvGrpSpPr>
          <p:nvPr/>
        </p:nvGrpSpPr>
        <p:grpSpPr bwMode="auto">
          <a:xfrm>
            <a:off x="2501900" y="0"/>
            <a:ext cx="1935163" cy="5273675"/>
            <a:chOff x="2501887" y="0"/>
            <a:chExt cx="1934945" cy="5273912"/>
          </a:xfrm>
        </p:grpSpPr>
        <p:grpSp>
          <p:nvGrpSpPr>
            <p:cNvPr id="6" name="组合 43"/>
            <p:cNvGrpSpPr>
              <a:grpSpLocks/>
            </p:cNvGrpSpPr>
            <p:nvPr/>
          </p:nvGrpSpPr>
          <p:grpSpPr bwMode="auto">
            <a:xfrm>
              <a:off x="2501887" y="0"/>
              <a:ext cx="1934945" cy="5273912"/>
              <a:chOff x="323528" y="1"/>
              <a:chExt cx="1934945" cy="5273912"/>
            </a:xfrm>
          </p:grpSpPr>
          <p:pic>
            <p:nvPicPr>
              <p:cNvPr id="25621" name="图片 44"/>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50" name="圆角矩形 7"/>
              <p:cNvSpPr/>
              <p:nvPr/>
            </p:nvSpPr>
            <p:spPr>
              <a:xfrm>
                <a:off x="1121951" y="1"/>
                <a:ext cx="338099"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7" name="组合 46"/>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54" name="椭圆 49"/>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55" name="椭圆 50"/>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grpSp>
        <p:sp>
          <p:nvSpPr>
            <p:cNvPr id="74" name="TextBox 73"/>
            <p:cNvSpPr txBox="1"/>
            <p:nvPr/>
          </p:nvSpPr>
          <p:spPr>
            <a:xfrm flipH="1">
              <a:off x="3060624" y="3030674"/>
              <a:ext cx="1366684" cy="830299"/>
            </a:xfrm>
            <a:prstGeom prst="rect">
              <a:avLst/>
            </a:prstGeom>
            <a:noFill/>
          </p:spPr>
          <p:txBody>
            <a:bodyPr anchor="ctr">
              <a:spAutoFit/>
            </a:bodyPr>
            <a:lstStyle/>
            <a:p>
              <a:pPr algn="ctr">
                <a:lnSpc>
                  <a:spcPct val="80000"/>
                </a:lnSpc>
                <a:defRPr/>
              </a:pPr>
              <a:r>
                <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Quality</a:t>
              </a:r>
              <a:endParaRPr lang="en-GB"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质量</a:t>
              </a:r>
              <a:endParaRPr lang="en-US" altLang="ja-JP"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8" name="Group 78"/>
          <p:cNvGrpSpPr>
            <a:grpSpLocks/>
          </p:cNvGrpSpPr>
          <p:nvPr/>
        </p:nvGrpSpPr>
        <p:grpSpPr bwMode="auto">
          <a:xfrm>
            <a:off x="4464050" y="0"/>
            <a:ext cx="1935163" cy="5273675"/>
            <a:chOff x="4464066" y="-1"/>
            <a:chExt cx="1934945" cy="5273912"/>
          </a:xfrm>
        </p:grpSpPr>
        <p:grpSp>
          <p:nvGrpSpPr>
            <p:cNvPr id="9" name="组合 51"/>
            <p:cNvGrpSpPr>
              <a:grpSpLocks/>
            </p:cNvGrpSpPr>
            <p:nvPr/>
          </p:nvGrpSpPr>
          <p:grpSpPr bwMode="auto">
            <a:xfrm>
              <a:off x="4464066" y="-1"/>
              <a:ext cx="1934945" cy="5273912"/>
              <a:chOff x="323528" y="1"/>
              <a:chExt cx="1934945" cy="5273912"/>
            </a:xfrm>
          </p:grpSpPr>
          <p:pic>
            <p:nvPicPr>
              <p:cNvPr id="25616" name="图片 52"/>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58" name="圆角矩形 7"/>
              <p:cNvSpPr/>
              <p:nvPr/>
            </p:nvSpPr>
            <p:spPr>
              <a:xfrm>
                <a:off x="1121951" y="1"/>
                <a:ext cx="338099"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10" name="组合 54"/>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62" name="椭圆 57"/>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63" name="椭圆 58"/>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grpSp>
        <p:sp>
          <p:nvSpPr>
            <p:cNvPr id="75" name="TextBox 74"/>
            <p:cNvSpPr txBox="1"/>
            <p:nvPr/>
          </p:nvSpPr>
          <p:spPr>
            <a:xfrm flipH="1">
              <a:off x="5003755" y="2997334"/>
              <a:ext cx="1368271" cy="830300"/>
            </a:xfrm>
            <a:prstGeom prst="rect">
              <a:avLst/>
            </a:prstGeom>
            <a:noFill/>
          </p:spPr>
          <p:txBody>
            <a:bodyPr anchor="ctr">
              <a:spAutoFit/>
            </a:bodyPr>
            <a:lstStyle/>
            <a:p>
              <a:pPr algn="ctr">
                <a:lnSpc>
                  <a:spcPct val="80000"/>
                </a:lnSpc>
                <a:defRPr/>
              </a:pPr>
              <a:r>
                <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Depth</a:t>
              </a:r>
              <a:endParaRPr lang="en-GB"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深度</a:t>
              </a:r>
              <a:endParaRPr lang="en-US" altLang="ja-JP"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grpSp>
        <p:nvGrpSpPr>
          <p:cNvPr id="11" name="Group 79"/>
          <p:cNvGrpSpPr>
            <a:grpSpLocks/>
          </p:cNvGrpSpPr>
          <p:nvPr/>
        </p:nvGrpSpPr>
        <p:grpSpPr bwMode="auto">
          <a:xfrm>
            <a:off x="6426200" y="0"/>
            <a:ext cx="1962150" cy="5273675"/>
            <a:chOff x="6426245" y="-2"/>
            <a:chExt cx="1962179" cy="5273912"/>
          </a:xfrm>
        </p:grpSpPr>
        <p:grpSp>
          <p:nvGrpSpPr>
            <p:cNvPr id="12" name="组合 59"/>
            <p:cNvGrpSpPr>
              <a:grpSpLocks/>
            </p:cNvGrpSpPr>
            <p:nvPr/>
          </p:nvGrpSpPr>
          <p:grpSpPr bwMode="auto">
            <a:xfrm>
              <a:off x="6426245" y="-2"/>
              <a:ext cx="1934945" cy="5273912"/>
              <a:chOff x="323528" y="1"/>
              <a:chExt cx="1934945" cy="5273912"/>
            </a:xfrm>
          </p:grpSpPr>
          <p:pic>
            <p:nvPicPr>
              <p:cNvPr id="25611" name="图片 60"/>
              <p:cNvPicPr>
                <a:picLocks noChangeAspect="1"/>
              </p:cNvPicPr>
              <p:nvPr/>
            </p:nvPicPr>
            <p:blipFill>
              <a:blip r:embed="rId4" cstate="print"/>
              <a:srcRect/>
              <a:stretch>
                <a:fillRect/>
              </a:stretch>
            </p:blipFill>
            <p:spPr bwMode="auto">
              <a:xfrm>
                <a:off x="323528" y="1159082"/>
                <a:ext cx="1934945" cy="4114831"/>
              </a:xfrm>
              <a:prstGeom prst="rect">
                <a:avLst/>
              </a:prstGeom>
              <a:noFill/>
              <a:ln w="9525">
                <a:noFill/>
                <a:miter lim="800000"/>
                <a:headEnd/>
                <a:tailEnd/>
              </a:ln>
            </p:spPr>
          </p:pic>
          <p:sp>
            <p:nvSpPr>
              <p:cNvPr id="66" name="圆角矩形 7"/>
              <p:cNvSpPr/>
              <p:nvPr/>
            </p:nvSpPr>
            <p:spPr>
              <a:xfrm>
                <a:off x="1122053" y="1"/>
                <a:ext cx="338142" cy="2065431"/>
              </a:xfrm>
              <a:custGeom>
                <a:avLst/>
                <a:gdLst>
                  <a:gd name="connsiteX0" fmla="*/ 379028 w 470468"/>
                  <a:gd name="connsiteY0" fmla="*/ 0 h 2132857"/>
                  <a:gd name="connsiteX1" fmla="*/ 379027 w 470468"/>
                  <a:gd name="connsiteY1" fmla="*/ 1943343 h 2132857"/>
                  <a:gd name="connsiteX2" fmla="*/ 189513 w 470468"/>
                  <a:gd name="connsiteY2" fmla="*/ 2132857 h 2132857"/>
                  <a:gd name="connsiteX3" fmla="*/ 189514 w 470468"/>
                  <a:gd name="connsiteY3" fmla="*/ 2132856 h 2132857"/>
                  <a:gd name="connsiteX4" fmla="*/ 0 w 470468"/>
                  <a:gd name="connsiteY4" fmla="*/ 1943342 h 2132857"/>
                  <a:gd name="connsiteX5" fmla="*/ 0 w 470468"/>
                  <a:gd name="connsiteY5" fmla="*/ 0 h 2132857"/>
                  <a:gd name="connsiteX6" fmla="*/ 470468 w 470468"/>
                  <a:gd name="connsiteY6" fmla="*/ 91440 h 2132857"/>
                  <a:gd name="connsiteX0" fmla="*/ 379028 w 379028"/>
                  <a:gd name="connsiteY0" fmla="*/ 0 h 2132857"/>
                  <a:gd name="connsiteX1" fmla="*/ 379027 w 379028"/>
                  <a:gd name="connsiteY1" fmla="*/ 1943343 h 2132857"/>
                  <a:gd name="connsiteX2" fmla="*/ 189513 w 379028"/>
                  <a:gd name="connsiteY2" fmla="*/ 2132857 h 2132857"/>
                  <a:gd name="connsiteX3" fmla="*/ 189514 w 379028"/>
                  <a:gd name="connsiteY3" fmla="*/ 2132856 h 2132857"/>
                  <a:gd name="connsiteX4" fmla="*/ 0 w 379028"/>
                  <a:gd name="connsiteY4" fmla="*/ 1943342 h 2132857"/>
                  <a:gd name="connsiteX5" fmla="*/ 0 w 379028"/>
                  <a:gd name="connsiteY5" fmla="*/ 0 h 21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028" h="2132857">
                    <a:moveTo>
                      <a:pt x="379028" y="0"/>
                    </a:moveTo>
                    <a:cubicBezTo>
                      <a:pt x="379028" y="647781"/>
                      <a:pt x="379027" y="1295562"/>
                      <a:pt x="379027" y="1943343"/>
                    </a:cubicBezTo>
                    <a:cubicBezTo>
                      <a:pt x="379027" y="2048009"/>
                      <a:pt x="294179" y="2132857"/>
                      <a:pt x="189513" y="2132857"/>
                    </a:cubicBezTo>
                    <a:lnTo>
                      <a:pt x="189514" y="2132856"/>
                    </a:lnTo>
                    <a:cubicBezTo>
                      <a:pt x="84848" y="2132856"/>
                      <a:pt x="0" y="2048008"/>
                      <a:pt x="0" y="1943342"/>
                    </a:cubicBezTo>
                    <a:lnTo>
                      <a:pt x="0" y="0"/>
                    </a:lnTo>
                  </a:path>
                </a:pathLst>
              </a:custGeom>
              <a:noFill/>
              <a:ln w="254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nvGrpSpPr>
              <p:cNvPr id="13" name="组合 62"/>
              <p:cNvGrpSpPr/>
              <p:nvPr/>
            </p:nvGrpSpPr>
            <p:grpSpPr>
              <a:xfrm>
                <a:off x="1117519" y="1717014"/>
                <a:ext cx="321945" cy="348707"/>
                <a:chOff x="1691377" y="1772816"/>
                <a:chExt cx="720080" cy="720080"/>
              </a:xfrm>
              <a:effectLst>
                <a:outerShdw blurRad="63500" sx="102000" sy="102000" algn="ctr" rotWithShape="0">
                  <a:prstClr val="black">
                    <a:alpha val="40000"/>
                  </a:prstClr>
                </a:outerShdw>
              </a:effectLst>
            </p:grpSpPr>
            <p:sp>
              <p:nvSpPr>
                <p:cNvPr id="70" name="椭圆 65"/>
                <p:cNvSpPr/>
                <p:nvPr/>
              </p:nvSpPr>
              <p:spPr>
                <a:xfrm>
                  <a:off x="1691377" y="1772816"/>
                  <a:ext cx="720080" cy="720080"/>
                </a:xfrm>
                <a:prstGeom prst="ellipse">
                  <a:avLst/>
                </a:prstGeom>
                <a:solidFill>
                  <a:sysClr val="window" lastClr="FFFFFF"/>
                </a:solidFill>
                <a:ln w="25400" cap="flat" cmpd="sng" algn="ctr">
                  <a:solidFill>
                    <a:sysClr val="window" lastClr="FFFFFF"/>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sp>
              <p:nvSpPr>
                <p:cNvPr id="71" name="椭圆 66"/>
                <p:cNvSpPr/>
                <p:nvPr/>
              </p:nvSpPr>
              <p:spPr>
                <a:xfrm>
                  <a:off x="1796815" y="1847774"/>
                  <a:ext cx="570166" cy="570166"/>
                </a:xfrm>
                <a:prstGeom prst="ellipse">
                  <a:avLst/>
                </a:prstGeom>
                <a:solidFill>
                  <a:sysClr val="window" lastClr="FFFFFF"/>
                </a:solidFill>
                <a:ln w="25400" cap="flat" cmpd="sng" algn="ctr">
                  <a:solidFill>
                    <a:srgbClr val="F79646"/>
                  </a:solid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cs typeface="Arial" pitchFamily="34" charset="0"/>
                  </a:endParaRPr>
                </a:p>
              </p:txBody>
            </p:sp>
          </p:grpSp>
        </p:grpSp>
        <p:sp>
          <p:nvSpPr>
            <p:cNvPr id="76" name="TextBox 75"/>
            <p:cNvSpPr txBox="1"/>
            <p:nvPr/>
          </p:nvSpPr>
          <p:spPr>
            <a:xfrm flipH="1">
              <a:off x="7019979" y="2873502"/>
              <a:ext cx="1368445" cy="1077961"/>
            </a:xfrm>
            <a:prstGeom prst="rect">
              <a:avLst/>
            </a:prstGeom>
            <a:noFill/>
          </p:spPr>
          <p:txBody>
            <a:bodyPr anchor="ctr">
              <a:spAutoFit/>
            </a:bodyPr>
            <a:lstStyle/>
            <a:p>
              <a:pPr algn="ctr">
                <a:lnSpc>
                  <a:spcPct val="80000"/>
                </a:lnSpc>
                <a:defRPr/>
              </a:pPr>
              <a:r>
                <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Unique</a:t>
              </a:r>
            </a:p>
            <a:p>
              <a:pPr algn="ctr">
                <a:lnSpc>
                  <a:spcPct val="80000"/>
                </a:lnSpc>
                <a:defRPr/>
              </a:pPr>
              <a:r>
                <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Data</a:t>
              </a:r>
              <a:endParaRPr lang="en-GB"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endParaRPr lang="en-US" altLang="zh-CN"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a:p>
              <a:pPr algn="ctr">
                <a:lnSpc>
                  <a:spcPct val="80000"/>
                </a:lnSpc>
                <a:defRPr/>
              </a:pPr>
              <a:r>
                <a:rPr lang="zh-CN" altLang="en-US"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rPr>
                <a:t>独特</a:t>
              </a:r>
              <a:endParaRPr lang="en-US" altLang="ja-JP" sz="2000" b="1">
                <a:solidFill>
                  <a:srgbClr val="FFFFFF"/>
                </a:solidFill>
                <a:effectLst>
                  <a:outerShdw blurRad="38100" dist="38100" dir="2700000" algn="tl">
                    <a:srgbClr val="C0C0C0"/>
                  </a:outerShdw>
                </a:effectLst>
                <a:latin typeface="Arial Rounded MT Bold" pitchFamily="34" charset="0"/>
                <a:ea typeface="微软雅黑" pitchFamily="34" charset="-122"/>
                <a:cs typeface="Times New Roman" pitchFamily="18" charset="0"/>
              </a:endParaRPr>
            </a:p>
          </p:txBody>
        </p:sp>
      </p:grpSp>
    </p:spTree>
    <p:custDataLst>
      <p:tags r:id="rId1"/>
    </p:custData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cstate="print"/>
          <a:srcRect/>
          <a:stretch>
            <a:fillRect/>
          </a:stretch>
        </p:blipFill>
        <p:spPr bwMode="auto">
          <a:xfrm>
            <a:off x="0" y="0"/>
            <a:ext cx="12361863" cy="7942263"/>
          </a:xfrm>
          <a:prstGeom prst="rect">
            <a:avLst/>
          </a:prstGeom>
          <a:noFill/>
          <a:ln w="9525">
            <a:noFill/>
            <a:miter lim="800000"/>
            <a:headEnd/>
            <a:tailEnd/>
          </a:ln>
        </p:spPr>
      </p:pic>
      <p:sp>
        <p:nvSpPr>
          <p:cNvPr id="9" name="Rectangle 8"/>
          <p:cNvSpPr/>
          <p:nvPr/>
        </p:nvSpPr>
        <p:spPr>
          <a:xfrm flipV="1">
            <a:off x="971600" y="2605945"/>
            <a:ext cx="1222200" cy="318998"/>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39752" y="2627620"/>
            <a:ext cx="1872208" cy="369332"/>
          </a:xfrm>
          <a:prstGeom prst="rect">
            <a:avLst/>
          </a:prstGeom>
          <a:noFill/>
        </p:spPr>
        <p:txBody>
          <a:bodyPr wrap="square" rtlCol="0">
            <a:spAutoFit/>
          </a:bodyPr>
          <a:lstStyle/>
          <a:p>
            <a:r>
              <a:rPr lang="zh-CN" altLang="en-US" sz="1800" dirty="0" smtClean="0">
                <a:latin typeface="微软雅黑" pitchFamily="34" charset="-122"/>
                <a:ea typeface="微软雅黑" pitchFamily="34" charset="-122"/>
              </a:rPr>
              <a:t>被引专利检索</a:t>
            </a:r>
            <a:endParaRPr lang="en-US" sz="1800" dirty="0">
              <a:latin typeface="微软雅黑" pitchFamily="34" charset="-122"/>
              <a:ea typeface="微软雅黑" pitchFamily="34" charset="-122"/>
            </a:endParaRPr>
          </a:p>
        </p:txBody>
      </p:sp>
    </p:spTree>
    <p:extLst>
      <p:ext uri="{BB962C8B-B14F-4D97-AF65-F5344CB8AC3E}">
        <p14:creationId xmlns:p14="http://schemas.microsoft.com/office/powerpoint/2010/main" xmlns="" val="3875357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0"/>
            <a:ext cx="12380913" cy="8951913"/>
          </a:xfrm>
          <a:prstGeom prst="rect">
            <a:avLst/>
          </a:prstGeom>
          <a:noFill/>
          <a:ln w="9525">
            <a:noFill/>
            <a:miter lim="800000"/>
            <a:headEnd/>
            <a:tailEnd/>
          </a:ln>
        </p:spPr>
      </p:pic>
      <p:sp>
        <p:nvSpPr>
          <p:cNvPr id="7" name="Rectangle 6"/>
          <p:cNvSpPr/>
          <p:nvPr/>
        </p:nvSpPr>
        <p:spPr>
          <a:xfrm flipV="1">
            <a:off x="251520" y="3470040"/>
            <a:ext cx="5760640" cy="391007"/>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76256" y="3429000"/>
            <a:ext cx="2232248" cy="369332"/>
          </a:xfrm>
          <a:prstGeom prst="rect">
            <a:avLst/>
          </a:prstGeom>
          <a:noFill/>
        </p:spPr>
        <p:txBody>
          <a:bodyPr wrap="square" rtlCol="0">
            <a:spAutoFit/>
          </a:bodyPr>
          <a:lstStyle/>
          <a:p>
            <a:pPr algn="ctr"/>
            <a:r>
              <a:rPr lang="zh-CN" altLang="en-US" sz="1800" dirty="0" smtClean="0">
                <a:latin typeface="微软雅黑" pitchFamily="34" charset="-122"/>
                <a:ea typeface="微软雅黑" pitchFamily="34" charset="-122"/>
              </a:rPr>
              <a:t>被引专利权人检索</a:t>
            </a:r>
            <a:endParaRPr lang="en-US" sz="1800" dirty="0">
              <a:latin typeface="微软雅黑" pitchFamily="34" charset="-122"/>
              <a:ea typeface="微软雅黑" pitchFamily="34" charset="-122"/>
            </a:endParaRPr>
          </a:p>
        </p:txBody>
      </p:sp>
      <p:sp>
        <p:nvSpPr>
          <p:cNvPr id="10" name="TextBox 9"/>
          <p:cNvSpPr txBox="1"/>
          <p:nvPr/>
        </p:nvSpPr>
        <p:spPr>
          <a:xfrm>
            <a:off x="4788024" y="4437112"/>
            <a:ext cx="4392488" cy="2308324"/>
          </a:xfrm>
          <a:prstGeom prst="rect">
            <a:avLst/>
          </a:prstGeom>
          <a:solidFill>
            <a:schemeClr val="tx2"/>
          </a:solidFill>
        </p:spPr>
        <p:txBody>
          <a:bodyPr wrap="square" rtlCol="0">
            <a:spAutoFit/>
          </a:bodyPr>
          <a:lstStyle/>
          <a:p>
            <a:pPr marL="285750" indent="-285750">
              <a:buFont typeface="Arial" pitchFamily="34" charset="0"/>
              <a:buChar char="•"/>
            </a:pPr>
            <a:r>
              <a:rPr lang="zh-CN" altLang="en-US" sz="1800" dirty="0" smtClean="0">
                <a:solidFill>
                  <a:schemeClr val="bg1"/>
                </a:solidFill>
              </a:rPr>
              <a:t>清华大学的所有变体：</a:t>
            </a:r>
            <a:endParaRPr lang="en-US" altLang="zh-CN" sz="1800" dirty="0" smtClean="0">
              <a:solidFill>
                <a:schemeClr val="bg1"/>
              </a:solidFill>
            </a:endParaRPr>
          </a:p>
          <a:p>
            <a:r>
              <a:rPr lang="en-US" altLang="zh-CN" sz="1800" dirty="0" err="1">
                <a:solidFill>
                  <a:schemeClr val="bg1"/>
                </a:solidFill>
              </a:rPr>
              <a:t>univ</a:t>
            </a:r>
            <a:r>
              <a:rPr lang="en-US" altLang="zh-CN" sz="1800" dirty="0">
                <a:solidFill>
                  <a:schemeClr val="bg1"/>
                </a:solidFill>
              </a:rPr>
              <a:t>* </a:t>
            </a:r>
            <a:r>
              <a:rPr lang="en-US" altLang="zh-CN" sz="1800" dirty="0" err="1">
                <a:solidFill>
                  <a:schemeClr val="bg1"/>
                </a:solidFill>
              </a:rPr>
              <a:t>tsinghua</a:t>
            </a:r>
            <a:r>
              <a:rPr lang="en-US" altLang="zh-CN" sz="1800" dirty="0">
                <a:solidFill>
                  <a:schemeClr val="bg1"/>
                </a:solidFill>
              </a:rPr>
              <a:t> or </a:t>
            </a:r>
            <a:r>
              <a:rPr lang="en-US" altLang="zh-CN" sz="1800" dirty="0" err="1">
                <a:solidFill>
                  <a:schemeClr val="bg1"/>
                </a:solidFill>
              </a:rPr>
              <a:t>univ</a:t>
            </a:r>
            <a:r>
              <a:rPr lang="en-US" altLang="zh-CN" sz="1800" dirty="0">
                <a:solidFill>
                  <a:schemeClr val="bg1"/>
                </a:solidFill>
              </a:rPr>
              <a:t>* </a:t>
            </a:r>
            <a:r>
              <a:rPr lang="en-US" altLang="zh-CN" sz="1800" dirty="0" err="1">
                <a:solidFill>
                  <a:schemeClr val="bg1"/>
                </a:solidFill>
              </a:rPr>
              <a:t>qinghua</a:t>
            </a:r>
            <a:r>
              <a:rPr lang="en-US" altLang="zh-CN" sz="1800" dirty="0">
                <a:solidFill>
                  <a:schemeClr val="bg1"/>
                </a:solidFill>
              </a:rPr>
              <a:t> or </a:t>
            </a:r>
            <a:r>
              <a:rPr lang="en-US" altLang="zh-CN" sz="1800" dirty="0" err="1">
                <a:solidFill>
                  <a:schemeClr val="bg1"/>
                </a:solidFill>
              </a:rPr>
              <a:t>tsinghua</a:t>
            </a:r>
            <a:r>
              <a:rPr lang="en-US" altLang="zh-CN" sz="1800" dirty="0">
                <a:solidFill>
                  <a:schemeClr val="bg1"/>
                </a:solidFill>
              </a:rPr>
              <a:t> </a:t>
            </a:r>
            <a:r>
              <a:rPr lang="en-US" altLang="zh-CN" sz="1800" dirty="0" err="1">
                <a:solidFill>
                  <a:schemeClr val="bg1"/>
                </a:solidFill>
              </a:rPr>
              <a:t>univ</a:t>
            </a:r>
            <a:r>
              <a:rPr lang="en-US" altLang="zh-CN" sz="1800" dirty="0">
                <a:solidFill>
                  <a:schemeClr val="bg1"/>
                </a:solidFill>
              </a:rPr>
              <a:t>* or </a:t>
            </a:r>
            <a:r>
              <a:rPr lang="en-US" altLang="zh-CN" sz="1800" dirty="0" err="1">
                <a:solidFill>
                  <a:schemeClr val="bg1"/>
                </a:solidFill>
              </a:rPr>
              <a:t>qinghua</a:t>
            </a:r>
            <a:r>
              <a:rPr lang="en-US" altLang="zh-CN" sz="1800" dirty="0">
                <a:solidFill>
                  <a:schemeClr val="bg1"/>
                </a:solidFill>
              </a:rPr>
              <a:t> </a:t>
            </a:r>
            <a:r>
              <a:rPr lang="en-US" altLang="zh-CN" sz="1800" dirty="0" err="1">
                <a:solidFill>
                  <a:schemeClr val="bg1"/>
                </a:solidFill>
              </a:rPr>
              <a:t>univ</a:t>
            </a:r>
            <a:r>
              <a:rPr lang="en-US" altLang="zh-CN" sz="1800" dirty="0">
                <a:solidFill>
                  <a:schemeClr val="bg1"/>
                </a:solidFill>
              </a:rPr>
              <a:t>* or </a:t>
            </a:r>
            <a:r>
              <a:rPr lang="en-US" altLang="zh-CN" sz="1800" dirty="0" err="1">
                <a:solidFill>
                  <a:schemeClr val="bg1"/>
                </a:solidFill>
              </a:rPr>
              <a:t>qing</a:t>
            </a:r>
            <a:r>
              <a:rPr lang="en-US" altLang="zh-CN" sz="1800" dirty="0">
                <a:solidFill>
                  <a:schemeClr val="bg1"/>
                </a:solidFill>
              </a:rPr>
              <a:t> </a:t>
            </a:r>
            <a:r>
              <a:rPr lang="en-US" altLang="zh-CN" sz="1800" dirty="0" err="1">
                <a:solidFill>
                  <a:schemeClr val="bg1"/>
                </a:solidFill>
              </a:rPr>
              <a:t>hua</a:t>
            </a:r>
            <a:r>
              <a:rPr lang="en-US" altLang="zh-CN" sz="1800" dirty="0">
                <a:solidFill>
                  <a:schemeClr val="bg1"/>
                </a:solidFill>
              </a:rPr>
              <a:t> </a:t>
            </a:r>
            <a:r>
              <a:rPr lang="en-US" altLang="zh-CN" sz="1800" dirty="0" err="1">
                <a:solidFill>
                  <a:schemeClr val="bg1"/>
                </a:solidFill>
              </a:rPr>
              <a:t>univ</a:t>
            </a:r>
            <a:r>
              <a:rPr lang="en-US" altLang="zh-CN" sz="1800" dirty="0">
                <a:solidFill>
                  <a:schemeClr val="bg1"/>
                </a:solidFill>
              </a:rPr>
              <a:t>* or </a:t>
            </a:r>
            <a:r>
              <a:rPr lang="en-US" altLang="zh-CN" sz="1800" dirty="0" err="1">
                <a:solidFill>
                  <a:schemeClr val="bg1"/>
                </a:solidFill>
              </a:rPr>
              <a:t>univ</a:t>
            </a:r>
            <a:r>
              <a:rPr lang="en-US" altLang="zh-CN" sz="1800" dirty="0">
                <a:solidFill>
                  <a:schemeClr val="bg1"/>
                </a:solidFill>
              </a:rPr>
              <a:t>* </a:t>
            </a:r>
            <a:r>
              <a:rPr lang="en-US" altLang="zh-CN" sz="1800" dirty="0" err="1">
                <a:solidFill>
                  <a:schemeClr val="bg1"/>
                </a:solidFill>
              </a:rPr>
              <a:t>qing</a:t>
            </a:r>
            <a:r>
              <a:rPr lang="en-US" altLang="zh-CN" sz="1800" dirty="0">
                <a:solidFill>
                  <a:schemeClr val="bg1"/>
                </a:solidFill>
              </a:rPr>
              <a:t> </a:t>
            </a:r>
            <a:r>
              <a:rPr lang="en-US" altLang="zh-CN" sz="1800" dirty="0" err="1">
                <a:solidFill>
                  <a:schemeClr val="bg1"/>
                </a:solidFill>
              </a:rPr>
              <a:t>hua</a:t>
            </a:r>
            <a:r>
              <a:rPr lang="en-US" altLang="zh-CN" sz="1800" dirty="0">
                <a:solidFill>
                  <a:schemeClr val="bg1"/>
                </a:solidFill>
              </a:rPr>
              <a:t> or </a:t>
            </a:r>
            <a:r>
              <a:rPr lang="en-US" altLang="zh-CN" sz="1800" dirty="0" err="1">
                <a:solidFill>
                  <a:schemeClr val="bg1"/>
                </a:solidFill>
              </a:rPr>
              <a:t>tsing</a:t>
            </a:r>
            <a:r>
              <a:rPr lang="en-US" altLang="zh-CN" sz="1800" dirty="0">
                <a:solidFill>
                  <a:schemeClr val="bg1"/>
                </a:solidFill>
              </a:rPr>
              <a:t> </a:t>
            </a:r>
            <a:r>
              <a:rPr lang="en-US" altLang="zh-CN" sz="1800" dirty="0" err="1">
                <a:solidFill>
                  <a:schemeClr val="bg1"/>
                </a:solidFill>
              </a:rPr>
              <a:t>hua</a:t>
            </a:r>
            <a:r>
              <a:rPr lang="en-US" altLang="zh-CN" sz="1800" dirty="0">
                <a:solidFill>
                  <a:schemeClr val="bg1"/>
                </a:solidFill>
              </a:rPr>
              <a:t> </a:t>
            </a:r>
            <a:r>
              <a:rPr lang="en-US" altLang="zh-CN" sz="1800" dirty="0" err="1">
                <a:solidFill>
                  <a:schemeClr val="bg1"/>
                </a:solidFill>
              </a:rPr>
              <a:t>univ</a:t>
            </a:r>
            <a:r>
              <a:rPr lang="en-US" altLang="zh-CN" sz="1800" dirty="0">
                <a:solidFill>
                  <a:schemeClr val="bg1"/>
                </a:solidFill>
              </a:rPr>
              <a:t>* or </a:t>
            </a:r>
            <a:r>
              <a:rPr lang="en-US" altLang="zh-CN" sz="1800" dirty="0" err="1">
                <a:solidFill>
                  <a:schemeClr val="bg1"/>
                </a:solidFill>
              </a:rPr>
              <a:t>univ</a:t>
            </a:r>
            <a:r>
              <a:rPr lang="en-US" altLang="zh-CN" sz="1800" dirty="0">
                <a:solidFill>
                  <a:schemeClr val="bg1"/>
                </a:solidFill>
              </a:rPr>
              <a:t>* </a:t>
            </a:r>
            <a:r>
              <a:rPr lang="en-US" altLang="zh-CN" sz="1800" dirty="0" err="1">
                <a:solidFill>
                  <a:schemeClr val="bg1"/>
                </a:solidFill>
              </a:rPr>
              <a:t>tsing</a:t>
            </a:r>
            <a:r>
              <a:rPr lang="en-US" altLang="zh-CN" sz="1800" dirty="0">
                <a:solidFill>
                  <a:schemeClr val="bg1"/>
                </a:solidFill>
              </a:rPr>
              <a:t> </a:t>
            </a:r>
            <a:r>
              <a:rPr lang="en-US" altLang="zh-CN" sz="1800" dirty="0" err="1" smtClean="0">
                <a:solidFill>
                  <a:schemeClr val="bg1"/>
                </a:solidFill>
              </a:rPr>
              <a:t>hua</a:t>
            </a:r>
            <a:endParaRPr lang="en-US" altLang="zh-CN" sz="1800" dirty="0" smtClean="0">
              <a:solidFill>
                <a:schemeClr val="bg1"/>
              </a:solidFill>
            </a:endParaRPr>
          </a:p>
          <a:p>
            <a:pPr marL="285750" indent="-285750">
              <a:buFont typeface="Arial" pitchFamily="34" charset="0"/>
              <a:buChar char="•"/>
            </a:pPr>
            <a:r>
              <a:rPr lang="zh-CN" altLang="en-US" sz="1800" dirty="0">
                <a:solidFill>
                  <a:schemeClr val="bg1"/>
                </a:solidFill>
              </a:rPr>
              <a:t>选</a:t>
            </a:r>
            <a:r>
              <a:rPr lang="zh-CN" altLang="en-US" sz="1800" dirty="0" smtClean="0">
                <a:solidFill>
                  <a:schemeClr val="bg1"/>
                </a:solidFill>
              </a:rPr>
              <a:t>择“被引专利权人名称”字段</a:t>
            </a:r>
            <a:endParaRPr lang="en-US" sz="1800" dirty="0">
              <a:solidFill>
                <a:schemeClr val="bg1"/>
              </a:solidFill>
            </a:endParaRPr>
          </a:p>
        </p:txBody>
      </p:sp>
    </p:spTree>
    <p:extLst>
      <p:ext uri="{BB962C8B-B14F-4D97-AF65-F5344CB8AC3E}">
        <p14:creationId xmlns:p14="http://schemas.microsoft.com/office/powerpoint/2010/main" xmlns="" val="3875357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清华大学施引专利.jpg"/>
          <p:cNvPicPr>
            <a:picLocks noChangeAspect="1"/>
          </p:cNvPicPr>
          <p:nvPr/>
        </p:nvPicPr>
        <p:blipFill>
          <a:blip r:embed="rId2" cstate="print"/>
          <a:stretch>
            <a:fillRect/>
          </a:stretch>
        </p:blipFill>
        <p:spPr>
          <a:xfrm>
            <a:off x="-36512" y="0"/>
            <a:ext cx="9180512" cy="7501064"/>
          </a:xfrm>
          <a:prstGeom prst="rect">
            <a:avLst/>
          </a:prstGeom>
        </p:spPr>
      </p:pic>
      <p:sp>
        <p:nvSpPr>
          <p:cNvPr id="8" name="Oval 7"/>
          <p:cNvSpPr/>
          <p:nvPr/>
        </p:nvSpPr>
        <p:spPr>
          <a:xfrm>
            <a:off x="35496" y="1097976"/>
            <a:ext cx="1440160" cy="31480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35496" y="4005064"/>
            <a:ext cx="2016224" cy="1512168"/>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117126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580618"/>
            <a:ext cx="6381875" cy="400110"/>
          </a:xfrm>
          <a:prstGeom prst="rect">
            <a:avLst/>
          </a:prstGeom>
          <a:noFill/>
        </p:spPr>
        <p:txBody>
          <a:bodyPr wrap="none" rtlCol="0">
            <a:spAutoFit/>
          </a:bodyPr>
          <a:lstStyle/>
          <a:p>
            <a:r>
              <a:rPr lang="en-US" altLang="zh-CN" sz="2000" dirty="0" smtClean="0">
                <a:solidFill>
                  <a:schemeClr val="accent3">
                    <a:lumMod val="50000"/>
                  </a:schemeClr>
                </a:solidFill>
                <a:latin typeface="黑体" pitchFamily="49" charset="-122"/>
                <a:ea typeface="黑体" pitchFamily="49" charset="-122"/>
              </a:rPr>
              <a:t>2.1 </a:t>
            </a:r>
            <a:r>
              <a:rPr lang="zh-CN" altLang="en-US" sz="2000" dirty="0" smtClean="0">
                <a:solidFill>
                  <a:schemeClr val="accent3">
                    <a:lumMod val="50000"/>
                  </a:schemeClr>
                </a:solidFill>
                <a:latin typeface="黑体" pitchFamily="49" charset="-122"/>
                <a:ea typeface="黑体" pitchFamily="49" charset="-122"/>
              </a:rPr>
              <a:t>检</a:t>
            </a:r>
            <a:r>
              <a:rPr lang="zh-CN" altLang="en-US" sz="2000" dirty="0">
                <a:solidFill>
                  <a:schemeClr val="accent3">
                    <a:lumMod val="50000"/>
                  </a:schemeClr>
                </a:solidFill>
                <a:latin typeface="黑体" pitchFamily="49" charset="-122"/>
                <a:ea typeface="黑体" pitchFamily="49" charset="-122"/>
              </a:rPr>
              <a:t>索</a:t>
            </a:r>
            <a:r>
              <a:rPr lang="zh-CN" altLang="en-US" sz="2000" dirty="0" smtClean="0">
                <a:solidFill>
                  <a:schemeClr val="tx2"/>
                </a:solidFill>
                <a:latin typeface="黑体" pitchFamily="49" charset="-122"/>
                <a:ea typeface="黑体" pitchFamily="49" charset="-122"/>
              </a:rPr>
              <a:t>某</a:t>
            </a:r>
            <a:r>
              <a:rPr lang="zh-CN" altLang="en-US" sz="2000" dirty="0">
                <a:solidFill>
                  <a:schemeClr val="tx2"/>
                </a:solidFill>
                <a:latin typeface="黑体" pitchFamily="49" charset="-122"/>
                <a:ea typeface="黑体" pitchFamily="49" charset="-122"/>
              </a:rPr>
              <a:t>一技术主题或领域</a:t>
            </a:r>
            <a:r>
              <a:rPr lang="zh-CN" altLang="en-US" sz="2000" dirty="0">
                <a:solidFill>
                  <a:schemeClr val="accent3">
                    <a:lumMod val="50000"/>
                  </a:schemeClr>
                </a:solidFill>
                <a:latin typeface="黑体" pitchFamily="49" charset="-122"/>
                <a:ea typeface="黑体" pitchFamily="49" charset="-122"/>
              </a:rPr>
              <a:t>的专利信</a:t>
            </a:r>
            <a:r>
              <a:rPr lang="zh-CN" altLang="en-US" sz="2000" dirty="0" smtClean="0">
                <a:solidFill>
                  <a:schemeClr val="accent3">
                    <a:lumMod val="50000"/>
                  </a:schemeClr>
                </a:solidFill>
                <a:latin typeface="黑体" pitchFamily="49" charset="-122"/>
                <a:ea typeface="黑体" pitchFamily="49" charset="-122"/>
              </a:rPr>
              <a:t>息</a:t>
            </a:r>
            <a:r>
              <a:rPr lang="zh-CN" altLang="en-US" sz="2000" dirty="0">
                <a:solidFill>
                  <a:schemeClr val="accent3">
                    <a:lumMod val="50000"/>
                  </a:schemeClr>
                </a:solidFill>
                <a:latin typeface="黑体" pitchFamily="49" charset="-122"/>
                <a:ea typeface="黑体" pitchFamily="49" charset="-122"/>
              </a:rPr>
              <a:t>及</a:t>
            </a:r>
            <a:r>
              <a:rPr lang="zh-CN" altLang="en-US" sz="2000" dirty="0" smtClean="0">
                <a:solidFill>
                  <a:schemeClr val="tx2"/>
                </a:solidFill>
                <a:latin typeface="黑体" pitchFamily="49" charset="-122"/>
                <a:ea typeface="黑体" pitchFamily="49" charset="-122"/>
              </a:rPr>
              <a:t>核心技术</a:t>
            </a:r>
            <a:r>
              <a:rPr lang="zh-CN" altLang="en-US" sz="2000" dirty="0" smtClean="0">
                <a:solidFill>
                  <a:schemeClr val="accent3">
                    <a:lumMod val="50000"/>
                  </a:schemeClr>
                </a:solidFill>
                <a:latin typeface="黑体" pitchFamily="49" charset="-122"/>
                <a:ea typeface="黑体" pitchFamily="49" charset="-122"/>
              </a:rPr>
              <a:t>？</a:t>
            </a:r>
            <a:endParaRPr lang="en-US" sz="2000" dirty="0">
              <a:solidFill>
                <a:schemeClr val="accent3">
                  <a:lumMod val="50000"/>
                </a:schemeClr>
              </a:solidFill>
              <a:latin typeface="黑体" pitchFamily="49" charset="-122"/>
              <a:ea typeface="黑体" pitchFamily="49" charset="-122"/>
            </a:endParaRPr>
          </a:p>
        </p:txBody>
      </p:sp>
      <p:graphicFrame>
        <p:nvGraphicFramePr>
          <p:cNvPr id="9" name="Table 8"/>
          <p:cNvGraphicFramePr>
            <a:graphicFrameLocks noGrp="1"/>
          </p:cNvGraphicFramePr>
          <p:nvPr>
            <p:extLst>
              <p:ext uri="{D42A27DB-BD31-4B8C-83A1-F6EECF244321}">
                <p14:modId xmlns:p14="http://schemas.microsoft.com/office/powerpoint/2010/main" xmlns="" val="2139245544"/>
              </p:ext>
            </p:extLst>
          </p:nvPr>
        </p:nvGraphicFramePr>
        <p:xfrm>
          <a:off x="1491998" y="2276872"/>
          <a:ext cx="6458478" cy="4505818"/>
        </p:xfrm>
        <a:graphic>
          <a:graphicData uri="http://schemas.openxmlformats.org/drawingml/2006/table">
            <a:tbl>
              <a:tblPr firstRow="1" bandRow="1">
                <a:tableStyleId>{5C22544A-7EE6-4342-B048-85BDC9FD1C3A}</a:tableStyleId>
              </a:tblPr>
              <a:tblGrid>
                <a:gridCol w="3326130"/>
                <a:gridCol w="3132348"/>
              </a:tblGrid>
              <a:tr h="368480">
                <a:tc gridSpan="2">
                  <a:txBody>
                    <a:bodyPr/>
                    <a:lstStyle/>
                    <a:p>
                      <a:pPr algn="ctr"/>
                      <a:r>
                        <a:rPr lang="en-US" sz="2000" dirty="0" smtClean="0">
                          <a:latin typeface="黑体" pitchFamily="49" charset="-122"/>
                          <a:ea typeface="黑体" pitchFamily="49" charset="-122"/>
                        </a:rPr>
                        <a:t>DII</a:t>
                      </a:r>
                      <a:r>
                        <a:rPr lang="zh-CN" altLang="en-US" sz="2000" dirty="0" smtClean="0">
                          <a:latin typeface="黑体" pitchFamily="49" charset="-122"/>
                          <a:ea typeface="黑体" pitchFamily="49" charset="-122"/>
                        </a:rPr>
                        <a:t>检索字段（</a:t>
                      </a:r>
                      <a:r>
                        <a:rPr lang="en-US" altLang="zh-CN" sz="2000" dirty="0" smtClean="0">
                          <a:latin typeface="黑体" pitchFamily="49" charset="-122"/>
                          <a:ea typeface="黑体" pitchFamily="49" charset="-122"/>
                        </a:rPr>
                        <a:t>22</a:t>
                      </a:r>
                      <a:r>
                        <a:rPr lang="zh-CN" altLang="en-US" sz="2000" dirty="0" smtClean="0">
                          <a:latin typeface="黑体" pitchFamily="49" charset="-122"/>
                          <a:ea typeface="黑体" pitchFamily="49" charset="-122"/>
                        </a:rPr>
                        <a:t>个）</a:t>
                      </a:r>
                      <a:endParaRPr lang="en-US" sz="2000" dirty="0">
                        <a:latin typeface="黑体" pitchFamily="49" charset="-122"/>
                        <a:ea typeface="黑体" pitchFamily="49" charset="-122"/>
                      </a:endParaRPr>
                    </a:p>
                  </a:txBody>
                  <a:tcPr>
                    <a:solidFill>
                      <a:schemeClr val="tx2">
                        <a:lumMod val="75000"/>
                      </a:schemeClr>
                    </a:solidFill>
                  </a:tcPr>
                </a:tc>
                <a:tc hMerge="1">
                  <a:txBody>
                    <a:bodyPr/>
                    <a:lstStyle/>
                    <a:p>
                      <a:endParaRPr lang="en-US" dirty="0"/>
                    </a:p>
                  </a:txBody>
                  <a:tcPr/>
                </a:tc>
              </a:tr>
              <a:tr h="373598">
                <a:tc>
                  <a:txBody>
                    <a:bodyPr/>
                    <a:lstStyle/>
                    <a:p>
                      <a:r>
                        <a:rPr lang="en-US" dirty="0" smtClean="0">
                          <a:latin typeface="黑体" pitchFamily="49" charset="-122"/>
                          <a:ea typeface="黑体" pitchFamily="49" charset="-122"/>
                        </a:rPr>
                        <a:t>TS=</a:t>
                      </a:r>
                      <a:r>
                        <a:rPr lang="zh-CN" altLang="en-US" dirty="0" smtClean="0">
                          <a:latin typeface="黑体" pitchFamily="49" charset="-122"/>
                          <a:ea typeface="黑体" pitchFamily="49" charset="-122"/>
                        </a:rPr>
                        <a:t>主题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a:t>
                      </a:r>
                      <a:r>
                        <a:rPr lang="zh-CN" altLang="en-US" dirty="0" smtClean="0">
                          <a:latin typeface="黑体" pitchFamily="49" charset="-122"/>
                          <a:ea typeface="黑体" pitchFamily="49" charset="-122"/>
                        </a:rPr>
                        <a:t>被引专利号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TI</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标题</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CX</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专利家族</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AU=</a:t>
                      </a:r>
                      <a:r>
                        <a:rPr lang="zh-CN" altLang="en-US" dirty="0" smtClean="0">
                          <a:latin typeface="黑体" pitchFamily="49" charset="-122"/>
                          <a:ea typeface="黑体" pitchFamily="49" charset="-122"/>
                        </a:rPr>
                        <a:t>发明人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索引</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CAC</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PN=</a:t>
                      </a:r>
                      <a:r>
                        <a:rPr lang="zh-CN" altLang="en-US" dirty="0" smtClean="0">
                          <a:latin typeface="黑体" pitchFamily="49" charset="-122"/>
                          <a:ea typeface="黑体" pitchFamily="49" charset="-122"/>
                        </a:rPr>
                        <a:t>专利号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CN</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被引专利权人名称</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IP</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国际专利分类</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CPC=</a:t>
                      </a:r>
                      <a:r>
                        <a:rPr lang="zh-CN" altLang="en-US" dirty="0" smtClean="0">
                          <a:latin typeface="黑体" pitchFamily="49" charset="-122"/>
                          <a:ea typeface="黑体" pitchFamily="49" charset="-122"/>
                        </a:rPr>
                        <a:t>被引专利权人代码</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DC=</a:t>
                      </a:r>
                      <a:r>
                        <a:rPr lang="zh-CN" altLang="en-US" dirty="0" smtClean="0">
                          <a:latin typeface="黑体" pitchFamily="49" charset="-122"/>
                          <a:ea typeface="黑体" pitchFamily="49" charset="-122"/>
                        </a:rPr>
                        <a:t>德温特分类代码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CAU</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被引发明人</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索引</a:t>
                      </a:r>
                      <a:r>
                        <a:rPr lang="en-US" altLang="zh-CN" dirty="0" smtClean="0">
                          <a:latin typeface="黑体" pitchFamily="49" charset="-122"/>
                          <a:ea typeface="黑体" pitchFamily="49" charset="-122"/>
                        </a:rPr>
                        <a:t>]</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MAN=</a:t>
                      </a:r>
                      <a:r>
                        <a:rPr lang="zh-CN" altLang="en-US" dirty="0" smtClean="0">
                          <a:latin typeface="黑体" pitchFamily="49" charset="-122"/>
                          <a:ea typeface="黑体" pitchFamily="49" charset="-122"/>
                        </a:rPr>
                        <a:t>德温特手工代码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CD=</a:t>
                      </a:r>
                      <a:r>
                        <a:rPr lang="zh-CN" altLang="en-US" dirty="0" smtClean="0">
                          <a:latin typeface="黑体" pitchFamily="49" charset="-122"/>
                          <a:ea typeface="黑体" pitchFamily="49" charset="-122"/>
                        </a:rPr>
                        <a:t>被引</a:t>
                      </a:r>
                      <a:r>
                        <a:rPr lang="en-US" altLang="zh-CN" dirty="0" smtClean="0">
                          <a:latin typeface="黑体" pitchFamily="49" charset="-122"/>
                          <a:ea typeface="黑体" pitchFamily="49" charset="-122"/>
                        </a:rPr>
                        <a:t>PAN</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PAN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主入藏号</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RIN=</a:t>
                      </a:r>
                      <a:r>
                        <a:rPr lang="zh-CN" altLang="en-US" dirty="0" smtClean="0">
                          <a:latin typeface="黑体" pitchFamily="49" charset="-122"/>
                          <a:ea typeface="黑体" pitchFamily="49" charset="-122"/>
                        </a:rPr>
                        <a:t>环系索引号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AN=</a:t>
                      </a:r>
                      <a:r>
                        <a:rPr lang="zh-CN" altLang="en-US" dirty="0" smtClean="0">
                          <a:latin typeface="黑体" pitchFamily="49" charset="-122"/>
                          <a:ea typeface="黑体" pitchFamily="49" charset="-122"/>
                        </a:rPr>
                        <a:t>专利权人名称</a:t>
                      </a:r>
                      <a:endParaRPr lang="en-US" dirty="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化合物号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AC=</a:t>
                      </a:r>
                      <a:r>
                        <a:rPr lang="zh-CN" altLang="en-US" dirty="0" smtClean="0">
                          <a:latin typeface="黑体" pitchFamily="49" charset="-122"/>
                          <a:ea typeface="黑体" pitchFamily="49" charset="-122"/>
                        </a:rPr>
                        <a:t>专利权人代码</a:t>
                      </a:r>
                      <a:endParaRPr lang="en-US" altLang="zh-CN" dirty="0" smtClean="0">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DRN</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Derwent</a:t>
                      </a:r>
                      <a:r>
                        <a:rPr lang="zh-CN" altLang="en-US" dirty="0" smtClean="0">
                          <a:latin typeface="黑体" pitchFamily="49" charset="-122"/>
                          <a:ea typeface="黑体" pitchFamily="49" charset="-122"/>
                        </a:rPr>
                        <a:t>注册号</a:t>
                      </a:r>
                      <a:endParaRPr lang="en-US" dirty="0">
                        <a:latin typeface="黑体" pitchFamily="49" charset="-122"/>
                        <a:ea typeface="黑体" pitchFamily="49" charset="-122"/>
                      </a:endParaRPr>
                    </a:p>
                  </a:txBody>
                  <a:tcPr/>
                </a:tc>
              </a:tr>
              <a:tr h="373598">
                <a:tc>
                  <a:txBody>
                    <a:bodyPr/>
                    <a:lstStyle/>
                    <a:p>
                      <a:r>
                        <a:rPr lang="en-US" dirty="0" smtClean="0">
                          <a:latin typeface="黑体" pitchFamily="49" charset="-122"/>
                          <a:ea typeface="黑体" pitchFamily="49" charset="-122"/>
                        </a:rPr>
                        <a:t>AE=</a:t>
                      </a:r>
                      <a:r>
                        <a:rPr lang="zh-CN" altLang="en-US" dirty="0" smtClean="0">
                          <a:latin typeface="黑体" pitchFamily="49" charset="-122"/>
                          <a:ea typeface="黑体" pitchFamily="49" charset="-122"/>
                        </a:rPr>
                        <a:t>专利权人名称和代码</a:t>
                      </a:r>
                      <a:r>
                        <a:rPr lang="en-US" altLang="zh-CN" dirty="0" smtClean="0">
                          <a:solidFill>
                            <a:srgbClr val="0066FF"/>
                          </a:solidFill>
                          <a:latin typeface="黑体" pitchFamily="49" charset="-122"/>
                          <a:ea typeface="黑体" pitchFamily="49" charset="-122"/>
                        </a:rPr>
                        <a:t>[</a:t>
                      </a:r>
                      <a:r>
                        <a:rPr lang="zh-CN" altLang="en-US" dirty="0" smtClean="0">
                          <a:solidFill>
                            <a:srgbClr val="0066FF"/>
                          </a:solidFill>
                          <a:latin typeface="黑体" pitchFamily="49" charset="-122"/>
                          <a:ea typeface="黑体" pitchFamily="49" charset="-122"/>
                        </a:rPr>
                        <a:t>列表</a:t>
                      </a:r>
                      <a:r>
                        <a:rPr lang="en-US" altLang="zh-CN" dirty="0" smtClean="0">
                          <a:solidFill>
                            <a:srgbClr val="0066FF"/>
                          </a:solidFill>
                          <a:latin typeface="黑体" pitchFamily="49" charset="-122"/>
                          <a:ea typeface="黑体" pitchFamily="49" charset="-122"/>
                        </a:rPr>
                        <a:t>]</a:t>
                      </a:r>
                      <a:endParaRPr lang="en-US" dirty="0">
                        <a:solidFill>
                          <a:srgbClr val="0066FF"/>
                        </a:solidFill>
                        <a:latin typeface="黑体" pitchFamily="49" charset="-122"/>
                        <a:ea typeface="黑体" pitchFamily="49" charset="-122"/>
                      </a:endParaRPr>
                    </a:p>
                  </a:txBody>
                  <a:tcPr/>
                </a:tc>
                <a:tc>
                  <a:txBody>
                    <a:bodyPr/>
                    <a:lstStyle/>
                    <a:p>
                      <a:r>
                        <a:rPr lang="en-US" dirty="0" smtClean="0">
                          <a:latin typeface="黑体" pitchFamily="49" charset="-122"/>
                          <a:ea typeface="黑体" pitchFamily="49" charset="-122"/>
                        </a:rPr>
                        <a:t>DCR=DCR</a:t>
                      </a:r>
                      <a:r>
                        <a:rPr lang="zh-CN" altLang="en-US" dirty="0" smtClean="0">
                          <a:latin typeface="黑体" pitchFamily="49" charset="-122"/>
                          <a:ea typeface="黑体" pitchFamily="49" charset="-122"/>
                        </a:rPr>
                        <a:t>号</a:t>
                      </a:r>
                      <a:endParaRPr lang="en-US" dirty="0" smtClean="0">
                        <a:latin typeface="黑体" pitchFamily="49" charset="-122"/>
                        <a:ea typeface="黑体" pitchFamily="49" charset="-122"/>
                      </a:endParaRPr>
                    </a:p>
                  </a:txBody>
                  <a:tcPr/>
                </a:tc>
              </a:tr>
            </a:tbl>
          </a:graphicData>
        </a:graphic>
      </p:graphicFrame>
      <p:sp>
        <p:nvSpPr>
          <p:cNvPr id="8" name="Rectangle 7"/>
          <p:cNvSpPr/>
          <p:nvPr/>
        </p:nvSpPr>
        <p:spPr>
          <a:xfrm>
            <a:off x="1192845" y="4221088"/>
            <a:ext cx="3528392" cy="108012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88024" y="2636912"/>
            <a:ext cx="3456384" cy="266429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9592" y="1012666"/>
            <a:ext cx="8280920" cy="400110"/>
          </a:xfrm>
          <a:prstGeom prst="rect">
            <a:avLst/>
          </a:prstGeom>
          <a:solidFill>
            <a:schemeClr val="bg1"/>
          </a:solidFill>
        </p:spPr>
        <p:txBody>
          <a:bodyPr wrap="square" rtlCol="0">
            <a:spAutoFit/>
          </a:bodyPr>
          <a:lstStyle>
            <a:defPPr>
              <a:defRPr lang="en-GB"/>
            </a:defPPr>
            <a:lvl1pPr>
              <a:defRPr sz="2000">
                <a:solidFill>
                  <a:srgbClr val="0066FF"/>
                </a:solidFill>
                <a:latin typeface="黑体" pitchFamily="49" charset="-122"/>
                <a:ea typeface="黑体" pitchFamily="49" charset="-122"/>
              </a:defRPr>
            </a:lvl1pPr>
          </a:lstStyle>
          <a:p>
            <a:r>
              <a:rPr lang="en-US" altLang="zh-CN" dirty="0" smtClean="0">
                <a:solidFill>
                  <a:schemeClr val="accent3">
                    <a:lumMod val="50000"/>
                  </a:schemeClr>
                </a:solidFill>
              </a:rPr>
              <a:t>2.2 </a:t>
            </a:r>
            <a:r>
              <a:rPr lang="zh-CN" altLang="en-US" dirty="0">
                <a:solidFill>
                  <a:schemeClr val="accent3">
                    <a:lumMod val="50000"/>
                  </a:schemeClr>
                </a:solidFill>
              </a:rPr>
              <a:t>获得</a:t>
            </a:r>
            <a:r>
              <a:rPr lang="zh-CN" altLang="en-US" dirty="0" smtClean="0">
                <a:solidFill>
                  <a:srgbClr val="FF99CC"/>
                </a:solidFill>
              </a:rPr>
              <a:t>某</a:t>
            </a:r>
            <a:r>
              <a:rPr lang="zh-CN" altLang="en-US" dirty="0">
                <a:solidFill>
                  <a:srgbClr val="FF99CC"/>
                </a:solidFill>
              </a:rPr>
              <a:t>个公司</a:t>
            </a:r>
            <a:r>
              <a:rPr lang="zh-CN" altLang="en-US" dirty="0">
                <a:solidFill>
                  <a:schemeClr val="accent3">
                    <a:lumMod val="50000"/>
                  </a:schemeClr>
                </a:solidFill>
              </a:rPr>
              <a:t>完</a:t>
            </a:r>
            <a:r>
              <a:rPr lang="zh-CN" altLang="en-US" dirty="0" smtClean="0">
                <a:solidFill>
                  <a:schemeClr val="accent3">
                    <a:lumMod val="50000"/>
                  </a:schemeClr>
                </a:solidFill>
              </a:rPr>
              <a:t>整的</a:t>
            </a:r>
            <a:r>
              <a:rPr lang="zh-CN" altLang="en-US" dirty="0">
                <a:solidFill>
                  <a:schemeClr val="accent3">
                    <a:lumMod val="50000"/>
                  </a:schemeClr>
                </a:solidFill>
              </a:rPr>
              <a:t>专</a:t>
            </a:r>
            <a:r>
              <a:rPr lang="zh-CN" altLang="en-US" dirty="0" smtClean="0">
                <a:solidFill>
                  <a:schemeClr val="accent3">
                    <a:lumMod val="50000"/>
                  </a:schemeClr>
                </a:solidFill>
              </a:rPr>
              <a:t>利信息</a:t>
            </a:r>
            <a:r>
              <a:rPr lang="en-US" dirty="0">
                <a:solidFill>
                  <a:schemeClr val="accent3">
                    <a:lumMod val="50000"/>
                  </a:schemeClr>
                </a:solidFill>
              </a:rPr>
              <a:t>? </a:t>
            </a:r>
            <a:r>
              <a:rPr lang="zh-CN" altLang="en-US" dirty="0" smtClean="0">
                <a:solidFill>
                  <a:schemeClr val="accent3">
                    <a:lumMod val="50000"/>
                  </a:schemeClr>
                </a:solidFill>
              </a:rPr>
              <a:t>怎</a:t>
            </a:r>
            <a:r>
              <a:rPr lang="zh-CN" altLang="en-US" dirty="0">
                <a:solidFill>
                  <a:schemeClr val="accent3">
                    <a:lumMod val="50000"/>
                  </a:schemeClr>
                </a:solidFill>
              </a:rPr>
              <a:t>样跟踪</a:t>
            </a:r>
            <a:r>
              <a:rPr lang="zh-CN" altLang="en-US" dirty="0">
                <a:solidFill>
                  <a:srgbClr val="FF99CC"/>
                </a:solidFill>
              </a:rPr>
              <a:t>竞争对手</a:t>
            </a:r>
            <a:r>
              <a:rPr lang="zh-CN" altLang="en-US" dirty="0">
                <a:solidFill>
                  <a:schemeClr val="accent3">
                    <a:lumMod val="50000"/>
                  </a:schemeClr>
                </a:solidFill>
              </a:rPr>
              <a:t>的技术进展</a:t>
            </a:r>
            <a:r>
              <a:rPr lang="en-US" dirty="0">
                <a:solidFill>
                  <a:schemeClr val="accent3">
                    <a:lumMod val="50000"/>
                  </a:schemeClr>
                </a:solidFill>
              </a:rPr>
              <a:t>?</a:t>
            </a:r>
          </a:p>
        </p:txBody>
      </p:sp>
      <p:sp>
        <p:nvSpPr>
          <p:cNvPr id="14" name="TextBox 13"/>
          <p:cNvSpPr txBox="1"/>
          <p:nvPr/>
        </p:nvSpPr>
        <p:spPr>
          <a:xfrm>
            <a:off x="899592" y="1444714"/>
            <a:ext cx="3284874" cy="400110"/>
          </a:xfrm>
          <a:prstGeom prst="rect">
            <a:avLst/>
          </a:prstGeom>
          <a:noFill/>
        </p:spPr>
        <p:txBody>
          <a:bodyPr wrap="none" rtlCol="0">
            <a:spAutoFit/>
          </a:bodyPr>
          <a:lstStyle/>
          <a:p>
            <a:r>
              <a:rPr lang="en-US" altLang="zh-CN" sz="2000" dirty="0" smtClean="0">
                <a:solidFill>
                  <a:schemeClr val="accent3">
                    <a:lumMod val="50000"/>
                  </a:schemeClr>
                </a:solidFill>
                <a:latin typeface="黑体" pitchFamily="49" charset="-122"/>
                <a:ea typeface="黑体" pitchFamily="49" charset="-122"/>
              </a:rPr>
              <a:t>2.3 </a:t>
            </a:r>
            <a:r>
              <a:rPr lang="zh-CN" altLang="en-US" sz="2000" dirty="0" smtClean="0">
                <a:solidFill>
                  <a:schemeClr val="accent3">
                    <a:lumMod val="50000"/>
                  </a:schemeClr>
                </a:solidFill>
              </a:rPr>
              <a:t>怎</a:t>
            </a:r>
            <a:r>
              <a:rPr lang="zh-CN" altLang="en-US" sz="2000" dirty="0">
                <a:solidFill>
                  <a:schemeClr val="accent3">
                    <a:lumMod val="50000"/>
                  </a:schemeClr>
                </a:solidFill>
              </a:rPr>
              <a:t>样找到</a:t>
            </a:r>
            <a:r>
              <a:rPr lang="zh-CN" altLang="en-US" sz="2000" dirty="0">
                <a:solidFill>
                  <a:srgbClr val="00B050"/>
                </a:solidFill>
              </a:rPr>
              <a:t>技术受让人</a:t>
            </a:r>
            <a:r>
              <a:rPr lang="zh-CN" altLang="en-US" sz="2000" dirty="0">
                <a:solidFill>
                  <a:schemeClr val="accent3">
                    <a:lumMod val="50000"/>
                  </a:schemeClr>
                </a:solidFill>
              </a:rPr>
              <a:t>？</a:t>
            </a:r>
            <a:endParaRPr lang="en-US" sz="2000" dirty="0">
              <a:solidFill>
                <a:schemeClr val="accent3">
                  <a:lumMod val="50000"/>
                </a:schemeClr>
              </a:solidFill>
              <a:latin typeface="黑体" pitchFamily="49" charset="-122"/>
              <a:ea typeface="黑体" pitchFamily="49" charset="-122"/>
            </a:endParaRPr>
          </a:p>
        </p:txBody>
      </p:sp>
      <p:sp>
        <p:nvSpPr>
          <p:cNvPr id="19" name="Rectangle 18"/>
          <p:cNvSpPr/>
          <p:nvPr/>
        </p:nvSpPr>
        <p:spPr>
          <a:xfrm>
            <a:off x="1187624" y="2641600"/>
            <a:ext cx="3528392" cy="7874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87624" y="5589240"/>
            <a:ext cx="3528392" cy="126876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Bracket 21"/>
          <p:cNvSpPr/>
          <p:nvPr/>
        </p:nvSpPr>
        <p:spPr>
          <a:xfrm>
            <a:off x="971600" y="2780928"/>
            <a:ext cx="144016" cy="2232248"/>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Curved Right Arrow 22"/>
          <p:cNvSpPr/>
          <p:nvPr/>
        </p:nvSpPr>
        <p:spPr>
          <a:xfrm>
            <a:off x="251520" y="636657"/>
            <a:ext cx="720080" cy="2936359"/>
          </a:xfrm>
          <a:prstGeom prst="curv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Right Arrow 24"/>
          <p:cNvSpPr/>
          <p:nvPr/>
        </p:nvSpPr>
        <p:spPr>
          <a:xfrm>
            <a:off x="107504" y="1124744"/>
            <a:ext cx="864096" cy="4968000"/>
          </a:xfrm>
          <a:prstGeom prst="curvedRightArrow">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rot="5400000">
            <a:off x="4824207" y="1016912"/>
            <a:ext cx="936000" cy="2304000"/>
          </a:xfrm>
          <a:prstGeom prst="bentArrow">
            <a:avLst>
              <a:gd name="adj1" fmla="val 9640"/>
              <a:gd name="adj2" fmla="val 21678"/>
              <a:gd name="adj3" fmla="val 23671"/>
              <a:gd name="adj4" fmla="val 4567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3547213300"/>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val 2"/>
          <p:cNvSpPr>
            <a:spLocks noChangeArrowheads="1"/>
          </p:cNvSpPr>
          <p:nvPr/>
        </p:nvSpPr>
        <p:spPr bwMode="gray">
          <a:xfrm>
            <a:off x="2071670" y="1857364"/>
            <a:ext cx="5500726" cy="4000528"/>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w="9525" algn="ctr">
            <a:noFill/>
            <a:round/>
            <a:headEnd/>
            <a:tailEnd/>
          </a:ln>
          <a:effectLst/>
        </p:spPr>
        <p:txBody>
          <a:bodyPr wrap="none" anchor="ctr"/>
          <a:lstStyle/>
          <a:p>
            <a:pPr>
              <a:defRPr/>
            </a:pPr>
            <a:endParaRPr lang="zh-CN" altLang="en-US"/>
          </a:p>
        </p:txBody>
      </p:sp>
      <p:sp>
        <p:nvSpPr>
          <p:cNvPr id="58373" name="Oval 3"/>
          <p:cNvSpPr>
            <a:spLocks noChangeArrowheads="1"/>
          </p:cNvSpPr>
          <p:nvPr/>
        </p:nvSpPr>
        <p:spPr bwMode="gray">
          <a:xfrm>
            <a:off x="2643188" y="2357438"/>
            <a:ext cx="3714750" cy="2928937"/>
          </a:xfrm>
          <a:prstGeom prst="ellipse">
            <a:avLst/>
          </a:prstGeom>
          <a:solidFill>
            <a:srgbClr val="0070C0">
              <a:alpha val="43137"/>
            </a:srgbClr>
          </a:solidFill>
          <a:ln w="9525">
            <a:noFill/>
            <a:round/>
            <a:headEnd/>
            <a:tailEnd/>
          </a:ln>
        </p:spPr>
        <p:txBody>
          <a:bodyPr wrap="none" anchor="ctr"/>
          <a:lstStyle/>
          <a:p>
            <a:endParaRPr lang="zh-CN" altLang="en-US"/>
          </a:p>
        </p:txBody>
      </p:sp>
      <p:sp>
        <p:nvSpPr>
          <p:cNvPr id="58374" name="Oval 9"/>
          <p:cNvSpPr>
            <a:spLocks noChangeArrowheads="1"/>
          </p:cNvSpPr>
          <p:nvPr/>
        </p:nvSpPr>
        <p:spPr bwMode="gray">
          <a:xfrm>
            <a:off x="2857500" y="2857500"/>
            <a:ext cx="2786063" cy="2071688"/>
          </a:xfrm>
          <a:prstGeom prst="ellipse">
            <a:avLst/>
          </a:prstGeom>
          <a:solidFill>
            <a:srgbClr val="0070C0">
              <a:alpha val="30980"/>
            </a:srgbClr>
          </a:solidFill>
          <a:ln w="9525">
            <a:noFill/>
            <a:round/>
            <a:headEnd/>
            <a:tailEnd/>
          </a:ln>
        </p:spPr>
        <p:txBody>
          <a:bodyPr wrap="none" anchor="ctr"/>
          <a:lstStyle/>
          <a:p>
            <a:endParaRPr lang="zh-CN" altLang="en-US"/>
          </a:p>
        </p:txBody>
      </p:sp>
      <p:grpSp>
        <p:nvGrpSpPr>
          <p:cNvPr id="2" name="组合 580"/>
          <p:cNvGrpSpPr>
            <a:grpSpLocks/>
          </p:cNvGrpSpPr>
          <p:nvPr/>
        </p:nvGrpSpPr>
        <p:grpSpPr bwMode="auto">
          <a:xfrm>
            <a:off x="6000750" y="3786188"/>
            <a:ext cx="2000250" cy="1428750"/>
            <a:chOff x="6932626" y="5072074"/>
            <a:chExt cx="1146175" cy="1361680"/>
          </a:xfrm>
        </p:grpSpPr>
        <p:sp>
          <p:nvSpPr>
            <p:cNvPr id="58588" name="Oval 70"/>
            <p:cNvSpPr>
              <a:spLocks noChangeArrowheads="1"/>
            </p:cNvSpPr>
            <p:nvPr/>
          </p:nvSpPr>
          <p:spPr bwMode="gray">
            <a:xfrm>
              <a:off x="6932626" y="5072074"/>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589" name="Picture 72" descr="circuler_1"/>
            <p:cNvPicPr>
              <a:picLocks noChangeAspect="1" noChangeArrowheads="1"/>
            </p:cNvPicPr>
            <p:nvPr/>
          </p:nvPicPr>
          <p:blipFill>
            <a:blip r:embed="rId3" cstate="print"/>
            <a:srcRect/>
            <a:stretch>
              <a:fillRect/>
            </a:stretch>
          </p:blipFill>
          <p:spPr bwMode="gray">
            <a:xfrm>
              <a:off x="6967551" y="5102237"/>
              <a:ext cx="1072543" cy="1079150"/>
            </a:xfrm>
            <a:prstGeom prst="rect">
              <a:avLst/>
            </a:prstGeom>
            <a:noFill/>
            <a:ln w="9525">
              <a:noFill/>
              <a:miter lim="800000"/>
              <a:headEnd/>
              <a:tailEnd/>
            </a:ln>
          </p:spPr>
        </p:pic>
        <p:sp>
          <p:nvSpPr>
            <p:cNvPr id="58590" name="Oval 73"/>
            <p:cNvSpPr>
              <a:spLocks noChangeArrowheads="1"/>
            </p:cNvSpPr>
            <p:nvPr/>
          </p:nvSpPr>
          <p:spPr bwMode="gray">
            <a:xfrm>
              <a:off x="6967551" y="5102237"/>
              <a:ext cx="1079500" cy="1081458"/>
            </a:xfrm>
            <a:prstGeom prst="ellipse">
              <a:avLst/>
            </a:prstGeom>
            <a:solidFill>
              <a:srgbClr val="D2CD00"/>
            </a:solidFill>
            <a:ln w="9525">
              <a:noFill/>
              <a:round/>
              <a:headEnd/>
              <a:tailEnd/>
            </a:ln>
          </p:spPr>
          <p:txBody>
            <a:bodyPr wrap="none" anchor="ctr"/>
            <a:lstStyle/>
            <a:p>
              <a:endParaRPr lang="zh-CN" altLang="en-US"/>
            </a:p>
          </p:txBody>
        </p:sp>
        <p:pic>
          <p:nvPicPr>
            <p:cNvPr id="58591" name="Picture 74" descr="light_shadow1"/>
            <p:cNvPicPr>
              <a:picLocks noChangeAspect="1" noChangeArrowheads="1"/>
            </p:cNvPicPr>
            <p:nvPr/>
          </p:nvPicPr>
          <p:blipFill>
            <a:blip r:embed="rId4" cstate="print"/>
            <a:srcRect t="14285"/>
            <a:stretch>
              <a:fillRect/>
            </a:stretch>
          </p:blipFill>
          <p:spPr bwMode="gray">
            <a:xfrm>
              <a:off x="6977987" y="5147250"/>
              <a:ext cx="790783" cy="675190"/>
            </a:xfrm>
            <a:prstGeom prst="rect">
              <a:avLst/>
            </a:prstGeom>
            <a:noFill/>
            <a:ln w="9525">
              <a:noFill/>
              <a:miter lim="800000"/>
              <a:headEnd/>
              <a:tailEnd/>
            </a:ln>
          </p:spPr>
        </p:pic>
        <p:grpSp>
          <p:nvGrpSpPr>
            <p:cNvPr id="3" name="Group 75"/>
            <p:cNvGrpSpPr>
              <a:grpSpLocks/>
            </p:cNvGrpSpPr>
            <p:nvPr/>
          </p:nvGrpSpPr>
          <p:grpSpPr bwMode="auto">
            <a:xfrm rot="-3733502" flipH="1" flipV="1">
              <a:off x="7288074" y="5845665"/>
              <a:ext cx="955081" cy="221466"/>
              <a:chOff x="2520" y="1060"/>
              <a:chExt cx="902" cy="236"/>
            </a:xfrm>
          </p:grpSpPr>
          <p:grpSp>
            <p:nvGrpSpPr>
              <p:cNvPr id="4" name="Group 76"/>
              <p:cNvGrpSpPr>
                <a:grpSpLocks/>
              </p:cNvGrpSpPr>
              <p:nvPr/>
            </p:nvGrpSpPr>
            <p:grpSpPr bwMode="auto">
              <a:xfrm>
                <a:off x="2520" y="1060"/>
                <a:ext cx="742" cy="186"/>
                <a:chOff x="1565" y="2568"/>
                <a:chExt cx="1118" cy="279"/>
              </a:xfrm>
            </p:grpSpPr>
            <p:sp>
              <p:nvSpPr>
                <p:cNvPr id="58610"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11"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12"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13"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5" name="Group 81"/>
              <p:cNvGrpSpPr>
                <a:grpSpLocks/>
              </p:cNvGrpSpPr>
              <p:nvPr/>
            </p:nvGrpSpPr>
            <p:grpSpPr bwMode="auto">
              <a:xfrm rot="1353540">
                <a:off x="2680" y="1110"/>
                <a:ext cx="742" cy="186"/>
                <a:chOff x="1565" y="2568"/>
                <a:chExt cx="1118" cy="279"/>
              </a:xfrm>
            </p:grpSpPr>
            <p:sp>
              <p:nvSpPr>
                <p:cNvPr id="58606"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07"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08"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09"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6" name="Group 86"/>
            <p:cNvGrpSpPr>
              <a:grpSpLocks/>
            </p:cNvGrpSpPr>
            <p:nvPr/>
          </p:nvGrpSpPr>
          <p:grpSpPr bwMode="auto">
            <a:xfrm rot="-3733502" flipH="1" flipV="1">
              <a:off x="7404212" y="5860159"/>
              <a:ext cx="845408" cy="193673"/>
              <a:chOff x="2520" y="1060"/>
              <a:chExt cx="902" cy="236"/>
            </a:xfrm>
          </p:grpSpPr>
          <p:grpSp>
            <p:nvGrpSpPr>
              <p:cNvPr id="7" name="Group 87"/>
              <p:cNvGrpSpPr>
                <a:grpSpLocks/>
              </p:cNvGrpSpPr>
              <p:nvPr/>
            </p:nvGrpSpPr>
            <p:grpSpPr bwMode="auto">
              <a:xfrm>
                <a:off x="2520" y="1060"/>
                <a:ext cx="742" cy="186"/>
                <a:chOff x="1565" y="2568"/>
                <a:chExt cx="1118" cy="279"/>
              </a:xfrm>
            </p:grpSpPr>
            <p:sp>
              <p:nvSpPr>
                <p:cNvPr id="58600"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01"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02"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603"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8" name="Group 92"/>
              <p:cNvGrpSpPr>
                <a:grpSpLocks/>
              </p:cNvGrpSpPr>
              <p:nvPr/>
            </p:nvGrpSpPr>
            <p:grpSpPr bwMode="auto">
              <a:xfrm rot="1353540">
                <a:off x="2680" y="1110"/>
                <a:ext cx="742" cy="186"/>
                <a:chOff x="1565" y="2568"/>
                <a:chExt cx="1118" cy="279"/>
              </a:xfrm>
            </p:grpSpPr>
            <p:sp>
              <p:nvSpPr>
                <p:cNvPr id="58596"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97"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98"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99"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grpSp>
        <p:nvGrpSpPr>
          <p:cNvPr id="9" name="组合 445"/>
          <p:cNvGrpSpPr>
            <a:grpSpLocks/>
          </p:cNvGrpSpPr>
          <p:nvPr/>
        </p:nvGrpSpPr>
        <p:grpSpPr bwMode="auto">
          <a:xfrm>
            <a:off x="5786438" y="1643063"/>
            <a:ext cx="1857375" cy="1143000"/>
            <a:chOff x="8316025" y="1067808"/>
            <a:chExt cx="1146175" cy="1361803"/>
          </a:xfrm>
        </p:grpSpPr>
        <p:sp>
          <p:nvSpPr>
            <p:cNvPr id="58562" name="Oval 70"/>
            <p:cNvSpPr>
              <a:spLocks noChangeArrowheads="1"/>
            </p:cNvSpPr>
            <p:nvPr/>
          </p:nvSpPr>
          <p:spPr bwMode="gray">
            <a:xfrm>
              <a:off x="8316025" y="1067808"/>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563" name="Picture 72" descr="circuler_1"/>
            <p:cNvPicPr>
              <a:picLocks noChangeAspect="1" noChangeArrowheads="1"/>
            </p:cNvPicPr>
            <p:nvPr/>
          </p:nvPicPr>
          <p:blipFill>
            <a:blip r:embed="rId3" cstate="print"/>
            <a:srcRect/>
            <a:stretch>
              <a:fillRect/>
            </a:stretch>
          </p:blipFill>
          <p:spPr bwMode="gray">
            <a:xfrm>
              <a:off x="8350950" y="1097971"/>
              <a:ext cx="1072543" cy="1079150"/>
            </a:xfrm>
            <a:prstGeom prst="rect">
              <a:avLst/>
            </a:prstGeom>
            <a:noFill/>
            <a:ln w="9525">
              <a:noFill/>
              <a:miter lim="800000"/>
              <a:headEnd/>
              <a:tailEnd/>
            </a:ln>
          </p:spPr>
        </p:pic>
        <p:sp>
          <p:nvSpPr>
            <p:cNvPr id="58564" name="Oval 73"/>
            <p:cNvSpPr>
              <a:spLocks noChangeArrowheads="1"/>
            </p:cNvSpPr>
            <p:nvPr/>
          </p:nvSpPr>
          <p:spPr bwMode="gray">
            <a:xfrm>
              <a:off x="8350950" y="1097971"/>
              <a:ext cx="1079500" cy="1081458"/>
            </a:xfrm>
            <a:prstGeom prst="ellipse">
              <a:avLst/>
            </a:prstGeom>
            <a:solidFill>
              <a:srgbClr val="FFC000"/>
            </a:solidFill>
            <a:ln w="9525">
              <a:noFill/>
              <a:round/>
              <a:headEnd/>
              <a:tailEnd/>
            </a:ln>
          </p:spPr>
          <p:txBody>
            <a:bodyPr wrap="none" anchor="ctr"/>
            <a:lstStyle/>
            <a:p>
              <a:endParaRPr lang="zh-CN" altLang="en-US"/>
            </a:p>
          </p:txBody>
        </p:sp>
        <p:pic>
          <p:nvPicPr>
            <p:cNvPr id="58565" name="Picture 74" descr="light_shadow1"/>
            <p:cNvPicPr>
              <a:picLocks noChangeAspect="1" noChangeArrowheads="1"/>
            </p:cNvPicPr>
            <p:nvPr/>
          </p:nvPicPr>
          <p:blipFill>
            <a:blip r:embed="rId4" cstate="print"/>
            <a:srcRect t="14285"/>
            <a:stretch>
              <a:fillRect/>
            </a:stretch>
          </p:blipFill>
          <p:spPr bwMode="gray">
            <a:xfrm>
              <a:off x="8379701" y="1147897"/>
              <a:ext cx="790783" cy="675189"/>
            </a:xfrm>
            <a:prstGeom prst="rect">
              <a:avLst/>
            </a:prstGeom>
            <a:noFill/>
            <a:ln w="9525">
              <a:noFill/>
              <a:miter lim="800000"/>
              <a:headEnd/>
              <a:tailEnd/>
            </a:ln>
          </p:spPr>
        </p:pic>
        <p:grpSp>
          <p:nvGrpSpPr>
            <p:cNvPr id="10" name="Group 75"/>
            <p:cNvGrpSpPr>
              <a:grpSpLocks/>
            </p:cNvGrpSpPr>
            <p:nvPr/>
          </p:nvGrpSpPr>
          <p:grpSpPr bwMode="auto">
            <a:xfrm rot="-3733502" flipH="1" flipV="1">
              <a:off x="8671755" y="1841867"/>
              <a:ext cx="954022" cy="221466"/>
              <a:chOff x="2521" y="1060"/>
              <a:chExt cx="901" cy="236"/>
            </a:xfrm>
          </p:grpSpPr>
          <p:grpSp>
            <p:nvGrpSpPr>
              <p:cNvPr id="11" name="Group 76"/>
              <p:cNvGrpSpPr>
                <a:grpSpLocks/>
              </p:cNvGrpSpPr>
              <p:nvPr/>
            </p:nvGrpSpPr>
            <p:grpSpPr bwMode="auto">
              <a:xfrm>
                <a:off x="2521" y="1060"/>
                <a:ext cx="742" cy="186"/>
                <a:chOff x="1565" y="2568"/>
                <a:chExt cx="1118" cy="279"/>
              </a:xfrm>
            </p:grpSpPr>
            <p:sp>
              <p:nvSpPr>
                <p:cNvPr id="58584"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85"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86"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87"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12" name="Group 81"/>
              <p:cNvGrpSpPr>
                <a:grpSpLocks/>
              </p:cNvGrpSpPr>
              <p:nvPr/>
            </p:nvGrpSpPr>
            <p:grpSpPr bwMode="auto">
              <a:xfrm rot="1353540">
                <a:off x="2680" y="1110"/>
                <a:ext cx="742" cy="186"/>
                <a:chOff x="1565" y="2568"/>
                <a:chExt cx="1118" cy="279"/>
              </a:xfrm>
            </p:grpSpPr>
            <p:sp>
              <p:nvSpPr>
                <p:cNvPr id="58580"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81"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82"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83"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13" name="Group 86"/>
            <p:cNvGrpSpPr>
              <a:grpSpLocks/>
            </p:cNvGrpSpPr>
            <p:nvPr/>
          </p:nvGrpSpPr>
          <p:grpSpPr bwMode="auto">
            <a:xfrm rot="-3733502" flipH="1" flipV="1">
              <a:off x="8787861" y="1856308"/>
              <a:ext cx="844471" cy="193673"/>
              <a:chOff x="2521" y="1060"/>
              <a:chExt cx="901" cy="236"/>
            </a:xfrm>
          </p:grpSpPr>
          <p:grpSp>
            <p:nvGrpSpPr>
              <p:cNvPr id="14" name="Group 87"/>
              <p:cNvGrpSpPr>
                <a:grpSpLocks/>
              </p:cNvGrpSpPr>
              <p:nvPr/>
            </p:nvGrpSpPr>
            <p:grpSpPr bwMode="auto">
              <a:xfrm>
                <a:off x="2521" y="1060"/>
                <a:ext cx="742" cy="186"/>
                <a:chOff x="1565" y="2568"/>
                <a:chExt cx="1118" cy="279"/>
              </a:xfrm>
            </p:grpSpPr>
            <p:sp>
              <p:nvSpPr>
                <p:cNvPr id="58574"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75"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76"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77"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15" name="Group 92"/>
              <p:cNvGrpSpPr>
                <a:grpSpLocks/>
              </p:cNvGrpSpPr>
              <p:nvPr/>
            </p:nvGrpSpPr>
            <p:grpSpPr bwMode="auto">
              <a:xfrm rot="1353540">
                <a:off x="2680" y="1110"/>
                <a:ext cx="742" cy="186"/>
                <a:chOff x="1565" y="2568"/>
                <a:chExt cx="1118" cy="279"/>
              </a:xfrm>
            </p:grpSpPr>
            <p:sp>
              <p:nvSpPr>
                <p:cNvPr id="58570"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71"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72"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73"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sp>
        <p:nvSpPr>
          <p:cNvPr id="6154" name="Line 4"/>
          <p:cNvSpPr>
            <a:spLocks noChangeShapeType="1"/>
          </p:cNvSpPr>
          <p:nvPr/>
        </p:nvSpPr>
        <p:spPr bwMode="gray">
          <a:xfrm>
            <a:off x="1714500" y="3286125"/>
            <a:ext cx="1390650" cy="142875"/>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sp>
        <p:nvSpPr>
          <p:cNvPr id="6155" name="Line 5"/>
          <p:cNvSpPr>
            <a:spLocks noChangeShapeType="1"/>
          </p:cNvSpPr>
          <p:nvPr/>
        </p:nvSpPr>
        <p:spPr bwMode="gray">
          <a:xfrm>
            <a:off x="3643313" y="1928813"/>
            <a:ext cx="661987" cy="1214437"/>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sp>
        <p:nvSpPr>
          <p:cNvPr id="6156" name="Line 6"/>
          <p:cNvSpPr>
            <a:spLocks noChangeShapeType="1"/>
          </p:cNvSpPr>
          <p:nvPr/>
        </p:nvSpPr>
        <p:spPr bwMode="gray">
          <a:xfrm flipH="1">
            <a:off x="3143250" y="4572000"/>
            <a:ext cx="463550" cy="1071563"/>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sp>
        <p:nvSpPr>
          <p:cNvPr id="6157" name="Line 7"/>
          <p:cNvSpPr>
            <a:spLocks noChangeShapeType="1"/>
          </p:cNvSpPr>
          <p:nvPr/>
        </p:nvSpPr>
        <p:spPr bwMode="gray">
          <a:xfrm>
            <a:off x="4714875" y="4572000"/>
            <a:ext cx="500063" cy="928688"/>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sp>
        <p:nvSpPr>
          <p:cNvPr id="6158" name="Line 8"/>
          <p:cNvSpPr>
            <a:spLocks noChangeShapeType="1"/>
          </p:cNvSpPr>
          <p:nvPr/>
        </p:nvSpPr>
        <p:spPr bwMode="gray">
          <a:xfrm flipV="1">
            <a:off x="4857750" y="2286000"/>
            <a:ext cx="1023938" cy="1000125"/>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sp>
        <p:nvSpPr>
          <p:cNvPr id="6159" name="Line 5"/>
          <p:cNvSpPr>
            <a:spLocks noChangeShapeType="1"/>
          </p:cNvSpPr>
          <p:nvPr/>
        </p:nvSpPr>
        <p:spPr bwMode="gray">
          <a:xfrm flipV="1">
            <a:off x="2000250" y="4143375"/>
            <a:ext cx="957263" cy="571500"/>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grpSp>
        <p:nvGrpSpPr>
          <p:cNvPr id="16" name="组合 418"/>
          <p:cNvGrpSpPr>
            <a:grpSpLocks/>
          </p:cNvGrpSpPr>
          <p:nvPr/>
        </p:nvGrpSpPr>
        <p:grpSpPr bwMode="auto">
          <a:xfrm>
            <a:off x="428625" y="2643188"/>
            <a:ext cx="1928813" cy="1571625"/>
            <a:chOff x="8316025" y="1067808"/>
            <a:chExt cx="1146175" cy="1361499"/>
          </a:xfrm>
        </p:grpSpPr>
        <p:sp>
          <p:nvSpPr>
            <p:cNvPr id="58536" name="Oval 70"/>
            <p:cNvSpPr>
              <a:spLocks noChangeArrowheads="1"/>
            </p:cNvSpPr>
            <p:nvPr/>
          </p:nvSpPr>
          <p:spPr bwMode="gray">
            <a:xfrm>
              <a:off x="8316025" y="1067808"/>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537" name="Picture 72" descr="circuler_1"/>
            <p:cNvPicPr>
              <a:picLocks noChangeAspect="1" noChangeArrowheads="1"/>
            </p:cNvPicPr>
            <p:nvPr/>
          </p:nvPicPr>
          <p:blipFill>
            <a:blip r:embed="rId3" cstate="print"/>
            <a:srcRect/>
            <a:stretch>
              <a:fillRect/>
            </a:stretch>
          </p:blipFill>
          <p:spPr bwMode="gray">
            <a:xfrm>
              <a:off x="8350950" y="1097971"/>
              <a:ext cx="1072543" cy="1079150"/>
            </a:xfrm>
            <a:prstGeom prst="rect">
              <a:avLst/>
            </a:prstGeom>
            <a:noFill/>
            <a:ln w="9525">
              <a:noFill/>
              <a:miter lim="800000"/>
              <a:headEnd/>
              <a:tailEnd/>
            </a:ln>
          </p:spPr>
        </p:pic>
        <p:sp>
          <p:nvSpPr>
            <p:cNvPr id="58538" name="Oval 73"/>
            <p:cNvSpPr>
              <a:spLocks noChangeArrowheads="1"/>
            </p:cNvSpPr>
            <p:nvPr/>
          </p:nvSpPr>
          <p:spPr bwMode="gray">
            <a:xfrm>
              <a:off x="8350950" y="1097971"/>
              <a:ext cx="1079500" cy="1081458"/>
            </a:xfrm>
            <a:prstGeom prst="ellipse">
              <a:avLst/>
            </a:prstGeom>
            <a:solidFill>
              <a:srgbClr val="FFC000"/>
            </a:solidFill>
            <a:ln w="9525">
              <a:noFill/>
              <a:round/>
              <a:headEnd/>
              <a:tailEnd/>
            </a:ln>
          </p:spPr>
          <p:txBody>
            <a:bodyPr wrap="none" anchor="ctr"/>
            <a:lstStyle/>
            <a:p>
              <a:endParaRPr lang="zh-CN" altLang="en-US"/>
            </a:p>
          </p:txBody>
        </p:sp>
        <p:pic>
          <p:nvPicPr>
            <p:cNvPr id="58539" name="Picture 74" descr="light_shadow1"/>
            <p:cNvPicPr>
              <a:picLocks noChangeAspect="1" noChangeArrowheads="1"/>
            </p:cNvPicPr>
            <p:nvPr/>
          </p:nvPicPr>
          <p:blipFill>
            <a:blip r:embed="rId4" cstate="print"/>
            <a:srcRect t="14285"/>
            <a:stretch>
              <a:fillRect/>
            </a:stretch>
          </p:blipFill>
          <p:spPr bwMode="gray">
            <a:xfrm>
              <a:off x="8361386" y="1142984"/>
              <a:ext cx="790783" cy="675190"/>
            </a:xfrm>
            <a:prstGeom prst="rect">
              <a:avLst/>
            </a:prstGeom>
            <a:noFill/>
            <a:ln w="9525">
              <a:noFill/>
              <a:miter lim="800000"/>
              <a:headEnd/>
              <a:tailEnd/>
            </a:ln>
          </p:spPr>
        </p:pic>
        <p:grpSp>
          <p:nvGrpSpPr>
            <p:cNvPr id="17" name="Group 75"/>
            <p:cNvGrpSpPr>
              <a:grpSpLocks/>
            </p:cNvGrpSpPr>
            <p:nvPr/>
          </p:nvGrpSpPr>
          <p:grpSpPr bwMode="auto">
            <a:xfrm rot="-3733502" flipH="1" flipV="1">
              <a:off x="8672320" y="1842803"/>
              <a:ext cx="951904" cy="221466"/>
              <a:chOff x="2523" y="1060"/>
              <a:chExt cx="899" cy="236"/>
            </a:xfrm>
          </p:grpSpPr>
          <p:grpSp>
            <p:nvGrpSpPr>
              <p:cNvPr id="18" name="Group 76"/>
              <p:cNvGrpSpPr>
                <a:grpSpLocks/>
              </p:cNvGrpSpPr>
              <p:nvPr/>
            </p:nvGrpSpPr>
            <p:grpSpPr bwMode="auto">
              <a:xfrm>
                <a:off x="2523" y="1060"/>
                <a:ext cx="742" cy="186"/>
                <a:chOff x="1565" y="2568"/>
                <a:chExt cx="1118" cy="279"/>
              </a:xfrm>
            </p:grpSpPr>
            <p:sp>
              <p:nvSpPr>
                <p:cNvPr id="58558"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59"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60"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61"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19" name="Group 81"/>
              <p:cNvGrpSpPr>
                <a:grpSpLocks/>
              </p:cNvGrpSpPr>
              <p:nvPr/>
            </p:nvGrpSpPr>
            <p:grpSpPr bwMode="auto">
              <a:xfrm rot="1353540">
                <a:off x="2680" y="1110"/>
                <a:ext cx="742" cy="186"/>
                <a:chOff x="1565" y="2568"/>
                <a:chExt cx="1118" cy="279"/>
              </a:xfrm>
            </p:grpSpPr>
            <p:sp>
              <p:nvSpPr>
                <p:cNvPr id="58554"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55"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56"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57"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20" name="Group 86"/>
            <p:cNvGrpSpPr>
              <a:grpSpLocks/>
            </p:cNvGrpSpPr>
            <p:nvPr/>
          </p:nvGrpSpPr>
          <p:grpSpPr bwMode="auto">
            <a:xfrm rot="-3733502" flipH="1" flipV="1">
              <a:off x="8788362" y="1857138"/>
              <a:ext cx="842597" cy="193673"/>
              <a:chOff x="2523" y="1060"/>
              <a:chExt cx="899" cy="236"/>
            </a:xfrm>
          </p:grpSpPr>
          <p:grpSp>
            <p:nvGrpSpPr>
              <p:cNvPr id="21" name="Group 87"/>
              <p:cNvGrpSpPr>
                <a:grpSpLocks/>
              </p:cNvGrpSpPr>
              <p:nvPr/>
            </p:nvGrpSpPr>
            <p:grpSpPr bwMode="auto">
              <a:xfrm>
                <a:off x="2523" y="1060"/>
                <a:ext cx="742" cy="186"/>
                <a:chOff x="1565" y="2568"/>
                <a:chExt cx="1118" cy="279"/>
              </a:xfrm>
            </p:grpSpPr>
            <p:sp>
              <p:nvSpPr>
                <p:cNvPr id="58548"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49"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50"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51"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22" name="Group 92"/>
              <p:cNvGrpSpPr>
                <a:grpSpLocks/>
              </p:cNvGrpSpPr>
              <p:nvPr/>
            </p:nvGrpSpPr>
            <p:grpSpPr bwMode="auto">
              <a:xfrm rot="1353540">
                <a:off x="2680" y="1110"/>
                <a:ext cx="742" cy="186"/>
                <a:chOff x="1565" y="2568"/>
                <a:chExt cx="1118" cy="279"/>
              </a:xfrm>
            </p:grpSpPr>
            <p:sp>
              <p:nvSpPr>
                <p:cNvPr id="58544"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45"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46"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47"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grpSp>
        <p:nvGrpSpPr>
          <p:cNvPr id="23" name="组合 445"/>
          <p:cNvGrpSpPr>
            <a:grpSpLocks/>
          </p:cNvGrpSpPr>
          <p:nvPr/>
        </p:nvGrpSpPr>
        <p:grpSpPr bwMode="auto">
          <a:xfrm>
            <a:off x="4857750" y="5286375"/>
            <a:ext cx="2000250" cy="1214438"/>
            <a:chOff x="8316025" y="1067808"/>
            <a:chExt cx="1146175" cy="1361499"/>
          </a:xfrm>
        </p:grpSpPr>
        <p:sp>
          <p:nvSpPr>
            <p:cNvPr id="58510" name="Oval 70"/>
            <p:cNvSpPr>
              <a:spLocks noChangeArrowheads="1"/>
            </p:cNvSpPr>
            <p:nvPr/>
          </p:nvSpPr>
          <p:spPr bwMode="gray">
            <a:xfrm>
              <a:off x="8316025" y="1067808"/>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511" name="Picture 72" descr="circuler_1"/>
            <p:cNvPicPr>
              <a:picLocks noChangeAspect="1" noChangeArrowheads="1"/>
            </p:cNvPicPr>
            <p:nvPr/>
          </p:nvPicPr>
          <p:blipFill>
            <a:blip r:embed="rId3" cstate="print"/>
            <a:srcRect/>
            <a:stretch>
              <a:fillRect/>
            </a:stretch>
          </p:blipFill>
          <p:spPr bwMode="gray">
            <a:xfrm>
              <a:off x="8350950" y="1097971"/>
              <a:ext cx="1072543" cy="1079150"/>
            </a:xfrm>
            <a:prstGeom prst="rect">
              <a:avLst/>
            </a:prstGeom>
            <a:noFill/>
            <a:ln w="9525">
              <a:noFill/>
              <a:miter lim="800000"/>
              <a:headEnd/>
              <a:tailEnd/>
            </a:ln>
          </p:spPr>
        </p:pic>
        <p:sp>
          <p:nvSpPr>
            <p:cNvPr id="58512" name="Oval 73"/>
            <p:cNvSpPr>
              <a:spLocks noChangeArrowheads="1"/>
            </p:cNvSpPr>
            <p:nvPr/>
          </p:nvSpPr>
          <p:spPr bwMode="gray">
            <a:xfrm>
              <a:off x="8350950" y="1097971"/>
              <a:ext cx="1079500" cy="1081458"/>
            </a:xfrm>
            <a:prstGeom prst="ellipse">
              <a:avLst/>
            </a:prstGeom>
            <a:solidFill>
              <a:srgbClr val="FFC000"/>
            </a:solidFill>
            <a:ln w="9525">
              <a:noFill/>
              <a:round/>
              <a:headEnd/>
              <a:tailEnd/>
            </a:ln>
          </p:spPr>
          <p:txBody>
            <a:bodyPr wrap="none" anchor="ctr"/>
            <a:lstStyle/>
            <a:p>
              <a:endParaRPr lang="zh-CN" altLang="en-US"/>
            </a:p>
          </p:txBody>
        </p:sp>
        <p:pic>
          <p:nvPicPr>
            <p:cNvPr id="58513" name="Picture 74" descr="light_shadow1"/>
            <p:cNvPicPr>
              <a:picLocks noChangeAspect="1" noChangeArrowheads="1"/>
            </p:cNvPicPr>
            <p:nvPr/>
          </p:nvPicPr>
          <p:blipFill>
            <a:blip r:embed="rId4" cstate="print"/>
            <a:srcRect t="14285"/>
            <a:stretch>
              <a:fillRect/>
            </a:stretch>
          </p:blipFill>
          <p:spPr bwMode="gray">
            <a:xfrm>
              <a:off x="8361386" y="1142984"/>
              <a:ext cx="790783" cy="675190"/>
            </a:xfrm>
            <a:prstGeom prst="rect">
              <a:avLst/>
            </a:prstGeom>
            <a:noFill/>
            <a:ln w="9525">
              <a:noFill/>
              <a:miter lim="800000"/>
              <a:headEnd/>
              <a:tailEnd/>
            </a:ln>
          </p:spPr>
        </p:pic>
        <p:grpSp>
          <p:nvGrpSpPr>
            <p:cNvPr id="24" name="Group 75"/>
            <p:cNvGrpSpPr>
              <a:grpSpLocks/>
            </p:cNvGrpSpPr>
            <p:nvPr/>
          </p:nvGrpSpPr>
          <p:grpSpPr bwMode="auto">
            <a:xfrm rot="-3733502" flipH="1" flipV="1">
              <a:off x="8672038" y="1842335"/>
              <a:ext cx="952963" cy="221466"/>
              <a:chOff x="2522" y="1060"/>
              <a:chExt cx="900" cy="236"/>
            </a:xfrm>
          </p:grpSpPr>
          <p:grpSp>
            <p:nvGrpSpPr>
              <p:cNvPr id="25" name="Group 76"/>
              <p:cNvGrpSpPr>
                <a:grpSpLocks/>
              </p:cNvGrpSpPr>
              <p:nvPr/>
            </p:nvGrpSpPr>
            <p:grpSpPr bwMode="auto">
              <a:xfrm>
                <a:off x="2522" y="1060"/>
                <a:ext cx="742" cy="186"/>
                <a:chOff x="1565" y="2568"/>
                <a:chExt cx="1118" cy="279"/>
              </a:xfrm>
            </p:grpSpPr>
            <p:sp>
              <p:nvSpPr>
                <p:cNvPr id="58532"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33"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34"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35"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26" name="Group 81"/>
              <p:cNvGrpSpPr>
                <a:grpSpLocks/>
              </p:cNvGrpSpPr>
              <p:nvPr/>
            </p:nvGrpSpPr>
            <p:grpSpPr bwMode="auto">
              <a:xfrm rot="1353540">
                <a:off x="2680" y="1110"/>
                <a:ext cx="742" cy="186"/>
                <a:chOff x="1565" y="2568"/>
                <a:chExt cx="1118" cy="279"/>
              </a:xfrm>
            </p:grpSpPr>
            <p:sp>
              <p:nvSpPr>
                <p:cNvPr id="58528"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29"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30"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31"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27" name="Group 86"/>
            <p:cNvGrpSpPr>
              <a:grpSpLocks/>
            </p:cNvGrpSpPr>
            <p:nvPr/>
          </p:nvGrpSpPr>
          <p:grpSpPr bwMode="auto">
            <a:xfrm rot="-3733502" flipH="1" flipV="1">
              <a:off x="8788111" y="1856723"/>
              <a:ext cx="843534" cy="193673"/>
              <a:chOff x="2522" y="1060"/>
              <a:chExt cx="900" cy="236"/>
            </a:xfrm>
          </p:grpSpPr>
          <p:grpSp>
            <p:nvGrpSpPr>
              <p:cNvPr id="28" name="Group 87"/>
              <p:cNvGrpSpPr>
                <a:grpSpLocks/>
              </p:cNvGrpSpPr>
              <p:nvPr/>
            </p:nvGrpSpPr>
            <p:grpSpPr bwMode="auto">
              <a:xfrm>
                <a:off x="2522" y="1060"/>
                <a:ext cx="742" cy="186"/>
                <a:chOff x="1565" y="2568"/>
                <a:chExt cx="1118" cy="279"/>
              </a:xfrm>
            </p:grpSpPr>
            <p:sp>
              <p:nvSpPr>
                <p:cNvPr id="58522"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23"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24"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25"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29" name="Group 92"/>
              <p:cNvGrpSpPr>
                <a:grpSpLocks/>
              </p:cNvGrpSpPr>
              <p:nvPr/>
            </p:nvGrpSpPr>
            <p:grpSpPr bwMode="auto">
              <a:xfrm rot="1353540">
                <a:off x="2680" y="1110"/>
                <a:ext cx="742" cy="186"/>
                <a:chOff x="1565" y="2568"/>
                <a:chExt cx="1118" cy="279"/>
              </a:xfrm>
            </p:grpSpPr>
            <p:sp>
              <p:nvSpPr>
                <p:cNvPr id="58518"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19"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20"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21"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grpSp>
        <p:nvGrpSpPr>
          <p:cNvPr id="30" name="组合 472"/>
          <p:cNvGrpSpPr>
            <a:grpSpLocks/>
          </p:cNvGrpSpPr>
          <p:nvPr/>
        </p:nvGrpSpPr>
        <p:grpSpPr bwMode="auto">
          <a:xfrm>
            <a:off x="1643063" y="5429250"/>
            <a:ext cx="2071687" cy="1143000"/>
            <a:chOff x="957911" y="2353692"/>
            <a:chExt cx="1146175" cy="1361499"/>
          </a:xfrm>
        </p:grpSpPr>
        <p:sp>
          <p:nvSpPr>
            <p:cNvPr id="58484" name="Oval 70"/>
            <p:cNvSpPr>
              <a:spLocks noChangeArrowheads="1"/>
            </p:cNvSpPr>
            <p:nvPr/>
          </p:nvSpPr>
          <p:spPr bwMode="gray">
            <a:xfrm>
              <a:off x="957911" y="2353692"/>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485" name="Picture 72" descr="circuler_1"/>
            <p:cNvPicPr>
              <a:picLocks noChangeAspect="1" noChangeArrowheads="1"/>
            </p:cNvPicPr>
            <p:nvPr/>
          </p:nvPicPr>
          <p:blipFill>
            <a:blip r:embed="rId3" cstate="print"/>
            <a:srcRect/>
            <a:stretch>
              <a:fillRect/>
            </a:stretch>
          </p:blipFill>
          <p:spPr bwMode="gray">
            <a:xfrm>
              <a:off x="992836" y="2383855"/>
              <a:ext cx="1072543" cy="1079150"/>
            </a:xfrm>
            <a:prstGeom prst="rect">
              <a:avLst/>
            </a:prstGeom>
            <a:noFill/>
            <a:ln w="9525">
              <a:noFill/>
              <a:miter lim="800000"/>
              <a:headEnd/>
              <a:tailEnd/>
            </a:ln>
          </p:spPr>
        </p:pic>
        <p:sp>
          <p:nvSpPr>
            <p:cNvPr id="58486" name="Oval 73"/>
            <p:cNvSpPr>
              <a:spLocks noChangeArrowheads="1"/>
            </p:cNvSpPr>
            <p:nvPr/>
          </p:nvSpPr>
          <p:spPr bwMode="gray">
            <a:xfrm>
              <a:off x="992836" y="2383855"/>
              <a:ext cx="1079500" cy="1081458"/>
            </a:xfrm>
            <a:prstGeom prst="ellipse">
              <a:avLst/>
            </a:prstGeom>
            <a:solidFill>
              <a:srgbClr val="DEA900"/>
            </a:solidFill>
            <a:ln w="9525">
              <a:noFill/>
              <a:round/>
              <a:headEnd/>
              <a:tailEnd/>
            </a:ln>
          </p:spPr>
          <p:txBody>
            <a:bodyPr wrap="none" anchor="ctr"/>
            <a:lstStyle/>
            <a:p>
              <a:endParaRPr lang="zh-CN" altLang="en-US"/>
            </a:p>
          </p:txBody>
        </p:sp>
        <p:pic>
          <p:nvPicPr>
            <p:cNvPr id="58487" name="Picture 74" descr="light_shadow1"/>
            <p:cNvPicPr>
              <a:picLocks noChangeAspect="1" noChangeArrowheads="1"/>
            </p:cNvPicPr>
            <p:nvPr/>
          </p:nvPicPr>
          <p:blipFill>
            <a:blip r:embed="rId4" cstate="print"/>
            <a:srcRect t="14285"/>
            <a:stretch>
              <a:fillRect/>
            </a:stretch>
          </p:blipFill>
          <p:spPr bwMode="gray">
            <a:xfrm>
              <a:off x="1003272" y="2428868"/>
              <a:ext cx="790783" cy="675190"/>
            </a:xfrm>
            <a:prstGeom prst="rect">
              <a:avLst/>
            </a:prstGeom>
            <a:noFill/>
            <a:ln w="9525">
              <a:noFill/>
              <a:miter lim="800000"/>
              <a:headEnd/>
              <a:tailEnd/>
            </a:ln>
          </p:spPr>
        </p:pic>
        <p:grpSp>
          <p:nvGrpSpPr>
            <p:cNvPr id="31" name="Group 75"/>
            <p:cNvGrpSpPr>
              <a:grpSpLocks/>
            </p:cNvGrpSpPr>
            <p:nvPr/>
          </p:nvGrpSpPr>
          <p:grpSpPr bwMode="auto">
            <a:xfrm rot="-3733502" flipH="1" flipV="1">
              <a:off x="1314489" y="3129155"/>
              <a:ext cx="950845" cy="221466"/>
              <a:chOff x="2524" y="1060"/>
              <a:chExt cx="898" cy="236"/>
            </a:xfrm>
          </p:grpSpPr>
          <p:grpSp>
            <p:nvGrpSpPr>
              <p:cNvPr id="64" name="Group 76"/>
              <p:cNvGrpSpPr>
                <a:grpSpLocks/>
              </p:cNvGrpSpPr>
              <p:nvPr/>
            </p:nvGrpSpPr>
            <p:grpSpPr bwMode="auto">
              <a:xfrm>
                <a:off x="2524" y="1060"/>
                <a:ext cx="742" cy="186"/>
                <a:chOff x="1565" y="2568"/>
                <a:chExt cx="1118" cy="279"/>
              </a:xfrm>
            </p:grpSpPr>
            <p:sp>
              <p:nvSpPr>
                <p:cNvPr id="58506"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07"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08"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09"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65" name="Group 81"/>
              <p:cNvGrpSpPr>
                <a:grpSpLocks/>
              </p:cNvGrpSpPr>
              <p:nvPr/>
            </p:nvGrpSpPr>
            <p:grpSpPr bwMode="auto">
              <a:xfrm rot="1353540">
                <a:off x="2680" y="1110"/>
                <a:ext cx="742" cy="186"/>
                <a:chOff x="1565" y="2568"/>
                <a:chExt cx="1118" cy="279"/>
              </a:xfrm>
            </p:grpSpPr>
            <p:sp>
              <p:nvSpPr>
                <p:cNvPr id="58502"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03"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04"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505"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66" name="Group 86"/>
            <p:cNvGrpSpPr>
              <a:grpSpLocks/>
            </p:cNvGrpSpPr>
            <p:nvPr/>
          </p:nvGrpSpPr>
          <p:grpSpPr bwMode="auto">
            <a:xfrm rot="-3733502" flipH="1" flipV="1">
              <a:off x="1430500" y="3143437"/>
              <a:ext cx="841660" cy="193673"/>
              <a:chOff x="2524" y="1060"/>
              <a:chExt cx="898" cy="236"/>
            </a:xfrm>
          </p:grpSpPr>
          <p:grpSp>
            <p:nvGrpSpPr>
              <p:cNvPr id="67" name="Group 87"/>
              <p:cNvGrpSpPr>
                <a:grpSpLocks/>
              </p:cNvGrpSpPr>
              <p:nvPr/>
            </p:nvGrpSpPr>
            <p:grpSpPr bwMode="auto">
              <a:xfrm>
                <a:off x="2524" y="1060"/>
                <a:ext cx="742" cy="186"/>
                <a:chOff x="1565" y="2568"/>
                <a:chExt cx="1118" cy="279"/>
              </a:xfrm>
            </p:grpSpPr>
            <p:sp>
              <p:nvSpPr>
                <p:cNvPr id="58496"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97"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98"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99"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68" name="Group 92"/>
              <p:cNvGrpSpPr>
                <a:grpSpLocks/>
              </p:cNvGrpSpPr>
              <p:nvPr/>
            </p:nvGrpSpPr>
            <p:grpSpPr bwMode="auto">
              <a:xfrm rot="1353540">
                <a:off x="2680" y="1110"/>
                <a:ext cx="742" cy="186"/>
                <a:chOff x="1565" y="2568"/>
                <a:chExt cx="1118" cy="279"/>
              </a:xfrm>
            </p:grpSpPr>
            <p:sp>
              <p:nvSpPr>
                <p:cNvPr id="58492"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93"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94"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95"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grpSp>
        <p:nvGrpSpPr>
          <p:cNvPr id="69" name="组合 613"/>
          <p:cNvGrpSpPr>
            <a:grpSpLocks/>
          </p:cNvGrpSpPr>
          <p:nvPr/>
        </p:nvGrpSpPr>
        <p:grpSpPr bwMode="auto">
          <a:xfrm>
            <a:off x="2500313" y="1071563"/>
            <a:ext cx="2071687" cy="1357312"/>
            <a:chOff x="2146280" y="1719245"/>
            <a:chExt cx="1146175" cy="1361680"/>
          </a:xfrm>
        </p:grpSpPr>
        <p:sp>
          <p:nvSpPr>
            <p:cNvPr id="58458" name="Oval 70"/>
            <p:cNvSpPr>
              <a:spLocks noChangeArrowheads="1"/>
            </p:cNvSpPr>
            <p:nvPr/>
          </p:nvSpPr>
          <p:spPr bwMode="gray">
            <a:xfrm>
              <a:off x="2146280" y="1719245"/>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459" name="Picture 72" descr="circuler_1"/>
            <p:cNvPicPr>
              <a:picLocks noChangeAspect="1" noChangeArrowheads="1"/>
            </p:cNvPicPr>
            <p:nvPr/>
          </p:nvPicPr>
          <p:blipFill>
            <a:blip r:embed="rId3" cstate="print"/>
            <a:srcRect/>
            <a:stretch>
              <a:fillRect/>
            </a:stretch>
          </p:blipFill>
          <p:spPr bwMode="gray">
            <a:xfrm>
              <a:off x="2181205" y="1749408"/>
              <a:ext cx="1072543" cy="1079150"/>
            </a:xfrm>
            <a:prstGeom prst="rect">
              <a:avLst/>
            </a:prstGeom>
            <a:noFill/>
            <a:ln w="9525">
              <a:noFill/>
              <a:miter lim="800000"/>
              <a:headEnd/>
              <a:tailEnd/>
            </a:ln>
          </p:spPr>
        </p:pic>
        <p:sp>
          <p:nvSpPr>
            <p:cNvPr id="58460" name="Oval 73"/>
            <p:cNvSpPr>
              <a:spLocks noChangeArrowheads="1"/>
            </p:cNvSpPr>
            <p:nvPr/>
          </p:nvSpPr>
          <p:spPr bwMode="gray">
            <a:xfrm>
              <a:off x="2181205" y="1749408"/>
              <a:ext cx="1079500" cy="1081458"/>
            </a:xfrm>
            <a:prstGeom prst="ellipse">
              <a:avLst/>
            </a:prstGeom>
            <a:solidFill>
              <a:srgbClr val="DEA900"/>
            </a:solidFill>
            <a:ln w="9525">
              <a:noFill/>
              <a:round/>
              <a:headEnd/>
              <a:tailEnd/>
            </a:ln>
          </p:spPr>
          <p:txBody>
            <a:bodyPr wrap="none" anchor="ctr"/>
            <a:lstStyle/>
            <a:p>
              <a:endParaRPr lang="zh-CN" altLang="en-US"/>
            </a:p>
          </p:txBody>
        </p:sp>
        <p:pic>
          <p:nvPicPr>
            <p:cNvPr id="58461" name="Picture 74" descr="light_shadow1"/>
            <p:cNvPicPr>
              <a:picLocks noChangeAspect="1" noChangeArrowheads="1"/>
            </p:cNvPicPr>
            <p:nvPr/>
          </p:nvPicPr>
          <p:blipFill>
            <a:blip r:embed="rId4" cstate="print"/>
            <a:srcRect t="14285"/>
            <a:stretch>
              <a:fillRect/>
            </a:stretch>
          </p:blipFill>
          <p:spPr bwMode="gray">
            <a:xfrm>
              <a:off x="2191641" y="1794421"/>
              <a:ext cx="790783" cy="675190"/>
            </a:xfrm>
            <a:prstGeom prst="rect">
              <a:avLst/>
            </a:prstGeom>
            <a:noFill/>
            <a:ln w="9525">
              <a:noFill/>
              <a:miter lim="800000"/>
              <a:headEnd/>
              <a:tailEnd/>
            </a:ln>
          </p:spPr>
        </p:pic>
        <p:grpSp>
          <p:nvGrpSpPr>
            <p:cNvPr id="71" name="Group 75"/>
            <p:cNvGrpSpPr>
              <a:grpSpLocks/>
            </p:cNvGrpSpPr>
            <p:nvPr/>
          </p:nvGrpSpPr>
          <p:grpSpPr bwMode="auto">
            <a:xfrm rot="-3733502" flipH="1" flipV="1">
              <a:off x="2502575" y="2494240"/>
              <a:ext cx="951904" cy="221466"/>
              <a:chOff x="2523" y="1060"/>
              <a:chExt cx="899" cy="236"/>
            </a:xfrm>
          </p:grpSpPr>
          <p:grpSp>
            <p:nvGrpSpPr>
              <p:cNvPr id="72" name="Group 76"/>
              <p:cNvGrpSpPr>
                <a:grpSpLocks/>
              </p:cNvGrpSpPr>
              <p:nvPr/>
            </p:nvGrpSpPr>
            <p:grpSpPr bwMode="auto">
              <a:xfrm>
                <a:off x="2523" y="1060"/>
                <a:ext cx="742" cy="186"/>
                <a:chOff x="1565" y="2568"/>
                <a:chExt cx="1118" cy="279"/>
              </a:xfrm>
            </p:grpSpPr>
            <p:sp>
              <p:nvSpPr>
                <p:cNvPr id="58480"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81"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82"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83"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73" name="Group 81"/>
              <p:cNvGrpSpPr>
                <a:grpSpLocks/>
              </p:cNvGrpSpPr>
              <p:nvPr/>
            </p:nvGrpSpPr>
            <p:grpSpPr bwMode="auto">
              <a:xfrm rot="1353540">
                <a:off x="2680" y="1110"/>
                <a:ext cx="742" cy="186"/>
                <a:chOff x="1565" y="2568"/>
                <a:chExt cx="1118" cy="279"/>
              </a:xfrm>
            </p:grpSpPr>
            <p:sp>
              <p:nvSpPr>
                <p:cNvPr id="58476"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77"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78"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79"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74" name="Group 86"/>
            <p:cNvGrpSpPr>
              <a:grpSpLocks/>
            </p:cNvGrpSpPr>
            <p:nvPr/>
          </p:nvGrpSpPr>
          <p:grpSpPr bwMode="auto">
            <a:xfrm rot="-3733502" flipH="1" flipV="1">
              <a:off x="2618621" y="2508572"/>
              <a:ext cx="842596" cy="193673"/>
              <a:chOff x="2523" y="1060"/>
              <a:chExt cx="899" cy="236"/>
            </a:xfrm>
          </p:grpSpPr>
          <p:grpSp>
            <p:nvGrpSpPr>
              <p:cNvPr id="75" name="Group 87"/>
              <p:cNvGrpSpPr>
                <a:grpSpLocks/>
              </p:cNvGrpSpPr>
              <p:nvPr/>
            </p:nvGrpSpPr>
            <p:grpSpPr bwMode="auto">
              <a:xfrm>
                <a:off x="2523" y="1060"/>
                <a:ext cx="742" cy="186"/>
                <a:chOff x="1565" y="2568"/>
                <a:chExt cx="1118" cy="279"/>
              </a:xfrm>
            </p:grpSpPr>
            <p:sp>
              <p:nvSpPr>
                <p:cNvPr id="58470"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71"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72"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73"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76" name="Group 92"/>
              <p:cNvGrpSpPr>
                <a:grpSpLocks/>
              </p:cNvGrpSpPr>
              <p:nvPr/>
            </p:nvGrpSpPr>
            <p:grpSpPr bwMode="auto">
              <a:xfrm rot="1353540">
                <a:off x="2680" y="1110"/>
                <a:ext cx="742" cy="186"/>
                <a:chOff x="1565" y="2568"/>
                <a:chExt cx="1118" cy="279"/>
              </a:xfrm>
            </p:grpSpPr>
            <p:sp>
              <p:nvSpPr>
                <p:cNvPr id="58466"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67"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68"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69"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grpSp>
        <p:nvGrpSpPr>
          <p:cNvPr id="77" name="组合 526"/>
          <p:cNvGrpSpPr>
            <a:grpSpLocks/>
          </p:cNvGrpSpPr>
          <p:nvPr/>
        </p:nvGrpSpPr>
        <p:grpSpPr bwMode="auto">
          <a:xfrm>
            <a:off x="500063" y="4286250"/>
            <a:ext cx="2097087" cy="1285875"/>
            <a:chOff x="6932626" y="5072074"/>
            <a:chExt cx="1146175" cy="1361680"/>
          </a:xfrm>
        </p:grpSpPr>
        <p:sp>
          <p:nvSpPr>
            <p:cNvPr id="58432" name="Oval 70"/>
            <p:cNvSpPr>
              <a:spLocks noChangeArrowheads="1"/>
            </p:cNvSpPr>
            <p:nvPr/>
          </p:nvSpPr>
          <p:spPr bwMode="gray">
            <a:xfrm>
              <a:off x="6932626" y="5072074"/>
              <a:ext cx="1146175" cy="115411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433" name="Picture 72" descr="circuler_1"/>
            <p:cNvPicPr>
              <a:picLocks noChangeAspect="1" noChangeArrowheads="1"/>
            </p:cNvPicPr>
            <p:nvPr/>
          </p:nvPicPr>
          <p:blipFill>
            <a:blip r:embed="rId3" cstate="print"/>
            <a:srcRect/>
            <a:stretch>
              <a:fillRect/>
            </a:stretch>
          </p:blipFill>
          <p:spPr bwMode="gray">
            <a:xfrm>
              <a:off x="6967551" y="5102237"/>
              <a:ext cx="1072543" cy="1079150"/>
            </a:xfrm>
            <a:prstGeom prst="rect">
              <a:avLst/>
            </a:prstGeom>
            <a:noFill/>
            <a:ln w="9525">
              <a:noFill/>
              <a:miter lim="800000"/>
              <a:headEnd/>
              <a:tailEnd/>
            </a:ln>
          </p:spPr>
        </p:pic>
        <p:sp>
          <p:nvSpPr>
            <p:cNvPr id="58434" name="Oval 73"/>
            <p:cNvSpPr>
              <a:spLocks noChangeArrowheads="1"/>
            </p:cNvSpPr>
            <p:nvPr/>
          </p:nvSpPr>
          <p:spPr bwMode="gray">
            <a:xfrm>
              <a:off x="6967551" y="5102237"/>
              <a:ext cx="1079500" cy="1081458"/>
            </a:xfrm>
            <a:prstGeom prst="ellipse">
              <a:avLst/>
            </a:prstGeom>
            <a:solidFill>
              <a:srgbClr val="D2CD00"/>
            </a:solidFill>
            <a:ln w="9525">
              <a:noFill/>
              <a:round/>
              <a:headEnd/>
              <a:tailEnd/>
            </a:ln>
          </p:spPr>
          <p:txBody>
            <a:bodyPr wrap="none" anchor="ctr"/>
            <a:lstStyle/>
            <a:p>
              <a:endParaRPr lang="zh-CN" altLang="en-US"/>
            </a:p>
          </p:txBody>
        </p:sp>
        <p:pic>
          <p:nvPicPr>
            <p:cNvPr id="58435" name="Picture 74" descr="light_shadow1"/>
            <p:cNvPicPr>
              <a:picLocks noChangeAspect="1" noChangeArrowheads="1"/>
            </p:cNvPicPr>
            <p:nvPr/>
          </p:nvPicPr>
          <p:blipFill>
            <a:blip r:embed="rId4" cstate="print"/>
            <a:srcRect t="14285"/>
            <a:stretch>
              <a:fillRect/>
            </a:stretch>
          </p:blipFill>
          <p:spPr bwMode="gray">
            <a:xfrm>
              <a:off x="6977987" y="5147250"/>
              <a:ext cx="790783" cy="675190"/>
            </a:xfrm>
            <a:prstGeom prst="rect">
              <a:avLst/>
            </a:prstGeom>
            <a:noFill/>
            <a:ln w="9525">
              <a:noFill/>
              <a:miter lim="800000"/>
              <a:headEnd/>
              <a:tailEnd/>
            </a:ln>
          </p:spPr>
        </p:pic>
        <p:grpSp>
          <p:nvGrpSpPr>
            <p:cNvPr id="78" name="Group 75"/>
            <p:cNvGrpSpPr>
              <a:grpSpLocks/>
            </p:cNvGrpSpPr>
            <p:nvPr/>
          </p:nvGrpSpPr>
          <p:grpSpPr bwMode="auto">
            <a:xfrm rot="-3733502" flipH="1" flipV="1">
              <a:off x="7288356" y="5846133"/>
              <a:ext cx="954022" cy="221466"/>
              <a:chOff x="2521" y="1060"/>
              <a:chExt cx="901" cy="236"/>
            </a:xfrm>
          </p:grpSpPr>
          <p:grpSp>
            <p:nvGrpSpPr>
              <p:cNvPr id="79" name="Group 76"/>
              <p:cNvGrpSpPr>
                <a:grpSpLocks/>
              </p:cNvGrpSpPr>
              <p:nvPr/>
            </p:nvGrpSpPr>
            <p:grpSpPr bwMode="auto">
              <a:xfrm>
                <a:off x="2521" y="1060"/>
                <a:ext cx="742" cy="186"/>
                <a:chOff x="1565" y="2568"/>
                <a:chExt cx="1118" cy="279"/>
              </a:xfrm>
            </p:grpSpPr>
            <p:sp>
              <p:nvSpPr>
                <p:cNvPr id="58454"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55"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56"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57"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80" name="Group 81"/>
              <p:cNvGrpSpPr>
                <a:grpSpLocks/>
              </p:cNvGrpSpPr>
              <p:nvPr/>
            </p:nvGrpSpPr>
            <p:grpSpPr bwMode="auto">
              <a:xfrm rot="1353540">
                <a:off x="2680" y="1110"/>
                <a:ext cx="742" cy="186"/>
                <a:chOff x="1565" y="2568"/>
                <a:chExt cx="1118" cy="279"/>
              </a:xfrm>
            </p:grpSpPr>
            <p:sp>
              <p:nvSpPr>
                <p:cNvPr id="58450"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51"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52"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53"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81" name="Group 86"/>
            <p:cNvGrpSpPr>
              <a:grpSpLocks/>
            </p:cNvGrpSpPr>
            <p:nvPr/>
          </p:nvGrpSpPr>
          <p:grpSpPr bwMode="auto">
            <a:xfrm rot="-3733502" flipH="1" flipV="1">
              <a:off x="7404462" y="5860574"/>
              <a:ext cx="844471" cy="193673"/>
              <a:chOff x="2521" y="1060"/>
              <a:chExt cx="901" cy="236"/>
            </a:xfrm>
          </p:grpSpPr>
          <p:grpSp>
            <p:nvGrpSpPr>
              <p:cNvPr id="82" name="Group 87"/>
              <p:cNvGrpSpPr>
                <a:grpSpLocks/>
              </p:cNvGrpSpPr>
              <p:nvPr/>
            </p:nvGrpSpPr>
            <p:grpSpPr bwMode="auto">
              <a:xfrm>
                <a:off x="2521" y="1060"/>
                <a:ext cx="742" cy="186"/>
                <a:chOff x="1565" y="2568"/>
                <a:chExt cx="1118" cy="279"/>
              </a:xfrm>
            </p:grpSpPr>
            <p:sp>
              <p:nvSpPr>
                <p:cNvPr id="58444"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45"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46"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47"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83" name="Group 92"/>
              <p:cNvGrpSpPr>
                <a:grpSpLocks/>
              </p:cNvGrpSpPr>
              <p:nvPr/>
            </p:nvGrpSpPr>
            <p:grpSpPr bwMode="auto">
              <a:xfrm rot="1353540">
                <a:off x="2680" y="1110"/>
                <a:ext cx="742" cy="186"/>
                <a:chOff x="1565" y="2568"/>
                <a:chExt cx="1118" cy="279"/>
              </a:xfrm>
            </p:grpSpPr>
            <p:sp>
              <p:nvSpPr>
                <p:cNvPr id="58440"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41"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42"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43"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sp>
        <p:nvSpPr>
          <p:cNvPr id="6165" name="TextBox 35"/>
          <p:cNvSpPr txBox="1">
            <a:spLocks noChangeArrowheads="1"/>
          </p:cNvSpPr>
          <p:nvPr/>
        </p:nvSpPr>
        <p:spPr bwMode="auto">
          <a:xfrm>
            <a:off x="714375" y="3071813"/>
            <a:ext cx="1428750" cy="738187"/>
          </a:xfrm>
          <a:prstGeom prst="rect">
            <a:avLst/>
          </a:prstGeom>
          <a:noFill/>
          <a:ln w="9525">
            <a:noFill/>
            <a:miter lim="800000"/>
            <a:headEnd/>
            <a:tailEnd/>
          </a:ln>
        </p:spPr>
        <p:txBody>
          <a:bodyPr>
            <a:spAutoFit/>
          </a:bodyPr>
          <a:lstStyle/>
          <a:p>
            <a:pPr algn="ctr"/>
            <a:r>
              <a:rPr lang="en-US" altLang="zh-CN" sz="1400" b="1">
                <a:latin typeface="微软雅黑" pitchFamily="34" charset="-122"/>
                <a:ea typeface="微软雅黑" pitchFamily="34" charset="-122"/>
              </a:rPr>
              <a:t>Thomson Data Analyzer</a:t>
            </a:r>
            <a:endParaRPr lang="zh-CN" altLang="en-US" sz="1400" b="1">
              <a:latin typeface="微软雅黑" pitchFamily="34" charset="-122"/>
              <a:ea typeface="微软雅黑" pitchFamily="34" charset="-122"/>
            </a:endParaRPr>
          </a:p>
        </p:txBody>
      </p:sp>
      <p:sp>
        <p:nvSpPr>
          <p:cNvPr id="6166" name="TextBox 36"/>
          <p:cNvSpPr txBox="1">
            <a:spLocks noChangeArrowheads="1"/>
          </p:cNvSpPr>
          <p:nvPr/>
        </p:nvSpPr>
        <p:spPr bwMode="auto">
          <a:xfrm>
            <a:off x="2714625" y="1428750"/>
            <a:ext cx="1714500" cy="523875"/>
          </a:xfrm>
          <a:prstGeom prst="rect">
            <a:avLst/>
          </a:prstGeom>
          <a:noFill/>
          <a:ln w="9525">
            <a:noFill/>
            <a:miter lim="800000"/>
            <a:headEnd/>
            <a:tailEnd/>
          </a:ln>
        </p:spPr>
        <p:txBody>
          <a:bodyPr>
            <a:spAutoFit/>
          </a:bodyPr>
          <a:lstStyle/>
          <a:p>
            <a:pPr algn="ctr"/>
            <a:r>
              <a:rPr lang="en-US" altLang="zh-CN" sz="1400" b="1">
                <a:latin typeface="微软雅黑" pitchFamily="34" charset="-122"/>
                <a:ea typeface="微软雅黑" pitchFamily="34" charset="-122"/>
              </a:rPr>
              <a:t>Science citation index</a:t>
            </a:r>
            <a:endParaRPr lang="zh-CN" altLang="en-US" sz="1400" b="1">
              <a:latin typeface="微软雅黑" pitchFamily="34" charset="-122"/>
              <a:ea typeface="微软雅黑" pitchFamily="34" charset="-122"/>
            </a:endParaRPr>
          </a:p>
        </p:txBody>
      </p:sp>
      <p:sp>
        <p:nvSpPr>
          <p:cNvPr id="58391" name="TextBox 37"/>
          <p:cNvSpPr txBox="1">
            <a:spLocks noChangeArrowheads="1"/>
          </p:cNvSpPr>
          <p:nvPr/>
        </p:nvSpPr>
        <p:spPr bwMode="auto">
          <a:xfrm>
            <a:off x="6000750" y="1785938"/>
            <a:ext cx="1000125" cy="307975"/>
          </a:xfrm>
          <a:prstGeom prst="rect">
            <a:avLst/>
          </a:prstGeom>
          <a:noFill/>
          <a:ln w="9525">
            <a:noFill/>
            <a:miter lim="800000"/>
            <a:headEnd/>
            <a:tailEnd/>
          </a:ln>
        </p:spPr>
        <p:txBody>
          <a:bodyPr>
            <a:spAutoFit/>
          </a:bodyPr>
          <a:lstStyle/>
          <a:p>
            <a:endParaRPr lang="zh-CN" altLang="en-US" sz="1400">
              <a:solidFill>
                <a:srgbClr val="003E2F"/>
              </a:solidFill>
              <a:latin typeface="微软雅黑" pitchFamily="34" charset="-122"/>
              <a:ea typeface="微软雅黑" pitchFamily="34" charset="-122"/>
            </a:endParaRPr>
          </a:p>
        </p:txBody>
      </p:sp>
      <p:sp>
        <p:nvSpPr>
          <p:cNvPr id="6168" name="TextBox 39"/>
          <p:cNvSpPr txBox="1">
            <a:spLocks noChangeArrowheads="1"/>
          </p:cNvSpPr>
          <p:nvPr/>
        </p:nvSpPr>
        <p:spPr bwMode="auto">
          <a:xfrm>
            <a:off x="5072063" y="5500688"/>
            <a:ext cx="1643062" cy="738187"/>
          </a:xfrm>
          <a:prstGeom prst="rect">
            <a:avLst/>
          </a:prstGeom>
          <a:noFill/>
          <a:ln w="9525">
            <a:noFill/>
            <a:miter lim="800000"/>
            <a:headEnd/>
            <a:tailEnd/>
          </a:ln>
        </p:spPr>
        <p:txBody>
          <a:bodyPr>
            <a:spAutoFit/>
          </a:bodyPr>
          <a:lstStyle/>
          <a:p>
            <a:pPr algn="ctr"/>
            <a:r>
              <a:rPr lang="en-US" altLang="zh-CN" sz="1400" b="1" dirty="0" err="1">
                <a:latin typeface="微软雅黑" pitchFamily="34" charset="-122"/>
                <a:ea typeface="微软雅黑" pitchFamily="34" charset="-122"/>
              </a:rPr>
              <a:t>Derwent</a:t>
            </a:r>
            <a:r>
              <a:rPr lang="en-US" altLang="zh-CN" sz="1400" b="1" dirty="0">
                <a:latin typeface="微软雅黑" pitchFamily="34" charset="-122"/>
                <a:ea typeface="微软雅黑" pitchFamily="34" charset="-122"/>
              </a:rPr>
              <a:t> Innovation Index</a:t>
            </a:r>
            <a:endParaRPr lang="zh-CN" altLang="en-US" sz="1400" b="1" dirty="0">
              <a:latin typeface="微软雅黑" pitchFamily="34" charset="-122"/>
              <a:ea typeface="微软雅黑" pitchFamily="34" charset="-122"/>
            </a:endParaRPr>
          </a:p>
        </p:txBody>
      </p:sp>
      <p:sp>
        <p:nvSpPr>
          <p:cNvPr id="6170" name="TextBox 41"/>
          <p:cNvSpPr txBox="1">
            <a:spLocks noChangeArrowheads="1"/>
          </p:cNvSpPr>
          <p:nvPr/>
        </p:nvSpPr>
        <p:spPr bwMode="auto">
          <a:xfrm>
            <a:off x="2071688" y="5715000"/>
            <a:ext cx="1214437" cy="523875"/>
          </a:xfrm>
          <a:prstGeom prst="rect">
            <a:avLst/>
          </a:prstGeom>
          <a:noFill/>
          <a:ln w="9525">
            <a:noFill/>
            <a:miter lim="800000"/>
            <a:headEnd/>
            <a:tailEnd/>
          </a:ln>
        </p:spPr>
        <p:txBody>
          <a:bodyPr>
            <a:spAutoFit/>
          </a:bodyPr>
          <a:lstStyle/>
          <a:p>
            <a:pPr algn="ctr"/>
            <a:r>
              <a:rPr lang="en-US" altLang="zh-CN" sz="1400" b="1">
                <a:latin typeface="微软雅黑" pitchFamily="34" charset="-122"/>
                <a:ea typeface="微软雅黑" pitchFamily="34" charset="-122"/>
              </a:rPr>
              <a:t>Incites </a:t>
            </a:r>
            <a:r>
              <a:rPr lang="zh-CN" altLang="en-US" sz="1400" b="1">
                <a:latin typeface="微软雅黑" pitchFamily="34" charset="-122"/>
                <a:ea typeface="微软雅黑" pitchFamily="34" charset="-122"/>
              </a:rPr>
              <a:t>和</a:t>
            </a:r>
            <a:r>
              <a:rPr lang="en-US" altLang="zh-CN" sz="1400" b="1">
                <a:latin typeface="微软雅黑" pitchFamily="34" charset="-122"/>
                <a:ea typeface="微软雅黑" pitchFamily="34" charset="-122"/>
              </a:rPr>
              <a:t>ESI</a:t>
            </a:r>
            <a:endParaRPr lang="zh-CN" altLang="en-US" sz="1400" b="1">
              <a:latin typeface="微软雅黑" pitchFamily="34" charset="-122"/>
              <a:ea typeface="微软雅黑" pitchFamily="34" charset="-122"/>
            </a:endParaRPr>
          </a:p>
        </p:txBody>
      </p:sp>
      <p:sp>
        <p:nvSpPr>
          <p:cNvPr id="6171" name="TextBox 42"/>
          <p:cNvSpPr txBox="1">
            <a:spLocks noChangeArrowheads="1"/>
          </p:cNvSpPr>
          <p:nvPr/>
        </p:nvSpPr>
        <p:spPr bwMode="auto">
          <a:xfrm>
            <a:off x="928688" y="4643438"/>
            <a:ext cx="1250950" cy="523875"/>
          </a:xfrm>
          <a:prstGeom prst="rect">
            <a:avLst/>
          </a:prstGeom>
          <a:noFill/>
          <a:ln w="9525">
            <a:noFill/>
            <a:miter lim="800000"/>
            <a:headEnd/>
            <a:tailEnd/>
          </a:ln>
        </p:spPr>
        <p:txBody>
          <a:bodyPr>
            <a:spAutoFit/>
          </a:bodyPr>
          <a:lstStyle/>
          <a:p>
            <a:pPr algn="ctr"/>
            <a:r>
              <a:rPr lang="en-US" altLang="zh-CN" sz="1400" b="1">
                <a:latin typeface="微软雅黑" pitchFamily="34" charset="-122"/>
                <a:ea typeface="微软雅黑" pitchFamily="34" charset="-122"/>
              </a:rPr>
              <a:t>Thomson Innovation</a:t>
            </a:r>
            <a:endParaRPr lang="zh-CN" altLang="en-US" sz="1400" b="1">
              <a:latin typeface="微软雅黑" pitchFamily="34" charset="-122"/>
              <a:ea typeface="微软雅黑" pitchFamily="34" charset="-122"/>
            </a:endParaRPr>
          </a:p>
        </p:txBody>
      </p:sp>
      <p:sp>
        <p:nvSpPr>
          <p:cNvPr id="58395" name="Line 7"/>
          <p:cNvSpPr>
            <a:spLocks noChangeShapeType="1"/>
          </p:cNvSpPr>
          <p:nvPr/>
        </p:nvSpPr>
        <p:spPr bwMode="gray">
          <a:xfrm>
            <a:off x="3446463" y="4357688"/>
            <a:ext cx="728662" cy="71437"/>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grpSp>
        <p:nvGrpSpPr>
          <p:cNvPr id="84" name="组合 233"/>
          <p:cNvGrpSpPr>
            <a:grpSpLocks/>
          </p:cNvGrpSpPr>
          <p:nvPr/>
        </p:nvGrpSpPr>
        <p:grpSpPr bwMode="auto">
          <a:xfrm>
            <a:off x="3000375" y="3000375"/>
            <a:ext cx="2346325" cy="1897063"/>
            <a:chOff x="957911" y="2406062"/>
            <a:chExt cx="1107468" cy="1309248"/>
          </a:xfrm>
        </p:grpSpPr>
        <p:sp>
          <p:nvSpPr>
            <p:cNvPr id="58407" name="Oval 70"/>
            <p:cNvSpPr>
              <a:spLocks noChangeArrowheads="1"/>
            </p:cNvSpPr>
            <p:nvPr/>
          </p:nvSpPr>
          <p:spPr bwMode="gray">
            <a:xfrm>
              <a:off x="957911" y="2406062"/>
              <a:ext cx="1078753" cy="1101743"/>
            </a:xfrm>
            <a:prstGeom prst="ellipse">
              <a:avLst/>
            </a:prstGeom>
            <a:solidFill>
              <a:srgbClr val="EAEAEA">
                <a:alpha val="50195"/>
              </a:srgbClr>
            </a:solidFill>
            <a:ln w="9525">
              <a:noFill/>
              <a:round/>
              <a:headEnd/>
              <a:tailEnd/>
            </a:ln>
          </p:spPr>
          <p:txBody>
            <a:bodyPr wrap="none" anchor="ctr"/>
            <a:lstStyle/>
            <a:p>
              <a:endParaRPr lang="zh-CN" altLang="en-US"/>
            </a:p>
          </p:txBody>
        </p:sp>
        <p:pic>
          <p:nvPicPr>
            <p:cNvPr id="58408" name="Picture 72" descr="circuler_1"/>
            <p:cNvPicPr>
              <a:picLocks noChangeAspect="1" noChangeArrowheads="1"/>
            </p:cNvPicPr>
            <p:nvPr/>
          </p:nvPicPr>
          <p:blipFill>
            <a:blip r:embed="rId5" cstate="print"/>
            <a:srcRect/>
            <a:stretch>
              <a:fillRect/>
            </a:stretch>
          </p:blipFill>
          <p:spPr bwMode="gray">
            <a:xfrm>
              <a:off x="992836" y="2433168"/>
              <a:ext cx="1072543" cy="1029837"/>
            </a:xfrm>
            <a:prstGeom prst="rect">
              <a:avLst/>
            </a:prstGeom>
            <a:noFill/>
            <a:ln w="9525">
              <a:noFill/>
              <a:miter lim="800000"/>
              <a:headEnd/>
              <a:tailEnd/>
            </a:ln>
          </p:spPr>
        </p:pic>
        <p:sp>
          <p:nvSpPr>
            <p:cNvPr id="58409" name="Oval 73"/>
            <p:cNvSpPr>
              <a:spLocks noChangeArrowheads="1"/>
            </p:cNvSpPr>
            <p:nvPr/>
          </p:nvSpPr>
          <p:spPr bwMode="gray">
            <a:xfrm>
              <a:off x="992836" y="2458432"/>
              <a:ext cx="1043828" cy="1047398"/>
            </a:xfrm>
            <a:prstGeom prst="ellipse">
              <a:avLst/>
            </a:prstGeom>
            <a:solidFill>
              <a:srgbClr val="0070C0"/>
            </a:solidFill>
            <a:ln w="9525">
              <a:noFill/>
              <a:round/>
              <a:headEnd/>
              <a:tailEnd/>
            </a:ln>
          </p:spPr>
          <p:txBody>
            <a:bodyPr wrap="none" anchor="ctr"/>
            <a:lstStyle/>
            <a:p>
              <a:endParaRPr lang="zh-CN" altLang="en-US"/>
            </a:p>
          </p:txBody>
        </p:sp>
        <p:grpSp>
          <p:nvGrpSpPr>
            <p:cNvPr id="85" name="Group 75"/>
            <p:cNvGrpSpPr>
              <a:grpSpLocks/>
            </p:cNvGrpSpPr>
            <p:nvPr/>
          </p:nvGrpSpPr>
          <p:grpSpPr bwMode="auto">
            <a:xfrm rot="-3733502" flipH="1" flipV="1">
              <a:off x="1314489" y="3129155"/>
              <a:ext cx="950845" cy="221466"/>
              <a:chOff x="2524" y="1060"/>
              <a:chExt cx="898" cy="236"/>
            </a:xfrm>
          </p:grpSpPr>
          <p:grpSp>
            <p:nvGrpSpPr>
              <p:cNvPr id="86" name="Group 76"/>
              <p:cNvGrpSpPr>
                <a:grpSpLocks/>
              </p:cNvGrpSpPr>
              <p:nvPr/>
            </p:nvGrpSpPr>
            <p:grpSpPr bwMode="auto">
              <a:xfrm>
                <a:off x="2524" y="1060"/>
                <a:ext cx="742" cy="186"/>
                <a:chOff x="1565" y="2568"/>
                <a:chExt cx="1118" cy="279"/>
              </a:xfrm>
            </p:grpSpPr>
            <p:sp>
              <p:nvSpPr>
                <p:cNvPr id="58428" name="AutoShape 77"/>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29" name="AutoShape 78"/>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30" name="AutoShape 79"/>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31" name="AutoShape 80"/>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87" name="Group 81"/>
              <p:cNvGrpSpPr>
                <a:grpSpLocks/>
              </p:cNvGrpSpPr>
              <p:nvPr/>
            </p:nvGrpSpPr>
            <p:grpSpPr bwMode="auto">
              <a:xfrm rot="1353540">
                <a:off x="2680" y="1110"/>
                <a:ext cx="742" cy="186"/>
                <a:chOff x="1565" y="2568"/>
                <a:chExt cx="1118" cy="279"/>
              </a:xfrm>
            </p:grpSpPr>
            <p:sp>
              <p:nvSpPr>
                <p:cNvPr id="58424" name="AutoShape 82"/>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25" name="AutoShape 83"/>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26" name="AutoShape 84"/>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27" name="AutoShape 85"/>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nvGrpSpPr>
            <p:cNvPr id="88" name="Group 86"/>
            <p:cNvGrpSpPr>
              <a:grpSpLocks/>
            </p:cNvGrpSpPr>
            <p:nvPr/>
          </p:nvGrpSpPr>
          <p:grpSpPr bwMode="auto">
            <a:xfrm rot="-3733502" flipH="1" flipV="1">
              <a:off x="1430500" y="3143437"/>
              <a:ext cx="841660" cy="193673"/>
              <a:chOff x="2524" y="1060"/>
              <a:chExt cx="898" cy="236"/>
            </a:xfrm>
          </p:grpSpPr>
          <p:grpSp>
            <p:nvGrpSpPr>
              <p:cNvPr id="89" name="Group 87"/>
              <p:cNvGrpSpPr>
                <a:grpSpLocks/>
              </p:cNvGrpSpPr>
              <p:nvPr/>
            </p:nvGrpSpPr>
            <p:grpSpPr bwMode="auto">
              <a:xfrm>
                <a:off x="2524" y="1060"/>
                <a:ext cx="742" cy="186"/>
                <a:chOff x="1565" y="2568"/>
                <a:chExt cx="1118" cy="279"/>
              </a:xfrm>
            </p:grpSpPr>
            <p:sp>
              <p:nvSpPr>
                <p:cNvPr id="58418" name="AutoShape 88"/>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19" name="AutoShape 89"/>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20" name="AutoShape 90"/>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21" name="AutoShape 91"/>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nvGrpSpPr>
              <p:cNvPr id="90" name="Group 92"/>
              <p:cNvGrpSpPr>
                <a:grpSpLocks/>
              </p:cNvGrpSpPr>
              <p:nvPr/>
            </p:nvGrpSpPr>
            <p:grpSpPr bwMode="auto">
              <a:xfrm rot="1353540">
                <a:off x="2680" y="1110"/>
                <a:ext cx="742" cy="186"/>
                <a:chOff x="1565" y="2568"/>
                <a:chExt cx="1118" cy="279"/>
              </a:xfrm>
            </p:grpSpPr>
            <p:sp>
              <p:nvSpPr>
                <p:cNvPr id="58414" name="AutoShape 93"/>
                <p:cNvSpPr>
                  <a:spLocks noChangeArrowheads="1"/>
                </p:cNvSpPr>
                <p:nvPr/>
              </p:nvSpPr>
              <p:spPr bwMode="white">
                <a:xfrm rot="5263130">
                  <a:off x="1859"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15" name="AutoShape 94"/>
                <p:cNvSpPr>
                  <a:spLocks noChangeArrowheads="1"/>
                </p:cNvSpPr>
                <p:nvPr/>
              </p:nvSpPr>
              <p:spPr bwMode="white">
                <a:xfrm rot="6078281">
                  <a:off x="1995" y="2274"/>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16" name="AutoShape 95"/>
                <p:cNvSpPr>
                  <a:spLocks noChangeArrowheads="1"/>
                </p:cNvSpPr>
                <p:nvPr/>
              </p:nvSpPr>
              <p:spPr bwMode="white">
                <a:xfrm rot="6373927">
                  <a:off x="2071" y="229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sp>
              <p:nvSpPr>
                <p:cNvPr id="58417" name="AutoShape 96"/>
                <p:cNvSpPr>
                  <a:spLocks noChangeArrowheads="1"/>
                </p:cNvSpPr>
                <p:nvPr/>
              </p:nvSpPr>
              <p:spPr bwMode="white">
                <a:xfrm rot="6906312">
                  <a:off x="2161" y="2326"/>
                  <a:ext cx="227" cy="816"/>
                </a:xfrm>
                <a:prstGeom prst="moon">
                  <a:avLst>
                    <a:gd name="adj" fmla="val 49773"/>
                  </a:avLst>
                </a:prstGeom>
                <a:solidFill>
                  <a:srgbClr val="FFFFFF">
                    <a:alpha val="3922"/>
                  </a:srgbClr>
                </a:solidFill>
                <a:ln w="9525">
                  <a:noFill/>
                  <a:miter lim="800000"/>
                  <a:headEnd/>
                  <a:tailEnd/>
                </a:ln>
              </p:spPr>
              <p:txBody>
                <a:bodyPr wrap="none" anchor="ctr"/>
                <a:lstStyle/>
                <a:p>
                  <a:endParaRPr lang="zh-CN" altLang="en-US"/>
                </a:p>
              </p:txBody>
            </p:sp>
          </p:grpSp>
        </p:grpSp>
      </p:grpSp>
      <p:grpSp>
        <p:nvGrpSpPr>
          <p:cNvPr id="91" name="Group 59"/>
          <p:cNvGrpSpPr>
            <a:grpSpLocks/>
          </p:cNvGrpSpPr>
          <p:nvPr/>
        </p:nvGrpSpPr>
        <p:grpSpPr bwMode="auto">
          <a:xfrm>
            <a:off x="3071813" y="3071813"/>
            <a:ext cx="2143125" cy="1527175"/>
            <a:chOff x="1969" y="1939"/>
            <a:chExt cx="709" cy="673"/>
          </a:xfrm>
        </p:grpSpPr>
        <p:sp>
          <p:nvSpPr>
            <p:cNvPr id="58405" name="Oval 61"/>
            <p:cNvSpPr>
              <a:spLocks noChangeArrowheads="1"/>
            </p:cNvSpPr>
            <p:nvPr/>
          </p:nvSpPr>
          <p:spPr bwMode="auto">
            <a:xfrm>
              <a:off x="1969" y="1939"/>
              <a:ext cx="709" cy="673"/>
            </a:xfrm>
            <a:prstGeom prst="ellipse">
              <a:avLst/>
            </a:prstGeom>
            <a:gradFill rotWithShape="1">
              <a:gsLst>
                <a:gs pos="0">
                  <a:srgbClr val="6BA1C5"/>
                </a:gs>
                <a:gs pos="100000">
                  <a:srgbClr val="314A5A"/>
                </a:gs>
              </a:gsLst>
              <a:path path="rect">
                <a:fillToRect r="100000" b="100000"/>
              </a:path>
            </a:gradFill>
            <a:ln w="9525">
              <a:noFill/>
              <a:round/>
              <a:headEnd/>
              <a:tailEnd/>
            </a:ln>
          </p:spPr>
          <p:txBody>
            <a:bodyPr wrap="none" anchor="ctr"/>
            <a:lstStyle/>
            <a:p>
              <a:pPr algn="ctr">
                <a:spcBef>
                  <a:spcPct val="50000"/>
                </a:spcBef>
              </a:pPr>
              <a:endParaRPr lang="en-US" altLang="ko-KR" sz="1400">
                <a:solidFill>
                  <a:srgbClr val="FFFFFF"/>
                </a:solidFill>
                <a:latin typeface="HY헤드라인M"/>
                <a:ea typeface="HY헤드라인M"/>
                <a:cs typeface="HY헤드라인M"/>
              </a:endParaRPr>
            </a:p>
          </p:txBody>
        </p:sp>
        <p:sp>
          <p:nvSpPr>
            <p:cNvPr id="58406" name="Oval 62"/>
            <p:cNvSpPr>
              <a:spLocks noChangeArrowheads="1"/>
            </p:cNvSpPr>
            <p:nvPr/>
          </p:nvSpPr>
          <p:spPr bwMode="auto">
            <a:xfrm>
              <a:off x="2115" y="1953"/>
              <a:ext cx="163" cy="170"/>
            </a:xfrm>
            <a:prstGeom prst="ellipse">
              <a:avLst/>
            </a:prstGeom>
            <a:gradFill rotWithShape="1">
              <a:gsLst>
                <a:gs pos="0">
                  <a:srgbClr val="FFFFFF">
                    <a:alpha val="70000"/>
                  </a:srgbClr>
                </a:gs>
                <a:gs pos="100000">
                  <a:srgbClr val="FFFFFF">
                    <a:alpha val="0"/>
                  </a:srgbClr>
                </a:gs>
              </a:gsLst>
              <a:path path="shape">
                <a:fillToRect l="50000" t="50000" r="50000" b="50000"/>
              </a:path>
            </a:gradFill>
            <a:ln w="9525">
              <a:noFill/>
              <a:round/>
              <a:headEnd/>
              <a:tailEnd/>
            </a:ln>
          </p:spPr>
          <p:txBody>
            <a:bodyPr wrap="none" anchor="ctr"/>
            <a:lstStyle/>
            <a:p>
              <a:endParaRPr lang="zh-CN" altLang="en-US"/>
            </a:p>
          </p:txBody>
        </p:sp>
      </p:grpSp>
      <p:sp>
        <p:nvSpPr>
          <p:cNvPr id="58398" name="TextBox 43"/>
          <p:cNvSpPr txBox="1">
            <a:spLocks noChangeArrowheads="1"/>
          </p:cNvSpPr>
          <p:nvPr/>
        </p:nvSpPr>
        <p:spPr bwMode="auto">
          <a:xfrm>
            <a:off x="2651125" y="4143375"/>
            <a:ext cx="795338" cy="338138"/>
          </a:xfrm>
          <a:prstGeom prst="rect">
            <a:avLst/>
          </a:prstGeom>
          <a:noFill/>
          <a:ln w="9525">
            <a:noFill/>
            <a:miter lim="800000"/>
            <a:headEnd/>
            <a:tailEnd/>
          </a:ln>
        </p:spPr>
        <p:txBody>
          <a:bodyPr>
            <a:spAutoFit/>
          </a:bodyPr>
          <a:lstStyle/>
          <a:p>
            <a:pPr algn="ctr"/>
            <a:endParaRPr lang="zh-CN" altLang="en-US" sz="1600">
              <a:solidFill>
                <a:schemeClr val="bg1"/>
              </a:solidFill>
              <a:latin typeface="微软雅黑" pitchFamily="34" charset="-122"/>
              <a:ea typeface="微软雅黑" pitchFamily="34" charset="-122"/>
            </a:endParaRPr>
          </a:p>
        </p:txBody>
      </p:sp>
      <p:sp>
        <p:nvSpPr>
          <p:cNvPr id="58399" name="TextBox 35"/>
          <p:cNvSpPr txBox="1">
            <a:spLocks noChangeArrowheads="1"/>
          </p:cNvSpPr>
          <p:nvPr/>
        </p:nvSpPr>
        <p:spPr bwMode="auto">
          <a:xfrm>
            <a:off x="3214688" y="3643313"/>
            <a:ext cx="1785937" cy="523875"/>
          </a:xfrm>
          <a:prstGeom prst="rect">
            <a:avLst/>
          </a:prstGeom>
          <a:noFill/>
          <a:ln w="9525">
            <a:noFill/>
            <a:miter lim="800000"/>
            <a:headEnd/>
            <a:tailEnd/>
          </a:ln>
        </p:spPr>
        <p:txBody>
          <a:bodyPr>
            <a:spAutoFit/>
          </a:bodyPr>
          <a:lstStyle/>
          <a:p>
            <a:pPr algn="ctr"/>
            <a:r>
              <a:rPr lang="en-US" altLang="zh-CN" sz="1400">
                <a:solidFill>
                  <a:schemeClr val="bg1"/>
                </a:solidFill>
                <a:latin typeface="微软雅黑" pitchFamily="34" charset="-122"/>
                <a:ea typeface="微软雅黑" pitchFamily="34" charset="-122"/>
              </a:rPr>
              <a:t>Thomson Reuters</a:t>
            </a:r>
            <a:r>
              <a:rPr lang="zh-CN" altLang="en-US" sz="1400">
                <a:solidFill>
                  <a:schemeClr val="bg1"/>
                </a:solidFill>
                <a:latin typeface="微软雅黑" pitchFamily="34" charset="-122"/>
                <a:ea typeface="微软雅黑" pitchFamily="34" charset="-122"/>
              </a:rPr>
              <a:t>信息解决方案专家</a:t>
            </a:r>
          </a:p>
        </p:txBody>
      </p:sp>
      <p:sp>
        <p:nvSpPr>
          <p:cNvPr id="257" name="Line 8"/>
          <p:cNvSpPr>
            <a:spLocks noChangeShapeType="1"/>
          </p:cNvSpPr>
          <p:nvPr/>
        </p:nvSpPr>
        <p:spPr bwMode="gray">
          <a:xfrm>
            <a:off x="5000625" y="4071938"/>
            <a:ext cx="1214438" cy="214312"/>
          </a:xfrm>
          <a:prstGeom prst="line">
            <a:avLst/>
          </a:prstGeom>
          <a:noFill/>
          <a:ln w="19050">
            <a:solidFill>
              <a:srgbClr val="FFBD5B"/>
            </a:solidFill>
            <a:round/>
            <a:headEnd type="triangle" w="med" len="med"/>
            <a:tailEnd type="triangle" w="med" len="med"/>
          </a:ln>
        </p:spPr>
        <p:txBody>
          <a:bodyPr wrap="none" anchor="ctr"/>
          <a:lstStyle/>
          <a:p>
            <a:endParaRPr lang="zh-CN" altLang="en-US"/>
          </a:p>
        </p:txBody>
      </p:sp>
      <p:sp>
        <p:nvSpPr>
          <p:cNvPr id="259" name="TextBox 36"/>
          <p:cNvSpPr txBox="1">
            <a:spLocks noChangeArrowheads="1"/>
          </p:cNvSpPr>
          <p:nvPr/>
        </p:nvSpPr>
        <p:spPr bwMode="auto">
          <a:xfrm>
            <a:off x="6000750" y="4214813"/>
            <a:ext cx="2071688" cy="307975"/>
          </a:xfrm>
          <a:prstGeom prst="rect">
            <a:avLst/>
          </a:prstGeom>
          <a:noFill/>
          <a:ln w="9525">
            <a:noFill/>
            <a:miter lim="800000"/>
            <a:headEnd/>
            <a:tailEnd/>
          </a:ln>
        </p:spPr>
        <p:txBody>
          <a:bodyPr>
            <a:spAutoFit/>
          </a:bodyPr>
          <a:lstStyle/>
          <a:p>
            <a:pPr algn="ctr"/>
            <a:r>
              <a:rPr lang="en-US" altLang="zh-CN" sz="1400" b="1">
                <a:latin typeface="微软雅黑" pitchFamily="34" charset="-122"/>
                <a:ea typeface="微软雅黑" pitchFamily="34" charset="-122"/>
              </a:rPr>
              <a:t>Book citation Index</a:t>
            </a:r>
            <a:endParaRPr lang="zh-CN" altLang="en-US" sz="1400" b="1">
              <a:latin typeface="微软雅黑" pitchFamily="34" charset="-122"/>
              <a:ea typeface="微软雅黑" pitchFamily="34" charset="-122"/>
            </a:endParaRPr>
          </a:p>
        </p:txBody>
      </p:sp>
      <p:sp>
        <p:nvSpPr>
          <p:cNvPr id="261" name="TextBox 36"/>
          <p:cNvSpPr txBox="1">
            <a:spLocks noChangeArrowheads="1"/>
          </p:cNvSpPr>
          <p:nvPr/>
        </p:nvSpPr>
        <p:spPr bwMode="auto">
          <a:xfrm>
            <a:off x="5929313" y="1857375"/>
            <a:ext cx="1714500" cy="523875"/>
          </a:xfrm>
          <a:prstGeom prst="rect">
            <a:avLst/>
          </a:prstGeom>
          <a:noFill/>
          <a:ln w="9525">
            <a:noFill/>
            <a:miter lim="800000"/>
            <a:headEnd/>
            <a:tailEnd/>
          </a:ln>
        </p:spPr>
        <p:txBody>
          <a:bodyPr>
            <a:spAutoFit/>
          </a:bodyPr>
          <a:lstStyle/>
          <a:p>
            <a:pPr algn="ctr"/>
            <a:r>
              <a:rPr lang="en-US" altLang="zh-CN" sz="1400" b="1">
                <a:latin typeface="微软雅黑" pitchFamily="34" charset="-122"/>
                <a:ea typeface="微软雅黑" pitchFamily="34" charset="-122"/>
              </a:rPr>
              <a:t>Conference citation Index</a:t>
            </a:r>
            <a:endParaRPr lang="zh-CN" altLang="en-US" sz="1400" b="1">
              <a:latin typeface="微软雅黑" pitchFamily="34" charset="-122"/>
              <a:ea typeface="微软雅黑" pitchFamily="34" charset="-122"/>
            </a:endParaRPr>
          </a:p>
        </p:txBody>
      </p:sp>
      <p:sp>
        <p:nvSpPr>
          <p:cNvPr id="263" name="矩形 262"/>
          <p:cNvSpPr>
            <a:spLocks noChangeArrowheads="1"/>
          </p:cNvSpPr>
          <p:nvPr/>
        </p:nvSpPr>
        <p:spPr bwMode="auto">
          <a:xfrm>
            <a:off x="142875" y="2428875"/>
            <a:ext cx="2571750" cy="3071813"/>
          </a:xfrm>
          <a:prstGeom prst="rect">
            <a:avLst/>
          </a:prstGeom>
          <a:noFill/>
          <a:ln w="28575" algn="ctr">
            <a:solidFill>
              <a:schemeClr val="tx2"/>
            </a:solidFill>
            <a:prstDash val="dash"/>
            <a:round/>
            <a:headEnd/>
            <a:tailEnd/>
          </a:ln>
        </p:spPr>
        <p:txBody>
          <a:bodyPr lIns="0" tIns="0" rIns="182880" bIns="0"/>
          <a:lstStyle/>
          <a:p>
            <a:pPr>
              <a:spcBef>
                <a:spcPct val="50000"/>
              </a:spcBef>
            </a:pPr>
            <a:endParaRPr lang="zh-CN" altLang="en-US" sz="2400"/>
          </a:p>
        </p:txBody>
      </p:sp>
      <p:sp>
        <p:nvSpPr>
          <p:cNvPr id="243" name="矩形 262"/>
          <p:cNvSpPr>
            <a:spLocks noChangeArrowheads="1"/>
          </p:cNvSpPr>
          <p:nvPr/>
        </p:nvSpPr>
        <p:spPr bwMode="auto">
          <a:xfrm>
            <a:off x="4521200" y="5084763"/>
            <a:ext cx="2571750" cy="1439862"/>
          </a:xfrm>
          <a:prstGeom prst="rect">
            <a:avLst/>
          </a:prstGeom>
          <a:noFill/>
          <a:ln w="28575" algn="ctr">
            <a:solidFill>
              <a:schemeClr val="tx2"/>
            </a:solidFill>
            <a:prstDash val="dash"/>
            <a:round/>
            <a:headEnd/>
            <a:tailEnd/>
          </a:ln>
        </p:spPr>
        <p:txBody>
          <a:bodyPr lIns="0" tIns="0" rIns="182880" bIns="0"/>
          <a:lstStyle/>
          <a:p>
            <a:pPr>
              <a:spcBef>
                <a:spcPct val="50000"/>
              </a:spcBef>
            </a:pPr>
            <a:endParaRPr lang="zh-CN" altLang="en-US" sz="2400"/>
          </a:p>
        </p:txBody>
      </p:sp>
      <p:sp>
        <p:nvSpPr>
          <p:cNvPr id="244" name="Rectangle 39"/>
          <p:cNvSpPr>
            <a:spLocks noChangeArrowheads="1"/>
          </p:cNvSpPr>
          <p:nvPr/>
        </p:nvSpPr>
        <p:spPr bwMode="auto">
          <a:xfrm>
            <a:off x="467544" y="116632"/>
            <a:ext cx="7848872" cy="836612"/>
          </a:xfrm>
          <a:prstGeom prst="rect">
            <a:avLst/>
          </a:prstGeom>
          <a:noFill/>
          <a:ln w="9525">
            <a:noFill/>
            <a:miter lim="800000"/>
            <a:headEnd/>
            <a:tailEnd/>
          </a:ln>
        </p:spPr>
        <p:txBody>
          <a:bodyPr lIns="0" tIns="0" rIns="0" bIns="0" anchor="b"/>
          <a:lstStyle/>
          <a:p>
            <a:pPr>
              <a:lnSpc>
                <a:spcPct val="90000"/>
              </a:lnSpc>
            </a:pPr>
            <a:r>
              <a:rPr lang="zh-CN" altLang="en-US" sz="3200" dirty="0">
                <a:solidFill>
                  <a:schemeClr val="tx2"/>
                </a:solidFill>
                <a:latin typeface="微软雅黑" pitchFamily="34" charset="-122"/>
                <a:ea typeface="微软雅黑" pitchFamily="34" charset="-122"/>
              </a:rPr>
              <a:t>汤森路</a:t>
            </a:r>
            <a:r>
              <a:rPr lang="zh-CN" altLang="en-US" sz="3200" dirty="0" smtClean="0">
                <a:solidFill>
                  <a:schemeClr val="tx2"/>
                </a:solidFill>
                <a:latin typeface="微软雅黑" pitchFamily="34" charset="-122"/>
                <a:ea typeface="微软雅黑" pitchFamily="34" charset="-122"/>
              </a:rPr>
              <a:t>透整体的专利解决方案</a:t>
            </a:r>
            <a:endParaRPr lang="en-US" altLang="zh-CN" sz="3200" dirty="0">
              <a:solidFill>
                <a:schemeClr val="tx2"/>
              </a:solidFill>
              <a:latin typeface="微软雅黑" pitchFamily="34" charset="-122"/>
              <a:ea typeface="微软雅黑" pitchFamily="34" charset="-122"/>
            </a:endParaRPr>
          </a:p>
        </p:txBody>
      </p:sp>
    </p:spTree>
    <p:extLst>
      <p:ext uri="{BB962C8B-B14F-4D97-AF65-F5344CB8AC3E}">
        <p14:creationId xmlns="" xmlns:p14="http://schemas.microsoft.com/office/powerpoint/2010/main" val="245840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blinds(horizontal)">
                                      <p:cBhvr>
                                        <p:cTn id="7" dur="500"/>
                                        <p:tgtEl>
                                          <p:spTgt spid="243"/>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157"/>
                                        </p:tgtEl>
                                        <p:attrNameLst>
                                          <p:attrName>style.visibility</p:attrName>
                                        </p:attrNameLst>
                                      </p:cBhvr>
                                      <p:to>
                                        <p:strVal val="visible"/>
                                      </p:to>
                                    </p:set>
                                    <p:animEffect transition="in" filter="blinds(horizontal)">
                                      <p:cBhvr>
                                        <p:cTn id="13" dur="500"/>
                                        <p:tgtEl>
                                          <p:spTgt spid="6157"/>
                                        </p:tgtEl>
                                      </p:cBhvr>
                                    </p:animEffect>
                                  </p:childTnLst>
                                </p:cTn>
                              </p:par>
                              <p:par>
                                <p:cTn id="14" presetID="3" presetClass="entr" presetSubtype="10" fill="hold" grpId="1" nodeType="withEffect">
                                  <p:stCondLst>
                                    <p:cond delay="0"/>
                                  </p:stCondLst>
                                  <p:childTnLst>
                                    <p:set>
                                      <p:cBhvr>
                                        <p:cTn id="15" dur="1" fill="hold">
                                          <p:stCondLst>
                                            <p:cond delay="0"/>
                                          </p:stCondLst>
                                        </p:cTn>
                                        <p:tgtEl>
                                          <p:spTgt spid="6168"/>
                                        </p:tgtEl>
                                        <p:attrNameLst>
                                          <p:attrName>style.visibility</p:attrName>
                                        </p:attrNameLst>
                                      </p:cBhvr>
                                      <p:to>
                                        <p:strVal val="visible"/>
                                      </p:to>
                                    </p:set>
                                    <p:animEffect transition="in" filter="blinds(horizontal)">
                                      <p:cBhvr>
                                        <p:cTn id="16" dur="500"/>
                                        <p:tgtEl>
                                          <p:spTgt spid="616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168"/>
                                        </p:tgtEl>
                                        <p:attrNameLst>
                                          <p:attrName>style.visibility</p:attrName>
                                        </p:attrNameLst>
                                      </p:cBhvr>
                                      <p:to>
                                        <p:strVal val="visible"/>
                                      </p:to>
                                    </p:set>
                                    <p:animEffect transition="in" filter="blinds(horizontal)">
                                      <p:cBhvr>
                                        <p:cTn id="19" dur="500"/>
                                        <p:tgtEl>
                                          <p:spTgt spid="616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63"/>
                                        </p:tgtEl>
                                        <p:attrNameLst>
                                          <p:attrName>style.visibility</p:attrName>
                                        </p:attrNameLst>
                                      </p:cBhvr>
                                      <p:to>
                                        <p:strVal val="visible"/>
                                      </p:to>
                                    </p:set>
                                    <p:animEffect transition="in" filter="blinds(horizontal)">
                                      <p:cBhvr>
                                        <p:cTn id="24" dur="500"/>
                                        <p:tgtEl>
                                          <p:spTgt spid="26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blinds(horizontal)">
                                      <p:cBhvr>
                                        <p:cTn id="29" dur="500"/>
                                        <p:tgtEl>
                                          <p:spTgt spid="7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71"/>
                                        </p:tgtEl>
                                        <p:attrNameLst>
                                          <p:attrName>style.visibility</p:attrName>
                                        </p:attrNameLst>
                                      </p:cBhvr>
                                      <p:to>
                                        <p:strVal val="visible"/>
                                      </p:to>
                                    </p:set>
                                    <p:animEffect transition="in" filter="blinds(horizontal)">
                                      <p:cBhvr>
                                        <p:cTn id="32" dur="500"/>
                                        <p:tgtEl>
                                          <p:spTgt spid="617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6159"/>
                                        </p:tgtEl>
                                        <p:attrNameLst>
                                          <p:attrName>style.visibility</p:attrName>
                                        </p:attrNameLst>
                                      </p:cBhvr>
                                      <p:to>
                                        <p:strVal val="visible"/>
                                      </p:to>
                                    </p:set>
                                    <p:animEffect transition="in" filter="blinds(horizontal)">
                                      <p:cBhvr>
                                        <p:cTn id="35" dur="500"/>
                                        <p:tgtEl>
                                          <p:spTgt spid="615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par>
                                <p:cTn id="41" presetID="3" presetClass="entr" presetSubtype="10" fill="hold" nodeType="withEffect">
                                  <p:stCondLst>
                                    <p:cond delay="0"/>
                                  </p:stCondLst>
                                  <p:childTnLst>
                                    <p:set>
                                      <p:cBhvr>
                                        <p:cTn id="42" dur="1" fill="hold">
                                          <p:stCondLst>
                                            <p:cond delay="0"/>
                                          </p:stCondLst>
                                        </p:cTn>
                                        <p:tgtEl>
                                          <p:spTgt spid="6165"/>
                                        </p:tgtEl>
                                        <p:attrNameLst>
                                          <p:attrName>style.visibility</p:attrName>
                                        </p:attrNameLst>
                                      </p:cBhvr>
                                      <p:to>
                                        <p:strVal val="visible"/>
                                      </p:to>
                                    </p:set>
                                    <p:animEffect transition="in" filter="blinds(horizontal)">
                                      <p:cBhvr>
                                        <p:cTn id="43" dur="500"/>
                                        <p:tgtEl>
                                          <p:spTgt spid="616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154"/>
                                        </p:tgtEl>
                                        <p:attrNameLst>
                                          <p:attrName>style.visibility</p:attrName>
                                        </p:attrNameLst>
                                      </p:cBhvr>
                                      <p:to>
                                        <p:strVal val="visible"/>
                                      </p:to>
                                    </p:set>
                                    <p:animEffect transition="in" filter="blinds(horizontal)">
                                      <p:cBhvr>
                                        <p:cTn id="46"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P spid="6157" grpId="0" animBg="1"/>
      <p:bldP spid="6159" grpId="0" animBg="1"/>
      <p:bldP spid="6168" grpId="0"/>
      <p:bldP spid="6168" grpId="1"/>
      <p:bldP spid="6171" grpId="0"/>
      <p:bldP spid="263" grpId="0" animBg="1"/>
      <p:bldP spid="2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533400" y="304800"/>
            <a:ext cx="7369175" cy="836613"/>
          </a:xfrm>
        </p:spPr>
        <p:txBody>
          <a:bodyPr/>
          <a:lstStyle/>
          <a:p>
            <a:pPr eaLnBrk="1" hangingPunct="1"/>
            <a:r>
              <a:rPr lang="zh-CN" altLang="en-US" smtClean="0">
                <a:latin typeface="微软雅黑" pitchFamily="34" charset="-122"/>
                <a:ea typeface="微软雅黑" pitchFamily="34" charset="-122"/>
              </a:rPr>
              <a:t>科研人员与科学信息的获取和利用</a:t>
            </a:r>
          </a:p>
        </p:txBody>
      </p:sp>
      <p:sp>
        <p:nvSpPr>
          <p:cNvPr id="91139" name="Rectangle 4"/>
          <p:cNvSpPr>
            <a:spLocks noGrp="1" noChangeArrowheads="1"/>
          </p:cNvSpPr>
          <p:nvPr>
            <p:ph type="body" idx="1"/>
          </p:nvPr>
        </p:nvSpPr>
        <p:spPr>
          <a:xfrm>
            <a:off x="611188" y="3644900"/>
            <a:ext cx="8229600" cy="4525963"/>
          </a:xfrm>
        </p:spPr>
        <p:txBody>
          <a:bodyPr/>
          <a:lstStyle/>
          <a:p>
            <a:pPr algn="ctr" eaLnBrk="1" hangingPunct="1">
              <a:buFontTx/>
              <a:buNone/>
            </a:pPr>
            <a:r>
              <a:rPr lang="zh-CN" altLang="en-US" sz="3600" smtClean="0">
                <a:latin typeface="微软雅黑" pitchFamily="34" charset="-122"/>
                <a:ea typeface="微软雅黑" pitchFamily="34" charset="-122"/>
              </a:rPr>
              <a:t>科研过程中合理利用文献</a:t>
            </a:r>
            <a:endParaRPr lang="zh-CN" altLang="en-US" smtClean="0">
              <a:latin typeface="微软雅黑" pitchFamily="34" charset="-122"/>
              <a:ea typeface="微软雅黑" pitchFamily="34" charset="-122"/>
            </a:endParaRPr>
          </a:p>
          <a:p>
            <a:pPr eaLnBrk="1" hangingPunct="1"/>
            <a:r>
              <a:rPr lang="zh-CN" altLang="en-US" smtClean="0">
                <a:latin typeface="微软雅黑" pitchFamily="34" charset="-122"/>
                <a:ea typeface="微软雅黑" pitchFamily="34" charset="-122"/>
              </a:rPr>
              <a:t>研究人员的文献平台可以由</a:t>
            </a:r>
            <a:r>
              <a:rPr lang="en-US" altLang="zh-CN" b="1" u="sng" smtClean="0">
                <a:solidFill>
                  <a:srgbClr val="FF0000"/>
                </a:solidFill>
                <a:latin typeface="微软雅黑" pitchFamily="34" charset="-122"/>
                <a:ea typeface="微软雅黑" pitchFamily="34" charset="-122"/>
              </a:rPr>
              <a:t>SCI</a:t>
            </a:r>
            <a:r>
              <a:rPr lang="zh-CN" altLang="en-US" b="1" u="sng" smtClean="0">
                <a:solidFill>
                  <a:srgbClr val="FF0000"/>
                </a:solidFill>
                <a:latin typeface="微软雅黑" pitchFamily="34" charset="-122"/>
                <a:ea typeface="微软雅黑" pitchFamily="34" charset="-122"/>
              </a:rPr>
              <a:t>数据库</a:t>
            </a:r>
            <a:r>
              <a:rPr lang="zh-CN" altLang="en-US" smtClean="0">
                <a:latin typeface="微软雅黑" pitchFamily="34" charset="-122"/>
                <a:ea typeface="微软雅黑" pitchFamily="34" charset="-122"/>
              </a:rPr>
              <a:t>作为入口，满足整体的需求；然后，通过这个入口来获取有用的高质量的全文期刊来满足纵深的研究需要。 </a:t>
            </a:r>
          </a:p>
        </p:txBody>
      </p:sp>
      <p:sp>
        <p:nvSpPr>
          <p:cNvPr id="9" name="Rectangle 8"/>
          <p:cNvSpPr/>
          <p:nvPr/>
        </p:nvSpPr>
        <p:spPr>
          <a:xfrm>
            <a:off x="2195736" y="1916832"/>
            <a:ext cx="5801589"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zh-CN" altLang="en-US" sz="5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rPr>
              <a:t>如何获取全文呢？</a:t>
            </a:r>
            <a:endParaRPr lang="en-US" sz="5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imHei" pitchFamily="49" charset="-122"/>
              <a:ea typeface="SimHei" pitchFamily="49" charset="-122"/>
            </a:endParaRPr>
          </a:p>
        </p:txBody>
      </p:sp>
      <p:pic>
        <p:nvPicPr>
          <p:cNvPr id="5" name="Picture 4" descr="bg-face.jpg"/>
          <p:cNvPicPr>
            <a:picLocks noChangeAspect="1"/>
          </p:cNvPicPr>
          <p:nvPr/>
        </p:nvPicPr>
        <p:blipFill>
          <a:blip r:embed="rId3" cstate="print"/>
          <a:srcRect/>
          <a:stretch>
            <a:fillRect/>
          </a:stretch>
        </p:blipFill>
        <p:spPr bwMode="auto">
          <a:xfrm>
            <a:off x="684213" y="1484313"/>
            <a:ext cx="1477962" cy="1981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endParaRPr lang="en-US" smtClean="0"/>
          </a:p>
        </p:txBody>
      </p:sp>
      <p:sp>
        <p:nvSpPr>
          <p:cNvPr id="81923" name="Content Placeholder 2"/>
          <p:cNvSpPr>
            <a:spLocks noGrp="1"/>
          </p:cNvSpPr>
          <p:nvPr>
            <p:ph idx="1"/>
          </p:nvPr>
        </p:nvSpPr>
        <p:spPr/>
        <p:txBody>
          <a:bodyPr/>
          <a:lstStyle/>
          <a:p>
            <a:pPr eaLnBrk="1" hangingPunct="1"/>
            <a:endParaRPr lang="en-US" smtClean="0"/>
          </a:p>
        </p:txBody>
      </p:sp>
      <p:sp>
        <p:nvSpPr>
          <p:cNvPr id="81924" name="Slide Number Placeholder 3"/>
          <p:cNvSpPr>
            <a:spLocks noGrp="1"/>
          </p:cNvSpPr>
          <p:nvPr>
            <p:ph type="sldNum" sz="quarter" idx="11"/>
          </p:nvPr>
        </p:nvSpPr>
        <p:spPr>
          <a:noFill/>
        </p:spPr>
        <p:txBody>
          <a:bodyPr/>
          <a:lstStyle/>
          <a:p>
            <a:fld id="{02B24F96-C0DE-4822-BC9E-0A24EEF00280}" type="slidenum">
              <a:rPr lang="en-US" altLang="en-US" smtClean="0">
                <a:latin typeface="Arial" pitchFamily="34" charset="0"/>
              </a:rPr>
              <a:pPr/>
              <a:t>96</a:t>
            </a:fld>
            <a:endParaRPr lang="en-US" altLang="en-US" smtClean="0">
              <a:latin typeface="Arial" pitchFamily="34" charset="0"/>
            </a:endParaRPr>
          </a:p>
        </p:txBody>
      </p:sp>
      <p:pic>
        <p:nvPicPr>
          <p:cNvPr id="5" name="Picture 4" descr="OA获取.jpg"/>
          <p:cNvPicPr>
            <a:picLocks noChangeAspect="1"/>
          </p:cNvPicPr>
          <p:nvPr/>
        </p:nvPicPr>
        <p:blipFill>
          <a:blip r:embed="rId3" cstate="print"/>
          <a:srcRect/>
          <a:stretch>
            <a:fillRect/>
          </a:stretch>
        </p:blipFill>
        <p:spPr bwMode="auto">
          <a:xfrm>
            <a:off x="0" y="-933450"/>
            <a:ext cx="9324975" cy="13219113"/>
          </a:xfrm>
          <a:prstGeom prst="rect">
            <a:avLst/>
          </a:prstGeom>
          <a:noFill/>
          <a:ln w="9525">
            <a:noFill/>
            <a:miter lim="800000"/>
            <a:headEnd/>
            <a:tailEnd/>
          </a:ln>
        </p:spPr>
      </p:pic>
      <p:sp>
        <p:nvSpPr>
          <p:cNvPr id="6" name="圆角矩形 21"/>
          <p:cNvSpPr>
            <a:spLocks noChangeArrowheads="1"/>
          </p:cNvSpPr>
          <p:nvPr/>
        </p:nvSpPr>
        <p:spPr bwMode="auto">
          <a:xfrm>
            <a:off x="107950" y="5732463"/>
            <a:ext cx="2232025" cy="9366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
        <p:nvSpPr>
          <p:cNvPr id="7" name="TextBox 6"/>
          <p:cNvSpPr txBox="1"/>
          <p:nvPr/>
        </p:nvSpPr>
        <p:spPr>
          <a:xfrm>
            <a:off x="2506216" y="5877272"/>
            <a:ext cx="3001888" cy="369332"/>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zh-CN" altLang="en-US" b="1" dirty="0">
                <a:solidFill>
                  <a:schemeClr val="bg1"/>
                </a:solidFill>
                <a:latin typeface="微软雅黑" pitchFamily="34" charset="-122"/>
                <a:ea typeface="微软雅黑" pitchFamily="34" charset="-122"/>
                <a:cs typeface="Arial" pitchFamily="34" charset="0"/>
              </a:rPr>
              <a:t>新增对</a:t>
            </a:r>
            <a:r>
              <a:rPr lang="en-US" altLang="zh-CN" b="1" dirty="0">
                <a:solidFill>
                  <a:schemeClr val="bg1"/>
                </a:solidFill>
                <a:latin typeface="微软雅黑" pitchFamily="34" charset="-122"/>
                <a:ea typeface="微软雅黑" pitchFamily="34" charset="-122"/>
                <a:cs typeface="Arial" pitchFamily="34" charset="0"/>
              </a:rPr>
              <a:t>OA</a:t>
            </a:r>
            <a:r>
              <a:rPr lang="zh-CN" altLang="en-US" b="1" dirty="0">
                <a:solidFill>
                  <a:schemeClr val="bg1"/>
                </a:solidFill>
                <a:latin typeface="微软雅黑" pitchFamily="34" charset="-122"/>
                <a:ea typeface="微软雅黑" pitchFamily="34" charset="-122"/>
                <a:cs typeface="Arial" pitchFamily="34" charset="0"/>
              </a:rPr>
              <a:t>期刊文章的精炼</a:t>
            </a:r>
            <a:endParaRPr lang="en-US" b="1" dirty="0">
              <a:solidFill>
                <a:schemeClr val="bg1"/>
              </a:solidFill>
              <a:latin typeface="微软雅黑" pitchFamily="34" charset="-122"/>
              <a:ea typeface="微软雅黑" pitchFamily="34" charset="-122"/>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0.27752 L 4.16667E-6 -0.61055 " pathEditMode="relative" rAng="0" ptsTypes="AA">
                                      <p:cBhvr>
                                        <p:cTn id="6" dur="2000" fill="hold"/>
                                        <p:tgtEl>
                                          <p:spTgt spid="5"/>
                                        </p:tgtEl>
                                        <p:attrNameLst>
                                          <p:attrName>ppt_x</p:attrName>
                                          <p:attrName>ppt_y</p:attrName>
                                        </p:attrNameLst>
                                      </p:cBhvr>
                                      <p:rCtr x="0" y="-16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endParaRPr lang="en-US" smtClean="0"/>
          </a:p>
        </p:txBody>
      </p:sp>
      <p:sp>
        <p:nvSpPr>
          <p:cNvPr id="82947" name="Content Placeholder 2"/>
          <p:cNvSpPr>
            <a:spLocks noGrp="1"/>
          </p:cNvSpPr>
          <p:nvPr>
            <p:ph idx="1"/>
          </p:nvPr>
        </p:nvSpPr>
        <p:spPr/>
        <p:txBody>
          <a:bodyPr/>
          <a:lstStyle/>
          <a:p>
            <a:pPr eaLnBrk="1" hangingPunct="1"/>
            <a:endParaRPr lang="en-US" smtClean="0"/>
          </a:p>
        </p:txBody>
      </p:sp>
      <p:sp>
        <p:nvSpPr>
          <p:cNvPr id="82948" name="Slide Number Placeholder 3"/>
          <p:cNvSpPr>
            <a:spLocks noGrp="1"/>
          </p:cNvSpPr>
          <p:nvPr>
            <p:ph type="sldNum" sz="quarter" idx="11"/>
          </p:nvPr>
        </p:nvSpPr>
        <p:spPr>
          <a:noFill/>
        </p:spPr>
        <p:txBody>
          <a:bodyPr/>
          <a:lstStyle/>
          <a:p>
            <a:fld id="{3C36BD50-04CB-4D29-A061-23C78CFE57C5}" type="slidenum">
              <a:rPr lang="en-US" altLang="en-US" smtClean="0">
                <a:latin typeface="Arial" pitchFamily="34" charset="0"/>
              </a:rPr>
              <a:pPr/>
              <a:t>97</a:t>
            </a:fld>
            <a:endParaRPr lang="en-US" altLang="en-US" smtClean="0">
              <a:latin typeface="Arial" pitchFamily="34" charset="0"/>
            </a:endParaRPr>
          </a:p>
        </p:txBody>
      </p:sp>
      <p:pic>
        <p:nvPicPr>
          <p:cNvPr id="82949" name="Picture 4" descr="最高引文.JPG"/>
          <p:cNvPicPr>
            <a:picLocks noChangeAspect="1"/>
          </p:cNvPicPr>
          <p:nvPr/>
        </p:nvPicPr>
        <p:blipFill>
          <a:blip r:embed="rId2" cstate="print"/>
          <a:srcRect/>
          <a:stretch>
            <a:fillRect/>
          </a:stretch>
        </p:blipFill>
        <p:spPr bwMode="auto">
          <a:xfrm>
            <a:off x="0" y="549275"/>
            <a:ext cx="9144000" cy="4851400"/>
          </a:xfrm>
          <a:prstGeom prst="rect">
            <a:avLst/>
          </a:prstGeom>
          <a:noFill/>
          <a:ln w="9525">
            <a:noFill/>
            <a:miter lim="800000"/>
            <a:headEnd/>
            <a:tailEnd/>
          </a:ln>
        </p:spPr>
      </p:pic>
      <p:pic>
        <p:nvPicPr>
          <p:cNvPr id="6" name="Picture 5" descr="获得全文.jpg"/>
          <p:cNvPicPr>
            <a:picLocks noChangeAspect="1"/>
          </p:cNvPicPr>
          <p:nvPr/>
        </p:nvPicPr>
        <p:blipFill>
          <a:blip r:embed="rId3" cstate="print"/>
          <a:stretch>
            <a:fillRect/>
          </a:stretch>
        </p:blipFill>
        <p:spPr>
          <a:xfrm>
            <a:off x="179388" y="1989138"/>
            <a:ext cx="1463675" cy="1784350"/>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bwMode="auto">
          <a:xfrm>
            <a:off x="1547664" y="2564904"/>
            <a:ext cx="576064" cy="216024"/>
          </a:xfrm>
          <a:prstGeom prst="rightArrow">
            <a:avLst/>
          </a:prstGeom>
          <a:solidFill>
            <a:srgbClr val="FF660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endParaRPr>
          </a:p>
        </p:txBody>
      </p:sp>
      <p:pic>
        <p:nvPicPr>
          <p:cNvPr id="7" name="Picture 6" descr="链接全文的期刊.jpg"/>
          <p:cNvPicPr>
            <a:picLocks noChangeAspect="1"/>
          </p:cNvPicPr>
          <p:nvPr/>
        </p:nvPicPr>
        <p:blipFill>
          <a:blip r:embed="rId4" cstate="print"/>
          <a:srcRect/>
          <a:stretch>
            <a:fillRect/>
          </a:stretch>
        </p:blipFill>
        <p:spPr bwMode="auto">
          <a:xfrm>
            <a:off x="1187450" y="692150"/>
            <a:ext cx="8067675" cy="5689600"/>
          </a:xfrm>
          <a:prstGeom prst="rect">
            <a:avLst/>
          </a:prstGeom>
          <a:noFill/>
          <a:ln w="9525">
            <a:noFill/>
            <a:miter lim="800000"/>
            <a:headEnd/>
            <a:tailEnd/>
          </a:ln>
        </p:spPr>
      </p:pic>
      <p:sp>
        <p:nvSpPr>
          <p:cNvPr id="8" name="圆角矩形 21"/>
          <p:cNvSpPr>
            <a:spLocks noChangeArrowheads="1"/>
          </p:cNvSpPr>
          <p:nvPr/>
        </p:nvSpPr>
        <p:spPr bwMode="auto">
          <a:xfrm>
            <a:off x="7451725" y="3933825"/>
            <a:ext cx="1152525" cy="28733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ea typeface="宋体"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8" descr="作者email.jpg"/>
          <p:cNvPicPr>
            <a:picLocks noGrp="1" noChangeAspect="1"/>
          </p:cNvPicPr>
          <p:nvPr>
            <p:ph idx="1"/>
          </p:nvPr>
        </p:nvPicPr>
        <p:blipFill>
          <a:blip r:embed="rId2" cstate="print"/>
          <a:stretch>
            <a:fillRect/>
          </a:stretch>
        </p:blipFill>
        <p:spPr>
          <a:xfrm>
            <a:off x="684213" y="5516563"/>
            <a:ext cx="7627937" cy="730250"/>
          </a:xfrm>
          <a:effectLst>
            <a:outerShdw blurRad="292100" dist="139700" dir="2700000" algn="tl" rotWithShape="0">
              <a:srgbClr val="333333">
                <a:alpha val="65000"/>
              </a:srgbClr>
            </a:outerShdw>
          </a:effectLst>
        </p:spPr>
      </p:pic>
      <p:pic>
        <p:nvPicPr>
          <p:cNvPr id="83971" name="Picture 4" descr="最高引文.JPG"/>
          <p:cNvPicPr>
            <a:picLocks noChangeAspect="1"/>
          </p:cNvPicPr>
          <p:nvPr/>
        </p:nvPicPr>
        <p:blipFill>
          <a:blip r:embed="rId3" cstate="print"/>
          <a:srcRect/>
          <a:stretch>
            <a:fillRect/>
          </a:stretch>
        </p:blipFill>
        <p:spPr bwMode="auto">
          <a:xfrm>
            <a:off x="0" y="549275"/>
            <a:ext cx="9144000" cy="4851400"/>
          </a:xfrm>
          <a:prstGeom prst="rect">
            <a:avLst/>
          </a:prstGeom>
          <a:noFill/>
          <a:ln w="9525">
            <a:noFill/>
            <a:miter lim="800000"/>
            <a:headEnd/>
            <a:tailEnd/>
          </a:ln>
        </p:spPr>
      </p:pic>
      <p:sp>
        <p:nvSpPr>
          <p:cNvPr id="83972" name="Slide Number Placeholder 6"/>
          <p:cNvSpPr>
            <a:spLocks noGrp="1"/>
          </p:cNvSpPr>
          <p:nvPr>
            <p:ph type="sldNum" sz="quarter" idx="11"/>
          </p:nvPr>
        </p:nvSpPr>
        <p:spPr>
          <a:noFill/>
        </p:spPr>
        <p:txBody>
          <a:bodyPr/>
          <a:lstStyle/>
          <a:p>
            <a:fld id="{CBF94E15-E742-4722-805F-DFB674D17DE7}" type="slidenum">
              <a:rPr lang="en-US" altLang="en-US" smtClean="0">
                <a:latin typeface="Arial" pitchFamily="34" charset="0"/>
              </a:rPr>
              <a:pPr/>
              <a:t>98</a:t>
            </a:fld>
            <a:endParaRPr lang="en-US" altLang="en-US" smtClean="0">
              <a:latin typeface="Arial" pitchFamily="34" charset="0"/>
            </a:endParaRPr>
          </a:p>
        </p:txBody>
      </p:sp>
      <p:grpSp>
        <p:nvGrpSpPr>
          <p:cNvPr id="2" name="Group 7"/>
          <p:cNvGrpSpPr>
            <a:grpSpLocks/>
          </p:cNvGrpSpPr>
          <p:nvPr/>
        </p:nvGrpSpPr>
        <p:grpSpPr bwMode="auto">
          <a:xfrm>
            <a:off x="1979613" y="1844675"/>
            <a:ext cx="6496050" cy="4191000"/>
            <a:chOff x="2143125" y="1830388"/>
            <a:chExt cx="6496050" cy="4191000"/>
          </a:xfrm>
        </p:grpSpPr>
        <p:pic>
          <p:nvPicPr>
            <p:cNvPr id="12" name="Picture 2"/>
            <p:cNvPicPr>
              <a:picLocks noChangeAspect="1" noChangeArrowheads="1"/>
            </p:cNvPicPr>
            <p:nvPr/>
          </p:nvPicPr>
          <p:blipFill>
            <a:blip r:embed="rId4" cstate="print"/>
            <a:srcRect/>
            <a:stretch>
              <a:fillRect/>
            </a:stretch>
          </p:blipFill>
          <p:spPr bwMode="auto">
            <a:xfrm>
              <a:off x="2143125" y="1830388"/>
              <a:ext cx="6496050" cy="4191000"/>
            </a:xfrm>
            <a:prstGeom prst="rect">
              <a:avLst/>
            </a:prstGeom>
            <a:noFill/>
            <a:ln w="9525">
              <a:solidFill>
                <a:schemeClr val="tx2">
                  <a:lumMod val="75000"/>
                </a:schemeClr>
              </a:solidFill>
              <a:miter lim="800000"/>
              <a:headEnd/>
              <a:tailEnd/>
            </a:ln>
            <a:effectLst>
              <a:outerShdw blurRad="63500" sx="102000" sy="102000" algn="ctr" rotWithShape="0">
                <a:prstClr val="black">
                  <a:alpha val="40000"/>
                </a:prstClr>
              </a:outerShdw>
            </a:effectLst>
          </p:spPr>
        </p:pic>
        <p:sp>
          <p:nvSpPr>
            <p:cNvPr id="7" name="TextBox 6"/>
            <p:cNvSpPr txBox="1"/>
            <p:nvPr/>
          </p:nvSpPr>
          <p:spPr>
            <a:xfrm>
              <a:off x="2555875" y="5300663"/>
              <a:ext cx="3024187" cy="369888"/>
            </a:xfrm>
            <a:prstGeom prst="rect">
              <a:avLst/>
            </a:prstGeom>
            <a:solidFill>
              <a:schemeClr val="bg1"/>
            </a:solidFill>
          </p:spPr>
          <p:txBody>
            <a:bodyPr>
              <a:spAutoFit/>
            </a:bodyPr>
            <a:lstStyle/>
            <a:p>
              <a:pPr>
                <a:defRPr/>
              </a:pPr>
              <a:r>
                <a:rPr lang="en-US" dirty="0"/>
                <a:t> </a:t>
              </a:r>
              <a:r>
                <a:rPr lang="zh-CN" altLang="en-US" sz="1600" b="1" dirty="0">
                  <a:latin typeface="SimSun" pitchFamily="2" charset="-122"/>
                  <a:ea typeface="SimSun" pitchFamily="2" charset="-122"/>
                </a:rPr>
                <a:t>作者</a:t>
              </a:r>
              <a:r>
                <a:rPr lang="en-US" altLang="zh-CN" sz="1600" b="1" dirty="0">
                  <a:latin typeface="+mj-lt"/>
                  <a:ea typeface="SimSun" pitchFamily="2" charset="-122"/>
                </a:rPr>
                <a:t>E-mail</a:t>
              </a:r>
              <a:r>
                <a:rPr lang="zh-CN" altLang="en-US" sz="1600" b="1" dirty="0">
                  <a:latin typeface="SimSun" pitchFamily="2" charset="-122"/>
                  <a:ea typeface="SimSun" pitchFamily="2" charset="-122"/>
                </a:rPr>
                <a:t>联系或作者主页</a:t>
              </a:r>
              <a:endParaRPr lang="en-US" sz="1600" b="1" dirty="0">
                <a:latin typeface="SimSun" pitchFamily="2" charset="-122"/>
                <a:ea typeface="SimSun" pitchFamily="2" charset="-122"/>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827088" y="476250"/>
            <a:ext cx="8137525" cy="836613"/>
          </a:xfrm>
        </p:spPr>
        <p:txBody>
          <a:bodyPr/>
          <a:lstStyle/>
          <a:p>
            <a:pPr eaLnBrk="1" hangingPunct="1"/>
            <a:r>
              <a:rPr lang="zh-CN" altLang="en-US" b="1" dirty="0" smtClean="0">
                <a:latin typeface="微软雅黑" pitchFamily="34" charset="-122"/>
                <a:ea typeface="微软雅黑" pitchFamily="34" charset="-122"/>
              </a:rPr>
              <a:t>被引参考文献检索</a:t>
            </a:r>
            <a:endParaRPr lang="zh-CN" altLang="en-US" dirty="0" smtClean="0">
              <a:latin typeface="微软雅黑" pitchFamily="34" charset="-122"/>
              <a:ea typeface="微软雅黑" pitchFamily="34" charset="-122"/>
            </a:endParaRPr>
          </a:p>
        </p:txBody>
      </p:sp>
      <p:sp>
        <p:nvSpPr>
          <p:cNvPr id="84995" name="Rectangle 3"/>
          <p:cNvSpPr>
            <a:spLocks noGrp="1" noChangeArrowheads="1"/>
          </p:cNvSpPr>
          <p:nvPr>
            <p:ph idx="1"/>
          </p:nvPr>
        </p:nvSpPr>
        <p:spPr>
          <a:solidFill>
            <a:schemeClr val="bg1"/>
          </a:solidFill>
        </p:spPr>
        <p:txBody>
          <a:bodyPr/>
          <a:lstStyle/>
          <a:p>
            <a:pPr eaLnBrk="1" hangingPunct="1">
              <a:lnSpc>
                <a:spcPct val="140000"/>
              </a:lnSpc>
            </a:pPr>
            <a:r>
              <a:rPr lang="zh-CN" altLang="en-US" sz="2000" dirty="0" smtClean="0">
                <a:latin typeface="微软雅黑" pitchFamily="34" charset="-122"/>
                <a:ea typeface="微软雅黑" pitchFamily="34" charset="-122"/>
              </a:rPr>
              <a:t>以一篇高质量的文章为检索起点进行被引参考文献检索</a:t>
            </a:r>
            <a:r>
              <a:rPr lang="en-US" altLang="zh-CN" sz="2000" dirty="0" smtClean="0">
                <a:latin typeface="微软雅黑" pitchFamily="34" charset="-122"/>
                <a:ea typeface="微软雅黑" pitchFamily="34" charset="-122"/>
              </a:rPr>
              <a:t>Cited Reference Search</a:t>
            </a:r>
          </a:p>
          <a:p>
            <a:pPr eaLnBrk="1" hangingPunct="1">
              <a:lnSpc>
                <a:spcPct val="140000"/>
              </a:lnSpc>
              <a:spcBef>
                <a:spcPts val="538"/>
              </a:spcBef>
              <a:buFontTx/>
              <a:buNone/>
            </a:pPr>
            <a:r>
              <a:rPr lang="zh-CN" altLang="en-US" b="1" dirty="0" smtClean="0">
                <a:latin typeface="微软雅黑" pitchFamily="34" charset="-122"/>
                <a:ea typeface="微软雅黑" pitchFamily="34" charset="-122"/>
              </a:rPr>
              <a:t>被引参考文献检索的特点</a:t>
            </a:r>
            <a:r>
              <a:rPr lang="zh-CN" altLang="en-US" sz="2000" b="1" dirty="0" smtClean="0">
                <a:latin typeface="微软雅黑" pitchFamily="34" charset="-122"/>
                <a:ea typeface="微软雅黑" pitchFamily="34" charset="-122"/>
              </a:rPr>
              <a:t>：</a:t>
            </a:r>
            <a:endParaRPr lang="en-US" altLang="zh-CN" sz="2000" b="1" dirty="0" smtClean="0">
              <a:latin typeface="微软雅黑" pitchFamily="34" charset="-122"/>
              <a:ea typeface="微软雅黑" pitchFamily="34" charset="-122"/>
            </a:endParaRPr>
          </a:p>
          <a:p>
            <a:pPr eaLnBrk="1" hangingPunct="1">
              <a:lnSpc>
                <a:spcPct val="140000"/>
              </a:lnSpc>
            </a:pPr>
            <a:r>
              <a:rPr lang="zh-CN" altLang="en-US" sz="1800" dirty="0" smtClean="0">
                <a:latin typeface="微软雅黑" pitchFamily="34" charset="-122"/>
                <a:ea typeface="微软雅黑" pitchFamily="34" charset="-122"/>
              </a:rPr>
              <a:t>以一篇文章、一个作者、一个期刊、一篇会议文献或者一本书作为检索词</a:t>
            </a:r>
            <a:r>
              <a:rPr lang="en-US" altLang="zh-CN" sz="1800" dirty="0" smtClean="0">
                <a:latin typeface="微软雅黑" pitchFamily="34" charset="-122"/>
                <a:ea typeface="微软雅黑" pitchFamily="34" charset="-122"/>
              </a:rPr>
              <a:t>,</a:t>
            </a:r>
            <a:r>
              <a:rPr lang="zh-CN" altLang="en-US" sz="1800" dirty="0" smtClean="0">
                <a:latin typeface="微软雅黑" pitchFamily="34" charset="-122"/>
                <a:ea typeface="微软雅黑" pitchFamily="34" charset="-122"/>
              </a:rPr>
              <a:t>进行被引文献的检索</a:t>
            </a:r>
            <a:r>
              <a:rPr lang="en-US" altLang="zh-CN" sz="1800" dirty="0" smtClean="0">
                <a:latin typeface="微软雅黑" pitchFamily="34" charset="-122"/>
                <a:ea typeface="微软雅黑" pitchFamily="34" charset="-122"/>
              </a:rPr>
              <a:t>. </a:t>
            </a:r>
            <a:r>
              <a:rPr lang="zh-CN" altLang="en-US" sz="1800" dirty="0" smtClean="0">
                <a:latin typeface="微软雅黑" pitchFamily="34" charset="-122"/>
                <a:ea typeface="微软雅黑" pitchFamily="34" charset="-122"/>
              </a:rPr>
              <a:t>在不了解关键词或者难于限定关键词的时候，</a:t>
            </a:r>
            <a:r>
              <a:rPr lang="zh-CN" altLang="en-US" sz="1800" dirty="0" smtClean="0">
                <a:solidFill>
                  <a:schemeClr val="tx2"/>
                </a:solidFill>
                <a:latin typeface="微软雅黑" pitchFamily="34" charset="-122"/>
                <a:ea typeface="微软雅黑" pitchFamily="34" charset="-122"/>
              </a:rPr>
              <a:t>您可以从一篇高质量的文献出发，了解课题的全貌。</a:t>
            </a:r>
          </a:p>
          <a:p>
            <a:pPr lvl="1" eaLnBrk="1" hangingPunct="1">
              <a:lnSpc>
                <a:spcPct val="170000"/>
              </a:lnSpc>
            </a:pPr>
            <a:r>
              <a:rPr lang="zh-CN" altLang="en-US" sz="1600" dirty="0" smtClean="0">
                <a:latin typeface="微软雅黑" pitchFamily="34" charset="-122"/>
                <a:ea typeface="微软雅黑" pitchFamily="34" charset="-122"/>
              </a:rPr>
              <a:t>某一理论有没有得到进一步的证实？是否已经应用到了新的领域</a:t>
            </a:r>
            <a:r>
              <a:rPr lang="en-US" altLang="zh-CN" sz="1600" dirty="0" smtClean="0">
                <a:latin typeface="微软雅黑" pitchFamily="34" charset="-122"/>
                <a:ea typeface="微软雅黑" pitchFamily="34" charset="-122"/>
              </a:rPr>
              <a:t>?</a:t>
            </a:r>
          </a:p>
          <a:p>
            <a:pPr lvl="1" eaLnBrk="1" hangingPunct="1">
              <a:lnSpc>
                <a:spcPct val="170000"/>
              </a:lnSpc>
            </a:pPr>
            <a:r>
              <a:rPr lang="zh-CN" altLang="en-US" sz="1600" dirty="0" smtClean="0">
                <a:latin typeface="微软雅黑" pitchFamily="34" charset="-122"/>
                <a:ea typeface="微软雅黑" pitchFamily="34" charset="-122"/>
              </a:rPr>
              <a:t>某项研究的最新进展及其延伸？</a:t>
            </a:r>
          </a:p>
          <a:p>
            <a:pPr lvl="1" eaLnBrk="1" hangingPunct="1">
              <a:lnSpc>
                <a:spcPct val="170000"/>
              </a:lnSpc>
            </a:pPr>
            <a:r>
              <a:rPr lang="zh-CN" altLang="en-US" sz="1600" dirty="0" smtClean="0">
                <a:latin typeface="微软雅黑" pitchFamily="34" charset="-122"/>
                <a:ea typeface="微软雅黑" pitchFamily="34" charset="-122"/>
              </a:rPr>
              <a:t>某个实验方法是否得到改进？</a:t>
            </a:r>
            <a:r>
              <a:rPr lang="zh-CN" altLang="zh-CN" sz="1600" dirty="0" smtClean="0">
                <a:latin typeface="微软雅黑" pitchFamily="34" charset="-122"/>
                <a:ea typeface="微软雅黑" pitchFamily="34" charset="-122"/>
              </a:rPr>
              <a:t> </a:t>
            </a:r>
            <a:endParaRPr lang="zh-CN" altLang="en-US" sz="1600" dirty="0" smtClean="0">
              <a:latin typeface="微软雅黑" pitchFamily="34" charset="-122"/>
              <a:ea typeface="微软雅黑" pitchFamily="34" charset="-122"/>
            </a:endParaRPr>
          </a:p>
          <a:p>
            <a:pPr lvl="1" eaLnBrk="1" hangingPunct="1">
              <a:lnSpc>
                <a:spcPct val="170000"/>
              </a:lnSpc>
            </a:pPr>
            <a:r>
              <a:rPr lang="zh-CN" altLang="en-US" sz="1600" dirty="0" smtClean="0">
                <a:latin typeface="微软雅黑" pitchFamily="34" charset="-122"/>
                <a:ea typeface="微软雅黑" pitchFamily="34" charset="-122"/>
              </a:rPr>
              <a:t>如何了解某篇论文</a:t>
            </a:r>
            <a:r>
              <a:rPr lang="en-US" altLang="zh-CN"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某部论著被引用情况？以揭示其影响力</a:t>
            </a:r>
            <a:r>
              <a:rPr lang="en-US" altLang="zh-CN" sz="1600" dirty="0" smtClean="0">
                <a:latin typeface="微软雅黑" pitchFamily="34" charset="-122"/>
                <a:ea typeface="微软雅黑" pitchFamily="34" charset="-122"/>
              </a:rPr>
              <a:t>.</a:t>
            </a:r>
          </a:p>
          <a:p>
            <a:pPr eaLnBrk="1" hangingPunct="1">
              <a:lnSpc>
                <a:spcPct val="140000"/>
              </a:lnSpc>
              <a:buFontTx/>
              <a:buNone/>
            </a:pPr>
            <a:endParaRPr lang="en-US" altLang="zh-CN" sz="1600" dirty="0" smtClean="0">
              <a:ea typeface="SimHei" pitchFamily="49" charset="-122"/>
            </a:endParaRPr>
          </a:p>
        </p:txBody>
      </p:sp>
      <p:sp>
        <p:nvSpPr>
          <p:cNvPr id="84996" name="灯片编号占位符 4"/>
          <p:cNvSpPr>
            <a:spLocks noGrp="1"/>
          </p:cNvSpPr>
          <p:nvPr>
            <p:ph type="sldNum" sz="quarter" idx="11"/>
          </p:nvPr>
        </p:nvSpPr>
        <p:spPr>
          <a:noFill/>
        </p:spPr>
        <p:txBody>
          <a:bodyPr lIns="0" rIns="0"/>
          <a:lstStyle/>
          <a:p>
            <a:fld id="{81CCCFB6-E59A-4F96-B9C9-FBF9CA88018C}" type="slidenum">
              <a:rPr lang="en-US" altLang="en-US" smtClean="0">
                <a:latin typeface="Arial" pitchFamily="34" charset="0"/>
              </a:rPr>
              <a:pPr/>
              <a:t>99</a:t>
            </a:fld>
            <a:endParaRPr lang="en-US" altLang="en-US" smtClean="0">
              <a:latin typeface="Arial" pitchFamily="34" charset="0"/>
            </a:endParaRPr>
          </a:p>
        </p:txBody>
      </p:sp>
      <p:pic>
        <p:nvPicPr>
          <p:cNvPr id="84997" name="Picture 3"/>
          <p:cNvPicPr>
            <a:picLocks noChangeAspect="1" noChangeArrowheads="1"/>
          </p:cNvPicPr>
          <p:nvPr/>
        </p:nvPicPr>
        <p:blipFill>
          <a:blip r:embed="rId3" cstate="print"/>
          <a:srcRect/>
          <a:stretch>
            <a:fillRect/>
          </a:stretch>
        </p:blipFill>
        <p:spPr bwMode="auto">
          <a:xfrm>
            <a:off x="7215206" y="1857364"/>
            <a:ext cx="1120758" cy="122404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3|0.2|0.3|0.2"/>
</p:tagLst>
</file>

<file path=ppt/tags/tag10.xml><?xml version="1.0" encoding="utf-8"?>
<p:tagLst xmlns:a="http://schemas.openxmlformats.org/drawingml/2006/main" xmlns:r="http://schemas.openxmlformats.org/officeDocument/2006/relationships" xmlns:p="http://schemas.openxmlformats.org/presentationml/2006/main">
  <p:tag name="TIMING" val="|3.8"/>
</p:tagLst>
</file>

<file path=ppt/tags/tag11.xml><?xml version="1.0" encoding="utf-8"?>
<p:tagLst xmlns:a="http://schemas.openxmlformats.org/drawingml/2006/main" xmlns:r="http://schemas.openxmlformats.org/officeDocument/2006/relationships" xmlns:p="http://schemas.openxmlformats.org/presentationml/2006/main">
  <p:tag name="TIMING" val="|0.2|0.3|0.2|0.3|0.2"/>
</p:tagLst>
</file>

<file path=ppt/tags/tag12.xml><?xml version="1.0" encoding="utf-8"?>
<p:tagLst xmlns:a="http://schemas.openxmlformats.org/drawingml/2006/main" xmlns:r="http://schemas.openxmlformats.org/officeDocument/2006/relationships" xmlns:p="http://schemas.openxmlformats.org/presentationml/2006/main">
  <p:tag name="TIMING" val="|9.6|17.5"/>
</p:tagLst>
</file>

<file path=ppt/tags/tag13.xml><?xml version="1.0" encoding="utf-8"?>
<p:tagLst xmlns:a="http://schemas.openxmlformats.org/drawingml/2006/main" xmlns:r="http://schemas.openxmlformats.org/officeDocument/2006/relationships" xmlns:p="http://schemas.openxmlformats.org/presentationml/2006/main">
  <p:tag name="TIMING" val="|14.9|7.8|1.6"/>
</p:tagLst>
</file>

<file path=ppt/tags/tag14.xml><?xml version="1.0" encoding="utf-8"?>
<p:tagLst xmlns:a="http://schemas.openxmlformats.org/drawingml/2006/main" xmlns:r="http://schemas.openxmlformats.org/officeDocument/2006/relationships" xmlns:p="http://schemas.openxmlformats.org/presentationml/2006/main">
  <p:tag name="TIMING" val="|3.5|5.9|2.8|49.2"/>
</p:tagLst>
</file>

<file path=ppt/tags/tag15.xml><?xml version="1.0" encoding="utf-8"?>
<p:tagLst xmlns:a="http://schemas.openxmlformats.org/drawingml/2006/main" xmlns:r="http://schemas.openxmlformats.org/officeDocument/2006/relationships" xmlns:p="http://schemas.openxmlformats.org/presentationml/2006/main">
  <p:tag name="TIMING" val="|0.4|0.9|0.7"/>
</p:tagLst>
</file>

<file path=ppt/tags/tag16.xml><?xml version="1.0" encoding="utf-8"?>
<p:tagLst xmlns:a="http://schemas.openxmlformats.org/drawingml/2006/main" xmlns:r="http://schemas.openxmlformats.org/officeDocument/2006/relationships" xmlns:p="http://schemas.openxmlformats.org/presentationml/2006/main">
  <p:tag name="TIMING" val="|0.9"/>
</p:tagLst>
</file>

<file path=ppt/tags/tag17.xml><?xml version="1.0" encoding="utf-8"?>
<p:tagLst xmlns:a="http://schemas.openxmlformats.org/drawingml/2006/main" xmlns:r="http://schemas.openxmlformats.org/officeDocument/2006/relationships" xmlns:p="http://schemas.openxmlformats.org/presentationml/2006/main">
  <p:tag name="TIMING" val="|0.7|1.3|1.6|0.8"/>
</p:tagLst>
</file>

<file path=ppt/tags/tag18.xml><?xml version="1.0" encoding="utf-8"?>
<p:tagLst xmlns:a="http://schemas.openxmlformats.org/drawingml/2006/main" xmlns:r="http://schemas.openxmlformats.org/officeDocument/2006/relationships" xmlns:p="http://schemas.openxmlformats.org/presentationml/2006/main">
  <p:tag name="TIMING" val="|4.2|10|14.3"/>
</p:tagLst>
</file>

<file path=ppt/tags/tag19.xml><?xml version="1.0" encoding="utf-8"?>
<p:tagLst xmlns:a="http://schemas.openxmlformats.org/drawingml/2006/main" xmlns:r="http://schemas.openxmlformats.org/officeDocument/2006/relationships" xmlns:p="http://schemas.openxmlformats.org/presentationml/2006/main">
  <p:tag name="TIMING" val="|0.4|0.9|0.5|0.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20.xml><?xml version="1.0" encoding="utf-8"?>
<p:tagLst xmlns:a="http://schemas.openxmlformats.org/drawingml/2006/main" xmlns:r="http://schemas.openxmlformats.org/officeDocument/2006/relationships" xmlns:p="http://schemas.openxmlformats.org/presentationml/2006/main">
  <p:tag name="TIMING" val="|3.8|3.5|0.6|7.2|0.9|0.9"/>
</p:tagLst>
</file>

<file path=ppt/tags/tag21.xml><?xml version="1.0" encoding="utf-8"?>
<p:tagLst xmlns:a="http://schemas.openxmlformats.org/drawingml/2006/main" xmlns:r="http://schemas.openxmlformats.org/officeDocument/2006/relationships" xmlns:p="http://schemas.openxmlformats.org/presentationml/2006/main">
  <p:tag name="TIMING" val="|29.6|6.5|5.3"/>
</p:tagLst>
</file>

<file path=ppt/tags/tag22.xml><?xml version="1.0" encoding="utf-8"?>
<p:tagLst xmlns:a="http://schemas.openxmlformats.org/drawingml/2006/main" xmlns:r="http://schemas.openxmlformats.org/officeDocument/2006/relationships" xmlns:p="http://schemas.openxmlformats.org/presentationml/2006/main">
  <p:tag name="TIMING" val="|4.5|1.5|2.8|2.4|0.4"/>
</p:tagLst>
</file>

<file path=ppt/tags/tag23.xml><?xml version="1.0" encoding="utf-8"?>
<p:tagLst xmlns:a="http://schemas.openxmlformats.org/drawingml/2006/main" xmlns:r="http://schemas.openxmlformats.org/officeDocument/2006/relationships" xmlns:p="http://schemas.openxmlformats.org/presentationml/2006/main">
  <p:tag name="TIMING" val="|0.3|5.6"/>
</p:tagLst>
</file>

<file path=ppt/tags/tag24.xml><?xml version="1.0" encoding="utf-8"?>
<p:tagLst xmlns:a="http://schemas.openxmlformats.org/drawingml/2006/main" xmlns:r="http://schemas.openxmlformats.org/officeDocument/2006/relationships" xmlns:p="http://schemas.openxmlformats.org/presentationml/2006/main">
  <p:tag name="TIMING" val="|0.2|0.9|21.4|6|0.7|3.3"/>
</p:tagLst>
</file>

<file path=ppt/tags/tag25.xml><?xml version="1.0" encoding="utf-8"?>
<p:tagLst xmlns:a="http://schemas.openxmlformats.org/drawingml/2006/main" xmlns:r="http://schemas.openxmlformats.org/officeDocument/2006/relationships" xmlns:p="http://schemas.openxmlformats.org/presentationml/2006/main">
  <p:tag name="TIMING" val="|0.3|25.2|1|6.3|1.2"/>
</p:tagLst>
</file>

<file path=ppt/tags/tag26.xml><?xml version="1.0" encoding="utf-8"?>
<p:tagLst xmlns:a="http://schemas.openxmlformats.org/drawingml/2006/main" xmlns:r="http://schemas.openxmlformats.org/officeDocument/2006/relationships" xmlns:p="http://schemas.openxmlformats.org/presentationml/2006/main">
  <p:tag name="TIMING" val="|39.1|1.5"/>
</p:tagLst>
</file>

<file path=ppt/tags/tag27.xml><?xml version="1.0" encoding="utf-8"?>
<p:tagLst xmlns:a="http://schemas.openxmlformats.org/drawingml/2006/main" xmlns:r="http://schemas.openxmlformats.org/officeDocument/2006/relationships" xmlns:p="http://schemas.openxmlformats.org/presentationml/2006/main">
  <p:tag name="TIMING" val="|15.3|4.9"/>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ags/tag4.xml><?xml version="1.0" encoding="utf-8"?>
<p:tagLst xmlns:a="http://schemas.openxmlformats.org/drawingml/2006/main" xmlns:r="http://schemas.openxmlformats.org/officeDocument/2006/relationships" xmlns:p="http://schemas.openxmlformats.org/presentationml/2006/main">
  <p:tag name="TIMING" val="|3.8"/>
</p:tagLst>
</file>

<file path=ppt/tags/tag5.xml><?xml version="1.0" encoding="utf-8"?>
<p:tagLst xmlns:a="http://schemas.openxmlformats.org/drawingml/2006/main" xmlns:r="http://schemas.openxmlformats.org/officeDocument/2006/relationships" xmlns:p="http://schemas.openxmlformats.org/presentationml/2006/main">
  <p:tag name="TIMING" val="|3.8"/>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0.7|47.5|19.8"/>
</p:tagLst>
</file>

<file path=ppt/tags/tag8.xml><?xml version="1.0" encoding="utf-8"?>
<p:tagLst xmlns:a="http://schemas.openxmlformats.org/drawingml/2006/main" xmlns:r="http://schemas.openxmlformats.org/officeDocument/2006/relationships" xmlns:p="http://schemas.openxmlformats.org/presentationml/2006/main">
  <p:tag name="TIMING" val="|3.8"/>
</p:tagLst>
</file>

<file path=ppt/tags/tag9.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Template_PPT_Simplified Chinese">
  <a:themeElements>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OS_四翼无人机">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2"/>
          </a:solidFill>
          <a:prstDash val="solid"/>
          <a:round/>
          <a:headEnd type="none" w="med" len="med"/>
          <a:tailEnd type="none" w="med" len="med"/>
        </a:ln>
        <a:effectLst/>
      </a:spPr>
      <a:bodyPr vert="horz" wrap="square" lIns="0" tIns="0" rIns="182880" bIns="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WOS_四翼无人机">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2"/>
          </a:solidFill>
          <a:prstDash val="solid"/>
          <a:round/>
          <a:headEnd type="none" w="med" len="med"/>
          <a:tailEnd type="none" w="med" len="med"/>
        </a:ln>
        <a:effectLst/>
      </a:spPr>
      <a:bodyPr vert="horz" wrap="square" lIns="0" tIns="0" rIns="182880" bIns="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WOS_福州大学_钯催化_20141016">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6_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6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6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6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4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4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4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8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8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8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5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5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5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7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7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7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OS_四翼无人机">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2"/>
          </a:solidFill>
          <a:prstDash val="solid"/>
          <a:round/>
          <a:headEnd type="none" w="med" len="med"/>
          <a:tailEnd type="none" w="med" len="med"/>
        </a:ln>
        <a:effectLst/>
      </a:spPr>
      <a:bodyPr vert="horz" wrap="square" lIns="0" tIns="0" rIns="182880" bIns="0" numCol="1" rtlCol="0"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9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9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9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Template_PPT_Simplified Chinese</Template>
  <TotalTime>5905</TotalTime>
  <Words>13159</Words>
  <Application>Microsoft Office PowerPoint</Application>
  <PresentationFormat>全屏显示(4:3)</PresentationFormat>
  <Paragraphs>1012</Paragraphs>
  <Slides>149</Slides>
  <Notes>92</Notes>
  <HiddenSlides>8</HiddenSlides>
  <MMClips>0</MMClips>
  <ScaleCrop>false</ScaleCrop>
  <HeadingPairs>
    <vt:vector size="8" baseType="variant">
      <vt:variant>
        <vt:lpstr>已用的字体</vt:lpstr>
      </vt:variant>
      <vt:variant>
        <vt:i4>23</vt:i4>
      </vt:variant>
      <vt:variant>
        <vt:lpstr>主题</vt:lpstr>
      </vt:variant>
      <vt:variant>
        <vt:i4>15</vt:i4>
      </vt:variant>
      <vt:variant>
        <vt:lpstr>嵌入 OLE 服务器</vt:lpstr>
      </vt:variant>
      <vt:variant>
        <vt:i4>1</vt:i4>
      </vt:variant>
      <vt:variant>
        <vt:lpstr>幻灯片标题</vt:lpstr>
      </vt:variant>
      <vt:variant>
        <vt:i4>149</vt:i4>
      </vt:variant>
    </vt:vector>
  </HeadingPairs>
  <TitlesOfParts>
    <vt:vector size="188" baseType="lpstr">
      <vt:lpstr>Arial</vt:lpstr>
      <vt:lpstr>微软雅黑</vt:lpstr>
      <vt:lpstr>SimHei</vt:lpstr>
      <vt:lpstr>宋体</vt:lpstr>
      <vt:lpstr>方正舒体</vt:lpstr>
      <vt:lpstr>Calibri</vt:lpstr>
      <vt:lpstr>Arial Rounded MT Bold</vt:lpstr>
      <vt:lpstr>Times New Roman</vt:lpstr>
      <vt:lpstr>Wingdings</vt:lpstr>
      <vt:lpstr>Arial Black</vt:lpstr>
      <vt:lpstr>幼圆</vt:lpstr>
      <vt:lpstr>Aharoni</vt:lpstr>
      <vt:lpstr>方正黑体简体</vt:lpstr>
      <vt:lpstr>Segoe UI</vt:lpstr>
      <vt:lpstr>Tahoma</vt:lpstr>
      <vt:lpstr>华文仿宋</vt:lpstr>
      <vt:lpstr>Arial Unicode MS</vt:lpstr>
      <vt:lpstr>HY헤드라인M</vt:lpstr>
      <vt:lpstr>Adidas Unity</vt:lpstr>
      <vt:lpstr>Knowledge Light Italic</vt:lpstr>
      <vt:lpstr>Microsoft Sans Serif</vt:lpstr>
      <vt:lpstr>Agency FB</vt:lpstr>
      <vt:lpstr>Knowledge Medium</vt:lpstr>
      <vt:lpstr>Template_PPT_Simplified Chinese</vt:lpstr>
      <vt:lpstr>6_Default Design</vt:lpstr>
      <vt:lpstr>4_Default Design</vt:lpstr>
      <vt:lpstr>8_Default Design</vt:lpstr>
      <vt:lpstr>5_Default Design</vt:lpstr>
      <vt:lpstr>7_Default Design</vt:lpstr>
      <vt:lpstr>9_Default Design</vt:lpstr>
      <vt:lpstr>WOS_四翼无人机</vt:lpstr>
      <vt:lpstr>10_Default Design</vt:lpstr>
      <vt:lpstr>1_WOS_四翼无人机</vt:lpstr>
      <vt:lpstr>11_Default Design</vt:lpstr>
      <vt:lpstr>2_WOS_四翼无人机</vt:lpstr>
      <vt:lpstr>Office 主题</vt:lpstr>
      <vt:lpstr>WOS_福州大学_钯催化_20141016</vt:lpstr>
      <vt:lpstr>12_Default Design</vt:lpstr>
      <vt:lpstr>Image</vt:lpstr>
      <vt:lpstr>激励发现，推动创新</vt:lpstr>
      <vt:lpstr>大纲  认识Web of Science(SCI/DII)  全方位获取信息，把握课题发展方向和趋势  利用Web of Science跟踪课题进展，把握最新动态   利用Endnote文献管理软件，创建个人图书馆并进行文献管理   </vt:lpstr>
      <vt:lpstr>     科研的基本工作流程</vt:lpstr>
      <vt:lpstr>幻灯片 4</vt:lpstr>
      <vt:lpstr>幻灯片 5</vt:lpstr>
      <vt:lpstr> 科研的基本工作流程</vt:lpstr>
      <vt:lpstr>幻灯片 7</vt:lpstr>
      <vt:lpstr>论文 or 专利？论文 and 专利？ </vt:lpstr>
      <vt:lpstr>幻灯片 9</vt:lpstr>
      <vt:lpstr>幻灯片 10</vt:lpstr>
      <vt:lpstr>幻灯片 11</vt:lpstr>
      <vt:lpstr>幻灯片 12</vt:lpstr>
      <vt:lpstr>幻灯片 13</vt:lpstr>
      <vt:lpstr>幻灯片 14</vt:lpstr>
      <vt:lpstr>幻灯片 15</vt:lpstr>
      <vt:lpstr>引文索引 VS 关键字检索</vt:lpstr>
      <vt:lpstr>幻灯片 17</vt:lpstr>
      <vt:lpstr>相关性</vt:lpstr>
      <vt:lpstr>幻灯片 19</vt:lpstr>
      <vt:lpstr>什么是Web of Science(SCI)？</vt:lpstr>
      <vt:lpstr>什么是Web of Science(SCI)？</vt:lpstr>
      <vt:lpstr>什么是Web of Science(SCI)？</vt:lpstr>
      <vt:lpstr>SCI=Science Citation Index</vt:lpstr>
      <vt:lpstr>幻灯片 24</vt:lpstr>
      <vt:lpstr>DII的内容及特点</vt:lpstr>
      <vt:lpstr>专利来源国家/地区</vt:lpstr>
      <vt:lpstr>幻灯片 27</vt:lpstr>
      <vt:lpstr>幻灯片 28</vt:lpstr>
      <vt:lpstr>幻灯片 29</vt:lpstr>
      <vt:lpstr>幻灯片 30</vt:lpstr>
      <vt:lpstr>幻灯片 31</vt:lpstr>
      <vt:lpstr>幻灯片 32</vt:lpstr>
      <vt:lpstr>幻灯片 33</vt:lpstr>
      <vt:lpstr>幻灯片 34</vt:lpstr>
      <vt:lpstr>大纲  认识Web of Science(SCI/DII)  全方位获取信息，把握课题发展方向和趋势  利用Web of Science跟踪课题进展，把握最新动态   利用Endnote文献管理软件，创建个人图书馆并进行文献管理   </vt:lpstr>
      <vt:lpstr>石墨烯的相关论文资源</vt:lpstr>
      <vt:lpstr>可以在WOS平台上检索时使用的运算符</vt:lpstr>
      <vt:lpstr>幻灯片 38</vt:lpstr>
      <vt:lpstr>Results 检索结果</vt:lpstr>
      <vt:lpstr>幻灯片 40</vt:lpstr>
      <vt:lpstr>快速锁定高影响力的论文——被引频次（降序）</vt:lpstr>
      <vt:lpstr>幻灯片 42</vt:lpstr>
      <vt:lpstr>全记录页面（施引文献）</vt:lpstr>
      <vt:lpstr>幻灯片 44</vt:lpstr>
      <vt:lpstr>幻灯片 45</vt:lpstr>
      <vt:lpstr>幻灯片 46</vt:lpstr>
      <vt:lpstr>幻灯片 47</vt:lpstr>
      <vt:lpstr>全记录页面（Related Record 相关记录）</vt:lpstr>
      <vt:lpstr>幻灯片 49</vt:lpstr>
      <vt:lpstr>幻灯片 50</vt:lpstr>
      <vt:lpstr>全记录页面（引证关系图）</vt:lpstr>
      <vt:lpstr>幻灯片 52</vt:lpstr>
      <vt:lpstr>三维度检索——把握课题脉络</vt:lpstr>
      <vt:lpstr>幻灯片 54</vt:lpstr>
      <vt:lpstr>幻灯片 55</vt:lpstr>
      <vt:lpstr>幻灯片 56</vt:lpstr>
      <vt:lpstr>幻灯片 57</vt:lpstr>
      <vt:lpstr>幻灯片 58</vt:lpstr>
      <vt:lpstr>幻灯片 59</vt:lpstr>
      <vt:lpstr>“文献级别用量指标”——Why? </vt:lpstr>
      <vt:lpstr>幻灯片 61</vt:lpstr>
      <vt:lpstr>哪里找到“文献级别用量指标”？</vt:lpstr>
      <vt:lpstr>分析已有文献的信息价值</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科研人员与科学信息的获取和利用</vt:lpstr>
      <vt:lpstr>幻灯片 96</vt:lpstr>
      <vt:lpstr>幻灯片 97</vt:lpstr>
      <vt:lpstr>幻灯片 98</vt:lpstr>
      <vt:lpstr>被引参考文献检索</vt:lpstr>
      <vt:lpstr>幻灯片 100</vt:lpstr>
      <vt:lpstr>幻灯片 101</vt:lpstr>
      <vt:lpstr>幻灯片 102</vt:lpstr>
      <vt:lpstr>幻灯片 103</vt:lpstr>
      <vt:lpstr>幻灯片 104</vt:lpstr>
      <vt:lpstr>幻灯片 105</vt:lpstr>
      <vt:lpstr>检索 &amp; 分析 Tips</vt:lpstr>
      <vt:lpstr>幻灯片 107</vt:lpstr>
      <vt:lpstr>利用Web of Science跟踪最新研究进展</vt:lpstr>
      <vt:lpstr>幻灯片 109</vt:lpstr>
      <vt:lpstr>幻灯片 110</vt:lpstr>
      <vt:lpstr>幻灯片 111</vt:lpstr>
      <vt:lpstr>幻灯片 112</vt:lpstr>
      <vt:lpstr>如何有效地管理文献？</vt:lpstr>
      <vt:lpstr>文献管理工具——EndNote® online</vt:lpstr>
      <vt:lpstr>文献管理工具——EndNote® online</vt:lpstr>
      <vt:lpstr>幻灯片 116</vt:lpstr>
      <vt:lpstr>幻灯片 117</vt:lpstr>
      <vt:lpstr>幻灯片 118</vt:lpstr>
      <vt:lpstr>Reference </vt:lpstr>
      <vt:lpstr>小插件：实现word与Endnote® online之间的对接</vt:lpstr>
      <vt:lpstr>幻灯片 121</vt:lpstr>
      <vt:lpstr>幻灯片 122</vt:lpstr>
      <vt:lpstr>幻灯片 123</vt:lpstr>
      <vt:lpstr>幻灯片 124</vt:lpstr>
      <vt:lpstr>幻灯片 125</vt:lpstr>
      <vt:lpstr>幻灯片 126</vt:lpstr>
      <vt:lpstr>幻灯片 127</vt:lpstr>
      <vt:lpstr>幻灯片 128</vt:lpstr>
      <vt:lpstr>如何统一做格式化处理？</vt:lpstr>
      <vt:lpstr>Endnote® online – 文献的管理和写作工具</vt:lpstr>
      <vt:lpstr>幻灯片 131</vt:lpstr>
      <vt:lpstr>如果稿件投向了不合适的期刊会遭遇：</vt:lpstr>
      <vt:lpstr>如何选择合适的投稿期刊</vt:lpstr>
      <vt:lpstr>中国学者在基因测序领域的研究</vt:lpstr>
      <vt:lpstr>幻灯片 135</vt:lpstr>
      <vt:lpstr>幻灯片 136</vt:lpstr>
      <vt:lpstr>幻灯片 137</vt:lpstr>
      <vt:lpstr>幻灯片 138</vt:lpstr>
      <vt:lpstr>幻灯片 139</vt:lpstr>
      <vt:lpstr>ENDNOTE匹配功能-找到最合适您投稿的期刊</vt:lpstr>
      <vt:lpstr>幻灯片 141</vt:lpstr>
      <vt:lpstr>幻灯片 142</vt:lpstr>
      <vt:lpstr>大纲   1   认识Web of Science(SCI/DII)？  2   如何利用WOS为科研服务？  3   除了Web of science还有什么？  </vt:lpstr>
      <vt:lpstr>幻灯片 144</vt:lpstr>
      <vt:lpstr>幻灯片 145</vt:lpstr>
      <vt:lpstr>幻灯片 146</vt:lpstr>
      <vt:lpstr>幻灯片 147</vt:lpstr>
      <vt:lpstr>幻灯片 148</vt:lpstr>
      <vt:lpstr>谢谢！   Q&amp;A</vt:lpstr>
    </vt:vector>
  </TitlesOfParts>
  <Company>Thomson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THOMSON REUTERS  PRESENTATION TEMPLATE</dc:title>
  <dc:creator>U6025425</dc:creator>
  <cp:lastModifiedBy>u6030814</cp:lastModifiedBy>
  <cp:revision>239</cp:revision>
  <dcterms:created xsi:type="dcterms:W3CDTF">2015-05-22T03:46:12Z</dcterms:created>
  <dcterms:modified xsi:type="dcterms:W3CDTF">2016-10-25T08:26:16Z</dcterms:modified>
</cp:coreProperties>
</file>