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01" r:id="rId3"/>
    <p:sldMasterId id="2147483724" r:id="rId4"/>
    <p:sldMasterId id="2147483745" r:id="rId5"/>
  </p:sldMasterIdLst>
  <p:notesMasterIdLst>
    <p:notesMasterId r:id="rId103"/>
  </p:notesMasterIdLst>
  <p:handoutMasterIdLst>
    <p:handoutMasterId r:id="rId104"/>
  </p:handoutMasterIdLst>
  <p:sldIdLst>
    <p:sldId id="256" r:id="rId6"/>
    <p:sldId id="511" r:id="rId7"/>
    <p:sldId id="584" r:id="rId8"/>
    <p:sldId id="585" r:id="rId9"/>
    <p:sldId id="586" r:id="rId10"/>
    <p:sldId id="587" r:id="rId11"/>
    <p:sldId id="553" r:id="rId12"/>
    <p:sldId id="554" r:id="rId13"/>
    <p:sldId id="555" r:id="rId14"/>
    <p:sldId id="556" r:id="rId15"/>
    <p:sldId id="558" r:id="rId16"/>
    <p:sldId id="588" r:id="rId17"/>
    <p:sldId id="561" r:id="rId18"/>
    <p:sldId id="563" r:id="rId19"/>
    <p:sldId id="612" r:id="rId20"/>
    <p:sldId id="613" r:id="rId21"/>
    <p:sldId id="566" r:id="rId22"/>
    <p:sldId id="570" r:id="rId23"/>
    <p:sldId id="567" r:id="rId24"/>
    <p:sldId id="571" r:id="rId25"/>
    <p:sldId id="568" r:id="rId26"/>
    <p:sldId id="572" r:id="rId27"/>
    <p:sldId id="569" r:id="rId28"/>
    <p:sldId id="573" r:id="rId29"/>
    <p:sldId id="574" r:id="rId30"/>
    <p:sldId id="442" r:id="rId31"/>
    <p:sldId id="435" r:id="rId32"/>
    <p:sldId id="436" r:id="rId33"/>
    <p:sldId id="437" r:id="rId34"/>
    <p:sldId id="438" r:id="rId35"/>
    <p:sldId id="439" r:id="rId36"/>
    <p:sldId id="544" r:id="rId37"/>
    <p:sldId id="545" r:id="rId38"/>
    <p:sldId id="546" r:id="rId39"/>
    <p:sldId id="547" r:id="rId40"/>
    <p:sldId id="548" r:id="rId41"/>
    <p:sldId id="549" r:id="rId42"/>
    <p:sldId id="550" r:id="rId43"/>
    <p:sldId id="551" r:id="rId44"/>
    <p:sldId id="596" r:id="rId45"/>
    <p:sldId id="523" r:id="rId46"/>
    <p:sldId id="270" r:id="rId47"/>
    <p:sldId id="443" r:id="rId48"/>
    <p:sldId id="444" r:id="rId49"/>
    <p:sldId id="445" r:id="rId50"/>
    <p:sldId id="446" r:id="rId51"/>
    <p:sldId id="447" r:id="rId52"/>
    <p:sldId id="448" r:id="rId53"/>
    <p:sldId id="533" r:id="rId54"/>
    <p:sldId id="534" r:id="rId55"/>
    <p:sldId id="543" r:id="rId56"/>
    <p:sldId id="575" r:id="rId57"/>
    <p:sldId id="457" r:id="rId58"/>
    <p:sldId id="480" r:id="rId59"/>
    <p:sldId id="482" r:id="rId60"/>
    <p:sldId id="484" r:id="rId61"/>
    <p:sldId id="535" r:id="rId62"/>
    <p:sldId id="486" r:id="rId63"/>
    <p:sldId id="487" r:id="rId64"/>
    <p:sldId id="488" r:id="rId65"/>
    <p:sldId id="489" r:id="rId66"/>
    <p:sldId id="490" r:id="rId67"/>
    <p:sldId id="491" r:id="rId68"/>
    <p:sldId id="492" r:id="rId69"/>
    <p:sldId id="493" r:id="rId70"/>
    <p:sldId id="494" r:id="rId71"/>
    <p:sldId id="495" r:id="rId72"/>
    <p:sldId id="542" r:id="rId73"/>
    <p:sldId id="497" r:id="rId74"/>
    <p:sldId id="498" r:id="rId75"/>
    <p:sldId id="499" r:id="rId76"/>
    <p:sldId id="500" r:id="rId77"/>
    <p:sldId id="381" r:id="rId78"/>
    <p:sldId id="536" r:id="rId79"/>
    <p:sldId id="537" r:id="rId80"/>
    <p:sldId id="538" r:id="rId81"/>
    <p:sldId id="539" r:id="rId82"/>
    <p:sldId id="540" r:id="rId83"/>
    <p:sldId id="576" r:id="rId84"/>
    <p:sldId id="597" r:id="rId85"/>
    <p:sldId id="598" r:id="rId86"/>
    <p:sldId id="599" r:id="rId87"/>
    <p:sldId id="600" r:id="rId88"/>
    <p:sldId id="601" r:id="rId89"/>
    <p:sldId id="605" r:id="rId90"/>
    <p:sldId id="606" r:id="rId91"/>
    <p:sldId id="603" r:id="rId92"/>
    <p:sldId id="602" r:id="rId93"/>
    <p:sldId id="604" r:id="rId94"/>
    <p:sldId id="581" r:id="rId95"/>
    <p:sldId id="580" r:id="rId96"/>
    <p:sldId id="608" r:id="rId97"/>
    <p:sldId id="609" r:id="rId98"/>
    <p:sldId id="610" r:id="rId99"/>
    <p:sldId id="611" r:id="rId100"/>
    <p:sldId id="583" r:id="rId101"/>
    <p:sldId id="527" r:id="rId102"/>
  </p:sldIdLst>
  <p:sldSz cx="9144000" cy="5143500" type="screen16x9"/>
  <p:notesSz cx="6858000" cy="9144000"/>
  <p:defaultText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3">
          <p15:clr>
            <a:srgbClr val="A4A3A4"/>
          </p15:clr>
        </p15:guide>
        <p15:guide id="2" pos="48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2C4"/>
    <a:srgbClr val="004D9A"/>
    <a:srgbClr val="158AFF"/>
    <a:srgbClr val="57ABFF"/>
    <a:srgbClr val="8BC5FF"/>
    <a:srgbClr val="66CCFF"/>
    <a:srgbClr val="3366FF"/>
    <a:srgbClr val="2E383A"/>
    <a:srgbClr val="455355"/>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91727" autoAdjust="0"/>
  </p:normalViewPr>
  <p:slideViewPr>
    <p:cSldViewPr>
      <p:cViewPr varScale="1">
        <p:scale>
          <a:sx n="90" d="100"/>
          <a:sy n="90" d="100"/>
        </p:scale>
        <p:origin x="978" y="78"/>
      </p:cViewPr>
      <p:guideLst>
        <p:guide orient="horz" pos="1733"/>
        <p:guide pos="4830"/>
      </p:guideLst>
    </p:cSldViewPr>
  </p:slideViewPr>
  <p:outlineViewPr>
    <p:cViewPr>
      <p:scale>
        <a:sx n="33" d="100"/>
        <a:sy n="33" d="100"/>
      </p:scale>
      <p:origin x="66" y="1590"/>
    </p:cViewPr>
  </p:outlineViewPr>
  <p:notesTextViewPr>
    <p:cViewPr>
      <p:scale>
        <a:sx n="100" d="100"/>
        <a:sy n="100" d="100"/>
      </p:scale>
      <p:origin x="0" y="0"/>
    </p:cViewPr>
  </p:notesTextViewPr>
  <p:sorterViewPr>
    <p:cViewPr>
      <p:scale>
        <a:sx n="120" d="100"/>
        <a:sy n="120" d="100"/>
      </p:scale>
      <p:origin x="0" y="-19974"/>
    </p:cViewPr>
  </p:sorterViewPr>
  <p:notesViewPr>
    <p:cSldViewPr>
      <p:cViewPr varScale="1">
        <p:scale>
          <a:sx n="54" d="100"/>
          <a:sy n="54" d="100"/>
        </p:scale>
        <p:origin x="-29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180881637375013"/>
          <c:y val="3.3306820658889777E-2"/>
          <c:w val="0.88679245283019226"/>
          <c:h val="0.80650436520860835"/>
        </c:manualLayout>
      </c:layout>
      <c:barChart>
        <c:barDir val="col"/>
        <c:grouping val="clustered"/>
        <c:varyColors val="0"/>
        <c:ser>
          <c:idx val="0"/>
          <c:order val="0"/>
          <c:tx>
            <c:strRef>
              <c:f>Sheet1!$A$2</c:f>
              <c:strCache>
                <c:ptCount val="1"/>
                <c:pt idx="0">
                  <c:v>申请</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6223719876034559E-3"/>
                  <c:y val="-7.000714485459732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529804003821245E-3"/>
                  <c:y val="5.4309588906450513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578298555097306E-2"/>
                  <c:y val="-8.6479038071492524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5143085337120675E-3"/>
                  <c:y val="1.431931177173949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5466344268924034E-3"/>
                  <c:y val="-4.03736017453435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6755165229075119E-3"/>
                  <c:y val="-7.16087735135653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1900834677622795E-2"/>
                  <c:y val="-3.719736036996839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8368446562375746E-3"/>
                  <c:y val="1.19721796146322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2503342903495968E-2"/>
                  <c:y val="6.878977486810402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1.9921533175611992E-2"/>
                  <c:y val="2.24051402716600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
                  <c:y val="1.684416513572346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Sheet1!$B$1:$O$1</c:f>
              <c:strCache>
                <c:ptCount val="13"/>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strCache>
            </c:strRef>
          </c:cat>
          <c:val>
            <c:numRef>
              <c:f>Sheet1!$B$2:$O$2</c:f>
              <c:numCache>
                <c:formatCode>General</c:formatCode>
                <c:ptCount val="13"/>
                <c:pt idx="0">
                  <c:v>5981</c:v>
                </c:pt>
                <c:pt idx="1">
                  <c:v>10252</c:v>
                </c:pt>
                <c:pt idx="2">
                  <c:v>12997</c:v>
                </c:pt>
                <c:pt idx="3">
                  <c:v>19921</c:v>
                </c:pt>
                <c:pt idx="4">
                  <c:v>22950</c:v>
                </c:pt>
                <c:pt idx="5">
                  <c:v>32680</c:v>
                </c:pt>
                <c:pt idx="6">
                  <c:v>45145</c:v>
                </c:pt>
                <c:pt idx="7">
                  <c:v>61579</c:v>
                </c:pt>
                <c:pt idx="8">
                  <c:v>79332</c:v>
                </c:pt>
                <c:pt idx="9">
                  <c:v>110136</c:v>
                </c:pt>
                <c:pt idx="10">
                  <c:v>132648</c:v>
                </c:pt>
                <c:pt idx="11">
                  <c:v>167656</c:v>
                </c:pt>
                <c:pt idx="12">
                  <c:v>183965</c:v>
                </c:pt>
              </c:numCache>
            </c:numRef>
          </c:val>
        </c:ser>
        <c:dLbls>
          <c:showLegendKey val="0"/>
          <c:showVal val="1"/>
          <c:showCatName val="0"/>
          <c:showSerName val="0"/>
          <c:showPercent val="0"/>
          <c:showBubbleSize val="0"/>
        </c:dLbls>
        <c:gapWidth val="355"/>
        <c:overlap val="-70"/>
        <c:axId val="507738520"/>
        <c:axId val="507739304"/>
      </c:barChart>
      <c:catAx>
        <c:axId val="507738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07739304"/>
        <c:crosses val="autoZero"/>
        <c:auto val="1"/>
        <c:lblAlgn val="ctr"/>
        <c:lblOffset val="100"/>
        <c:tickLblSkip val="1"/>
        <c:tickMarkSkip val="1"/>
        <c:noMultiLvlLbl val="0"/>
      </c:catAx>
      <c:valAx>
        <c:axId val="507739304"/>
        <c:scaling>
          <c:orientation val="minMax"/>
          <c:max val="200000"/>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07738520"/>
        <c:crosses val="autoZero"/>
        <c:crossBetween val="between"/>
      </c:valAx>
      <c:spPr>
        <a:noFill/>
        <a:ln>
          <a:noFill/>
        </a:ln>
        <a:effectLst/>
      </c:spPr>
    </c:plotArea>
    <c:plotVisOnly val="1"/>
    <c:dispBlanksAs val="gap"/>
    <c:showDLblsOverMax val="0"/>
  </c:chart>
  <c:spPr>
    <a:solidFill>
      <a:schemeClr val="accent3">
        <a:lumMod val="20000"/>
        <a:lumOff val="80000"/>
      </a:schemeClr>
    </a:soli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C6AD0-E5B5-4FD4-9AE0-3C1AA0CD2440}"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zh-CN" altLang="en-US"/>
        </a:p>
      </dgm:t>
    </dgm:pt>
    <dgm:pt modelId="{AD8FC4C6-2769-44B4-8D87-559DDF4B0854}">
      <dgm:prSet phldrT="[文本]" custT="1"/>
      <dgm:spPr>
        <a:xfrm>
          <a:off x="411480" y="63735"/>
          <a:ext cx="5760720" cy="738000"/>
        </a:xfrm>
        <a:prstGeom prst="roundRect">
          <a:avLst/>
        </a:prstGeom>
        <a:solidFill>
          <a:srgbClr val="F0919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zh-CN" altLang="en-US" sz="2400" b="1" dirty="0" smtClean="0">
              <a:solidFill>
                <a:srgbClr val="FFFFFF"/>
              </a:solidFill>
              <a:latin typeface="Verdana"/>
              <a:ea typeface="微软雅黑"/>
              <a:cs typeface="+mn-cs"/>
            </a:rPr>
            <a:t>根据目的决定专利分析的思路</a:t>
          </a:r>
          <a:endParaRPr lang="zh-CN" altLang="en-US" sz="2400" b="1" dirty="0">
            <a:solidFill>
              <a:srgbClr val="FFFFFF"/>
            </a:solidFill>
            <a:latin typeface="Verdana"/>
            <a:ea typeface="微软雅黑"/>
            <a:cs typeface="+mn-cs"/>
          </a:endParaRPr>
        </a:p>
      </dgm:t>
    </dgm:pt>
    <dgm:pt modelId="{183865DB-E554-4647-87A7-7E3EAAEEDB1F}" type="parTrans" cxnId="{7519A8A6-6AFA-4A68-B44A-DC3EEAECAB8A}">
      <dgm:prSet/>
      <dgm:spPr/>
      <dgm:t>
        <a:bodyPr/>
        <a:lstStyle/>
        <a:p>
          <a:endParaRPr lang="zh-CN" altLang="en-US"/>
        </a:p>
      </dgm:t>
    </dgm:pt>
    <dgm:pt modelId="{789EEF0D-8245-41A7-A958-78AB5563D70C}" type="sibTrans" cxnId="{7519A8A6-6AFA-4A68-B44A-DC3EEAECAB8A}">
      <dgm:prSet/>
      <dgm:spPr/>
      <dgm:t>
        <a:bodyPr/>
        <a:lstStyle/>
        <a:p>
          <a:endParaRPr lang="zh-CN" altLang="en-US"/>
        </a:p>
      </dgm:t>
    </dgm:pt>
    <dgm:pt modelId="{FDA3D8C5-DCB2-4C0C-B768-F7B6C1114FB8}">
      <dgm:prSet phldrT="[文本]" custT="1"/>
      <dgm:spPr>
        <a:xfrm>
          <a:off x="411480" y="1197736"/>
          <a:ext cx="5760720" cy="738000"/>
        </a:xfrm>
        <a:prstGeom prst="roundRect">
          <a:avLst/>
        </a:prstGeom>
        <a:solidFill>
          <a:srgbClr val="F09191">
            <a:hueOff val="4810101"/>
            <a:satOff val="12000"/>
            <a:lumOff val="-26078"/>
            <a:alphaOff val="0"/>
          </a:srgbClr>
        </a:solidFill>
        <a:ln w="25400" cap="flat" cmpd="sng" algn="ctr">
          <a:solidFill>
            <a:srgbClr val="FFFFFF">
              <a:hueOff val="0"/>
              <a:satOff val="0"/>
              <a:lumOff val="0"/>
              <a:alphaOff val="0"/>
            </a:srgbClr>
          </a:solidFill>
          <a:prstDash val="solid"/>
        </a:ln>
        <a:effectLst/>
      </dgm:spPr>
      <dgm:t>
        <a:bodyPr/>
        <a:lstStyle/>
        <a:p>
          <a:r>
            <a:rPr lang="zh-CN" altLang="en-US" sz="2400" b="1" dirty="0" smtClean="0">
              <a:solidFill>
                <a:srgbClr val="FFFFFF"/>
              </a:solidFill>
              <a:latin typeface="Verdana"/>
              <a:ea typeface="微软雅黑"/>
              <a:cs typeface="+mn-cs"/>
            </a:rPr>
            <a:t>宏观结合微观</a:t>
          </a:r>
          <a:endParaRPr lang="zh-CN" altLang="en-US" sz="2400" b="1" dirty="0">
            <a:solidFill>
              <a:srgbClr val="FFFFFF"/>
            </a:solidFill>
            <a:latin typeface="Verdana"/>
            <a:ea typeface="微软雅黑"/>
            <a:cs typeface="+mn-cs"/>
          </a:endParaRPr>
        </a:p>
      </dgm:t>
    </dgm:pt>
    <dgm:pt modelId="{DD416AF6-1F93-4600-A692-9EA42995DD03}" type="parTrans" cxnId="{C221F9A0-7769-43C5-813B-AEFC16B1282C}">
      <dgm:prSet/>
      <dgm:spPr/>
      <dgm:t>
        <a:bodyPr/>
        <a:lstStyle/>
        <a:p>
          <a:endParaRPr lang="zh-CN" altLang="en-US"/>
        </a:p>
      </dgm:t>
    </dgm:pt>
    <dgm:pt modelId="{83082009-65D6-47B6-90AC-FD7DF983CE50}" type="sibTrans" cxnId="{C221F9A0-7769-43C5-813B-AEFC16B1282C}">
      <dgm:prSet/>
      <dgm:spPr/>
      <dgm:t>
        <a:bodyPr/>
        <a:lstStyle/>
        <a:p>
          <a:endParaRPr lang="zh-CN" altLang="en-US"/>
        </a:p>
      </dgm:t>
    </dgm:pt>
    <dgm:pt modelId="{490906A1-6364-488A-A35E-23BD0F6E2C63}">
      <dgm:prSet phldrT="[文本]" custT="1"/>
      <dgm:spPr>
        <a:xfrm>
          <a:off x="411480" y="2331736"/>
          <a:ext cx="5760720" cy="738000"/>
        </a:xfrm>
        <a:prstGeom prst="roundRect">
          <a:avLst/>
        </a:prstGeom>
        <a:solidFill>
          <a:srgbClr val="F09191">
            <a:hueOff val="9620201"/>
            <a:satOff val="24000"/>
            <a:lumOff val="-52157"/>
            <a:alphaOff val="0"/>
          </a:srgbClr>
        </a:solidFill>
        <a:ln w="25400" cap="flat" cmpd="sng" algn="ctr">
          <a:solidFill>
            <a:srgbClr val="FFFFFF">
              <a:hueOff val="0"/>
              <a:satOff val="0"/>
              <a:lumOff val="0"/>
              <a:alphaOff val="0"/>
            </a:srgbClr>
          </a:solidFill>
          <a:prstDash val="solid"/>
        </a:ln>
        <a:effectLst/>
      </dgm:spPr>
      <dgm:t>
        <a:bodyPr/>
        <a:lstStyle/>
        <a:p>
          <a:r>
            <a:rPr lang="zh-CN" altLang="en-US" sz="2400" b="1" dirty="0" smtClean="0">
              <a:solidFill>
                <a:srgbClr val="FFFFFF"/>
              </a:solidFill>
              <a:latin typeface="Verdana"/>
              <a:ea typeface="微软雅黑"/>
              <a:cs typeface="+mn-cs"/>
            </a:rPr>
            <a:t>工具 、团队、 时间</a:t>
          </a:r>
          <a:endParaRPr lang="zh-CN" altLang="en-US" sz="2400" b="1" dirty="0">
            <a:solidFill>
              <a:srgbClr val="FFFFFF"/>
            </a:solidFill>
            <a:latin typeface="Verdana"/>
            <a:ea typeface="微软雅黑"/>
            <a:cs typeface="+mn-cs"/>
          </a:endParaRPr>
        </a:p>
      </dgm:t>
    </dgm:pt>
    <dgm:pt modelId="{81255BC6-FE6B-4705-92EB-16F03AA5C53C}" type="parTrans" cxnId="{F0865074-2073-473B-854E-737844FF7105}">
      <dgm:prSet/>
      <dgm:spPr/>
      <dgm:t>
        <a:bodyPr/>
        <a:lstStyle/>
        <a:p>
          <a:endParaRPr lang="zh-CN" altLang="en-US"/>
        </a:p>
      </dgm:t>
    </dgm:pt>
    <dgm:pt modelId="{E3DE1DF8-DB9A-4A25-ABB7-7A0229E2A945}" type="sibTrans" cxnId="{F0865074-2073-473B-854E-737844FF7105}">
      <dgm:prSet/>
      <dgm:spPr/>
      <dgm:t>
        <a:bodyPr/>
        <a:lstStyle/>
        <a:p>
          <a:endParaRPr lang="zh-CN" altLang="en-US"/>
        </a:p>
      </dgm:t>
    </dgm:pt>
    <dgm:pt modelId="{FA1169FA-9FB6-403A-81E0-B11FAF3182AE}" type="pres">
      <dgm:prSet presAssocID="{25AC6AD0-E5B5-4FD4-9AE0-3C1AA0CD2440}" presName="linear" presStyleCnt="0">
        <dgm:presLayoutVars>
          <dgm:dir/>
          <dgm:animLvl val="lvl"/>
          <dgm:resizeHandles val="exact"/>
        </dgm:presLayoutVars>
      </dgm:prSet>
      <dgm:spPr/>
      <dgm:t>
        <a:bodyPr/>
        <a:lstStyle/>
        <a:p>
          <a:endParaRPr lang="zh-CN" altLang="en-US"/>
        </a:p>
      </dgm:t>
    </dgm:pt>
    <dgm:pt modelId="{AAB968C5-1157-4B65-AA19-94963414DC28}" type="pres">
      <dgm:prSet presAssocID="{AD8FC4C6-2769-44B4-8D87-559DDF4B0854}" presName="parentLin" presStyleCnt="0"/>
      <dgm:spPr/>
      <dgm:t>
        <a:bodyPr/>
        <a:lstStyle/>
        <a:p>
          <a:endParaRPr lang="zh-CN" altLang="en-US"/>
        </a:p>
      </dgm:t>
    </dgm:pt>
    <dgm:pt modelId="{F88BDA27-23C2-44B2-ACED-9CFB2849B740}" type="pres">
      <dgm:prSet presAssocID="{AD8FC4C6-2769-44B4-8D87-559DDF4B0854}" presName="parentLeftMargin" presStyleLbl="node1" presStyleIdx="0" presStyleCnt="3"/>
      <dgm:spPr/>
      <dgm:t>
        <a:bodyPr/>
        <a:lstStyle/>
        <a:p>
          <a:endParaRPr lang="zh-CN" altLang="en-US"/>
        </a:p>
      </dgm:t>
    </dgm:pt>
    <dgm:pt modelId="{829F9D92-AA45-4C89-9784-3206410FA4A6}" type="pres">
      <dgm:prSet presAssocID="{AD8FC4C6-2769-44B4-8D87-559DDF4B0854}" presName="parentText" presStyleLbl="node1" presStyleIdx="0" presStyleCnt="3">
        <dgm:presLayoutVars>
          <dgm:chMax val="0"/>
          <dgm:bulletEnabled val="1"/>
        </dgm:presLayoutVars>
      </dgm:prSet>
      <dgm:spPr/>
      <dgm:t>
        <a:bodyPr/>
        <a:lstStyle/>
        <a:p>
          <a:endParaRPr lang="zh-CN" altLang="en-US"/>
        </a:p>
      </dgm:t>
    </dgm:pt>
    <dgm:pt modelId="{179B592B-1FD2-4108-B4C7-175C5E3AA8F1}" type="pres">
      <dgm:prSet presAssocID="{AD8FC4C6-2769-44B4-8D87-559DDF4B0854}" presName="negativeSpace" presStyleCnt="0"/>
      <dgm:spPr/>
      <dgm:t>
        <a:bodyPr/>
        <a:lstStyle/>
        <a:p>
          <a:endParaRPr lang="zh-CN" altLang="en-US"/>
        </a:p>
      </dgm:t>
    </dgm:pt>
    <dgm:pt modelId="{D5515605-3572-4E99-BD4F-6D79AA702095}" type="pres">
      <dgm:prSet presAssocID="{AD8FC4C6-2769-44B4-8D87-559DDF4B0854}" presName="childText" presStyleLbl="conFgAcc1" presStyleIdx="0" presStyleCnt="3">
        <dgm:presLayoutVars>
          <dgm:bulletEnabled val="1"/>
        </dgm:presLayoutVars>
      </dgm:prSet>
      <dgm:spPr>
        <a:xfrm>
          <a:off x="0" y="432736"/>
          <a:ext cx="8229600" cy="630000"/>
        </a:xfrm>
        <a:prstGeom prst="rect">
          <a:avLst/>
        </a:prstGeom>
        <a:solidFill>
          <a:srgbClr val="FFFFFF">
            <a:alpha val="90000"/>
            <a:hueOff val="0"/>
            <a:satOff val="0"/>
            <a:lumOff val="0"/>
            <a:alphaOff val="0"/>
          </a:srgbClr>
        </a:solidFill>
        <a:ln w="25400" cap="flat" cmpd="sng" algn="ctr">
          <a:solidFill>
            <a:srgbClr val="F09191">
              <a:hueOff val="0"/>
              <a:satOff val="0"/>
              <a:lumOff val="0"/>
              <a:alphaOff val="0"/>
            </a:srgbClr>
          </a:solidFill>
          <a:prstDash val="solid"/>
        </a:ln>
        <a:effectLst/>
      </dgm:spPr>
      <dgm:t>
        <a:bodyPr/>
        <a:lstStyle/>
        <a:p>
          <a:endParaRPr lang="zh-CN" altLang="en-US"/>
        </a:p>
      </dgm:t>
    </dgm:pt>
    <dgm:pt modelId="{16D255EA-560C-4829-9926-D8FA06180799}" type="pres">
      <dgm:prSet presAssocID="{789EEF0D-8245-41A7-A958-78AB5563D70C}" presName="spaceBetweenRectangles" presStyleCnt="0"/>
      <dgm:spPr/>
      <dgm:t>
        <a:bodyPr/>
        <a:lstStyle/>
        <a:p>
          <a:endParaRPr lang="zh-CN" altLang="en-US"/>
        </a:p>
      </dgm:t>
    </dgm:pt>
    <dgm:pt modelId="{AB1C7A51-8193-4814-B9E2-42DB5BBE1730}" type="pres">
      <dgm:prSet presAssocID="{FDA3D8C5-DCB2-4C0C-B768-F7B6C1114FB8}" presName="parentLin" presStyleCnt="0"/>
      <dgm:spPr/>
      <dgm:t>
        <a:bodyPr/>
        <a:lstStyle/>
        <a:p>
          <a:endParaRPr lang="zh-CN" altLang="en-US"/>
        </a:p>
      </dgm:t>
    </dgm:pt>
    <dgm:pt modelId="{EBEE25AB-7F12-4DA9-9CD5-BE2FFAE736C4}" type="pres">
      <dgm:prSet presAssocID="{FDA3D8C5-DCB2-4C0C-B768-F7B6C1114FB8}" presName="parentLeftMargin" presStyleLbl="node1" presStyleIdx="0" presStyleCnt="3"/>
      <dgm:spPr/>
      <dgm:t>
        <a:bodyPr/>
        <a:lstStyle/>
        <a:p>
          <a:endParaRPr lang="zh-CN" altLang="en-US"/>
        </a:p>
      </dgm:t>
    </dgm:pt>
    <dgm:pt modelId="{0D6B02C9-2492-4312-998D-AC928663CE25}" type="pres">
      <dgm:prSet presAssocID="{FDA3D8C5-DCB2-4C0C-B768-F7B6C1114FB8}" presName="parentText" presStyleLbl="node1" presStyleIdx="1" presStyleCnt="3">
        <dgm:presLayoutVars>
          <dgm:chMax val="0"/>
          <dgm:bulletEnabled val="1"/>
        </dgm:presLayoutVars>
      </dgm:prSet>
      <dgm:spPr/>
      <dgm:t>
        <a:bodyPr/>
        <a:lstStyle/>
        <a:p>
          <a:endParaRPr lang="zh-CN" altLang="en-US"/>
        </a:p>
      </dgm:t>
    </dgm:pt>
    <dgm:pt modelId="{2F6F08A8-557C-4744-A68C-E2F49BFA7AE5}" type="pres">
      <dgm:prSet presAssocID="{FDA3D8C5-DCB2-4C0C-B768-F7B6C1114FB8}" presName="negativeSpace" presStyleCnt="0"/>
      <dgm:spPr/>
      <dgm:t>
        <a:bodyPr/>
        <a:lstStyle/>
        <a:p>
          <a:endParaRPr lang="zh-CN" altLang="en-US"/>
        </a:p>
      </dgm:t>
    </dgm:pt>
    <dgm:pt modelId="{28E727F6-1FBE-41E5-9A8B-B5B0A62D6025}" type="pres">
      <dgm:prSet presAssocID="{FDA3D8C5-DCB2-4C0C-B768-F7B6C1114FB8}" presName="childText" presStyleLbl="conFgAcc1" presStyleIdx="1" presStyleCnt="3">
        <dgm:presLayoutVars>
          <dgm:bulletEnabled val="1"/>
        </dgm:presLayoutVars>
      </dgm:prSet>
      <dgm:spPr>
        <a:xfrm>
          <a:off x="0" y="1566736"/>
          <a:ext cx="8229600" cy="630000"/>
        </a:xfrm>
        <a:prstGeom prst="rect">
          <a:avLst/>
        </a:prstGeom>
        <a:solidFill>
          <a:srgbClr val="FFFFFF">
            <a:alpha val="90000"/>
            <a:hueOff val="0"/>
            <a:satOff val="0"/>
            <a:lumOff val="0"/>
            <a:alphaOff val="0"/>
          </a:srgbClr>
        </a:solidFill>
        <a:ln w="25400" cap="flat" cmpd="sng" algn="ctr">
          <a:solidFill>
            <a:srgbClr val="F09191">
              <a:hueOff val="4810101"/>
              <a:satOff val="12000"/>
              <a:lumOff val="-26078"/>
              <a:alphaOff val="0"/>
            </a:srgbClr>
          </a:solidFill>
          <a:prstDash val="solid"/>
        </a:ln>
        <a:effectLst/>
      </dgm:spPr>
      <dgm:t>
        <a:bodyPr/>
        <a:lstStyle/>
        <a:p>
          <a:endParaRPr lang="zh-CN" altLang="en-US"/>
        </a:p>
      </dgm:t>
    </dgm:pt>
    <dgm:pt modelId="{F9F6613C-FCC1-4342-9FD1-2C8D1EEA48C8}" type="pres">
      <dgm:prSet presAssocID="{83082009-65D6-47B6-90AC-FD7DF983CE50}" presName="spaceBetweenRectangles" presStyleCnt="0"/>
      <dgm:spPr/>
      <dgm:t>
        <a:bodyPr/>
        <a:lstStyle/>
        <a:p>
          <a:endParaRPr lang="zh-CN" altLang="en-US"/>
        </a:p>
      </dgm:t>
    </dgm:pt>
    <dgm:pt modelId="{39AB9D6A-ACA5-4229-8DC5-CCE912074B2A}" type="pres">
      <dgm:prSet presAssocID="{490906A1-6364-488A-A35E-23BD0F6E2C63}" presName="parentLin" presStyleCnt="0"/>
      <dgm:spPr/>
      <dgm:t>
        <a:bodyPr/>
        <a:lstStyle/>
        <a:p>
          <a:endParaRPr lang="zh-CN" altLang="en-US"/>
        </a:p>
      </dgm:t>
    </dgm:pt>
    <dgm:pt modelId="{BA4FD492-A297-4287-92E0-C85C01C2F4E5}" type="pres">
      <dgm:prSet presAssocID="{490906A1-6364-488A-A35E-23BD0F6E2C63}" presName="parentLeftMargin" presStyleLbl="node1" presStyleIdx="1" presStyleCnt="3"/>
      <dgm:spPr/>
      <dgm:t>
        <a:bodyPr/>
        <a:lstStyle/>
        <a:p>
          <a:endParaRPr lang="zh-CN" altLang="en-US"/>
        </a:p>
      </dgm:t>
    </dgm:pt>
    <dgm:pt modelId="{6F544151-B7AE-43A7-89BD-A0AF49567975}" type="pres">
      <dgm:prSet presAssocID="{490906A1-6364-488A-A35E-23BD0F6E2C63}" presName="parentText" presStyleLbl="node1" presStyleIdx="2" presStyleCnt="3">
        <dgm:presLayoutVars>
          <dgm:chMax val="0"/>
          <dgm:bulletEnabled val="1"/>
        </dgm:presLayoutVars>
      </dgm:prSet>
      <dgm:spPr/>
      <dgm:t>
        <a:bodyPr/>
        <a:lstStyle/>
        <a:p>
          <a:endParaRPr lang="zh-CN" altLang="en-US"/>
        </a:p>
      </dgm:t>
    </dgm:pt>
    <dgm:pt modelId="{C200C66A-E83D-4475-B1E1-B4DFA19DD943}" type="pres">
      <dgm:prSet presAssocID="{490906A1-6364-488A-A35E-23BD0F6E2C63}" presName="negativeSpace" presStyleCnt="0"/>
      <dgm:spPr/>
      <dgm:t>
        <a:bodyPr/>
        <a:lstStyle/>
        <a:p>
          <a:endParaRPr lang="zh-CN" altLang="en-US"/>
        </a:p>
      </dgm:t>
    </dgm:pt>
    <dgm:pt modelId="{97AC2AD4-474F-4F3D-9AAF-283520F349AA}" type="pres">
      <dgm:prSet presAssocID="{490906A1-6364-488A-A35E-23BD0F6E2C63}" presName="childText" presStyleLbl="conFgAcc1" presStyleIdx="2" presStyleCnt="3">
        <dgm:presLayoutVars>
          <dgm:bulletEnabled val="1"/>
        </dgm:presLayoutVars>
      </dgm:prSet>
      <dgm:spPr>
        <a:xfrm>
          <a:off x="0" y="2700736"/>
          <a:ext cx="8229600" cy="630000"/>
        </a:xfrm>
        <a:prstGeom prst="rect">
          <a:avLst/>
        </a:prstGeom>
        <a:solidFill>
          <a:srgbClr val="FFFFFF">
            <a:alpha val="90000"/>
            <a:hueOff val="0"/>
            <a:satOff val="0"/>
            <a:lumOff val="0"/>
            <a:alphaOff val="0"/>
          </a:srgbClr>
        </a:solidFill>
        <a:ln w="25400" cap="flat" cmpd="sng" algn="ctr">
          <a:solidFill>
            <a:srgbClr val="F09191">
              <a:hueOff val="9620201"/>
              <a:satOff val="24000"/>
              <a:lumOff val="-52157"/>
              <a:alphaOff val="0"/>
            </a:srgbClr>
          </a:solidFill>
          <a:prstDash val="solid"/>
        </a:ln>
        <a:effectLst/>
      </dgm:spPr>
      <dgm:t>
        <a:bodyPr/>
        <a:lstStyle/>
        <a:p>
          <a:endParaRPr lang="zh-CN" altLang="en-US"/>
        </a:p>
      </dgm:t>
    </dgm:pt>
  </dgm:ptLst>
  <dgm:cxnLst>
    <dgm:cxn modelId="{5BB9C7CA-DBA3-4A08-BCC0-8B2E04C7523A}" type="presOf" srcId="{FDA3D8C5-DCB2-4C0C-B768-F7B6C1114FB8}" destId="{EBEE25AB-7F12-4DA9-9CD5-BE2FFAE736C4}" srcOrd="0" destOrd="0" presId="urn:microsoft.com/office/officeart/2005/8/layout/list1"/>
    <dgm:cxn modelId="{1FDA3DFC-F38C-4371-85BA-EE649CB2CD72}" type="presOf" srcId="{AD8FC4C6-2769-44B4-8D87-559DDF4B0854}" destId="{829F9D92-AA45-4C89-9784-3206410FA4A6}" srcOrd="1" destOrd="0" presId="urn:microsoft.com/office/officeart/2005/8/layout/list1"/>
    <dgm:cxn modelId="{F0865074-2073-473B-854E-737844FF7105}" srcId="{25AC6AD0-E5B5-4FD4-9AE0-3C1AA0CD2440}" destId="{490906A1-6364-488A-A35E-23BD0F6E2C63}" srcOrd="2" destOrd="0" parTransId="{81255BC6-FE6B-4705-92EB-16F03AA5C53C}" sibTransId="{E3DE1DF8-DB9A-4A25-ABB7-7A0229E2A945}"/>
    <dgm:cxn modelId="{043E9C6D-0D24-4FE2-BBBC-813E0D4481F5}" type="presOf" srcId="{490906A1-6364-488A-A35E-23BD0F6E2C63}" destId="{6F544151-B7AE-43A7-89BD-A0AF49567975}" srcOrd="1" destOrd="0" presId="urn:microsoft.com/office/officeart/2005/8/layout/list1"/>
    <dgm:cxn modelId="{4C1D3B85-5FF4-440F-824F-EDE0D2976CC6}" type="presOf" srcId="{FDA3D8C5-DCB2-4C0C-B768-F7B6C1114FB8}" destId="{0D6B02C9-2492-4312-998D-AC928663CE25}" srcOrd="1" destOrd="0" presId="urn:microsoft.com/office/officeart/2005/8/layout/list1"/>
    <dgm:cxn modelId="{7519A8A6-6AFA-4A68-B44A-DC3EEAECAB8A}" srcId="{25AC6AD0-E5B5-4FD4-9AE0-3C1AA0CD2440}" destId="{AD8FC4C6-2769-44B4-8D87-559DDF4B0854}" srcOrd="0" destOrd="0" parTransId="{183865DB-E554-4647-87A7-7E3EAAEEDB1F}" sibTransId="{789EEF0D-8245-41A7-A958-78AB5563D70C}"/>
    <dgm:cxn modelId="{302A2EBB-19B0-4DD0-BA64-F6C9C15B1919}" type="presOf" srcId="{25AC6AD0-E5B5-4FD4-9AE0-3C1AA0CD2440}" destId="{FA1169FA-9FB6-403A-81E0-B11FAF3182AE}" srcOrd="0" destOrd="0" presId="urn:microsoft.com/office/officeart/2005/8/layout/list1"/>
    <dgm:cxn modelId="{A7BC6C27-2CF3-42C5-92C9-1FE1B050285E}" type="presOf" srcId="{AD8FC4C6-2769-44B4-8D87-559DDF4B0854}" destId="{F88BDA27-23C2-44B2-ACED-9CFB2849B740}" srcOrd="0" destOrd="0" presId="urn:microsoft.com/office/officeart/2005/8/layout/list1"/>
    <dgm:cxn modelId="{C221F9A0-7769-43C5-813B-AEFC16B1282C}" srcId="{25AC6AD0-E5B5-4FD4-9AE0-3C1AA0CD2440}" destId="{FDA3D8C5-DCB2-4C0C-B768-F7B6C1114FB8}" srcOrd="1" destOrd="0" parTransId="{DD416AF6-1F93-4600-A692-9EA42995DD03}" sibTransId="{83082009-65D6-47B6-90AC-FD7DF983CE50}"/>
    <dgm:cxn modelId="{4C866E72-BBB5-4B0E-805F-7F8EA7B62418}" type="presOf" srcId="{490906A1-6364-488A-A35E-23BD0F6E2C63}" destId="{BA4FD492-A297-4287-92E0-C85C01C2F4E5}" srcOrd="0" destOrd="0" presId="urn:microsoft.com/office/officeart/2005/8/layout/list1"/>
    <dgm:cxn modelId="{B6B1B866-266E-42F2-B337-AACDE6867BDA}" type="presParOf" srcId="{FA1169FA-9FB6-403A-81E0-B11FAF3182AE}" destId="{AAB968C5-1157-4B65-AA19-94963414DC28}" srcOrd="0" destOrd="0" presId="urn:microsoft.com/office/officeart/2005/8/layout/list1"/>
    <dgm:cxn modelId="{8AE5DF45-F59F-43DE-933C-1847DE8DF5A6}" type="presParOf" srcId="{AAB968C5-1157-4B65-AA19-94963414DC28}" destId="{F88BDA27-23C2-44B2-ACED-9CFB2849B740}" srcOrd="0" destOrd="0" presId="urn:microsoft.com/office/officeart/2005/8/layout/list1"/>
    <dgm:cxn modelId="{F7704CEF-E9E6-409E-88E2-AEC06AC80A07}" type="presParOf" srcId="{AAB968C5-1157-4B65-AA19-94963414DC28}" destId="{829F9D92-AA45-4C89-9784-3206410FA4A6}" srcOrd="1" destOrd="0" presId="urn:microsoft.com/office/officeart/2005/8/layout/list1"/>
    <dgm:cxn modelId="{AC607FF2-7666-44BB-A690-9BDA3EFB3442}" type="presParOf" srcId="{FA1169FA-9FB6-403A-81E0-B11FAF3182AE}" destId="{179B592B-1FD2-4108-B4C7-175C5E3AA8F1}" srcOrd="1" destOrd="0" presId="urn:microsoft.com/office/officeart/2005/8/layout/list1"/>
    <dgm:cxn modelId="{4759ADB0-92B2-4CE3-8D1D-D603BCCAAC31}" type="presParOf" srcId="{FA1169FA-9FB6-403A-81E0-B11FAF3182AE}" destId="{D5515605-3572-4E99-BD4F-6D79AA702095}" srcOrd="2" destOrd="0" presId="urn:microsoft.com/office/officeart/2005/8/layout/list1"/>
    <dgm:cxn modelId="{F479E7CB-88E6-46CC-988A-F7DAE9496B4B}" type="presParOf" srcId="{FA1169FA-9FB6-403A-81E0-B11FAF3182AE}" destId="{16D255EA-560C-4829-9926-D8FA06180799}" srcOrd="3" destOrd="0" presId="urn:microsoft.com/office/officeart/2005/8/layout/list1"/>
    <dgm:cxn modelId="{B610E105-AA60-49A0-865D-45EB2140BF7F}" type="presParOf" srcId="{FA1169FA-9FB6-403A-81E0-B11FAF3182AE}" destId="{AB1C7A51-8193-4814-B9E2-42DB5BBE1730}" srcOrd="4" destOrd="0" presId="urn:microsoft.com/office/officeart/2005/8/layout/list1"/>
    <dgm:cxn modelId="{9AD34CF4-76A2-45B8-84FD-1325EA3C303A}" type="presParOf" srcId="{AB1C7A51-8193-4814-B9E2-42DB5BBE1730}" destId="{EBEE25AB-7F12-4DA9-9CD5-BE2FFAE736C4}" srcOrd="0" destOrd="0" presId="urn:microsoft.com/office/officeart/2005/8/layout/list1"/>
    <dgm:cxn modelId="{EBF40E4C-EF30-41BE-97BD-E85CDC71DD3D}" type="presParOf" srcId="{AB1C7A51-8193-4814-B9E2-42DB5BBE1730}" destId="{0D6B02C9-2492-4312-998D-AC928663CE25}" srcOrd="1" destOrd="0" presId="urn:microsoft.com/office/officeart/2005/8/layout/list1"/>
    <dgm:cxn modelId="{76400B26-AC81-4D11-ACFF-7E71A1B47DE9}" type="presParOf" srcId="{FA1169FA-9FB6-403A-81E0-B11FAF3182AE}" destId="{2F6F08A8-557C-4744-A68C-E2F49BFA7AE5}" srcOrd="5" destOrd="0" presId="urn:microsoft.com/office/officeart/2005/8/layout/list1"/>
    <dgm:cxn modelId="{7A86E642-70AA-43B4-A49A-B279B493822B}" type="presParOf" srcId="{FA1169FA-9FB6-403A-81E0-B11FAF3182AE}" destId="{28E727F6-1FBE-41E5-9A8B-B5B0A62D6025}" srcOrd="6" destOrd="0" presId="urn:microsoft.com/office/officeart/2005/8/layout/list1"/>
    <dgm:cxn modelId="{A9DB2AF0-33B5-41D4-9788-8BDBCFD99B10}" type="presParOf" srcId="{FA1169FA-9FB6-403A-81E0-B11FAF3182AE}" destId="{F9F6613C-FCC1-4342-9FD1-2C8D1EEA48C8}" srcOrd="7" destOrd="0" presId="urn:microsoft.com/office/officeart/2005/8/layout/list1"/>
    <dgm:cxn modelId="{970468B3-E617-4ACF-BA10-12F3239EBE5F}" type="presParOf" srcId="{FA1169FA-9FB6-403A-81E0-B11FAF3182AE}" destId="{39AB9D6A-ACA5-4229-8DC5-CCE912074B2A}" srcOrd="8" destOrd="0" presId="urn:microsoft.com/office/officeart/2005/8/layout/list1"/>
    <dgm:cxn modelId="{21FB5573-5047-400C-809C-8412D27E4EC6}" type="presParOf" srcId="{39AB9D6A-ACA5-4229-8DC5-CCE912074B2A}" destId="{BA4FD492-A297-4287-92E0-C85C01C2F4E5}" srcOrd="0" destOrd="0" presId="urn:microsoft.com/office/officeart/2005/8/layout/list1"/>
    <dgm:cxn modelId="{A9C561B9-1543-40F6-8895-8ABD934351FB}" type="presParOf" srcId="{39AB9D6A-ACA5-4229-8DC5-CCE912074B2A}" destId="{6F544151-B7AE-43A7-89BD-A0AF49567975}" srcOrd="1" destOrd="0" presId="urn:microsoft.com/office/officeart/2005/8/layout/list1"/>
    <dgm:cxn modelId="{15459E36-EF6E-4557-A06F-B574217430CE}" type="presParOf" srcId="{FA1169FA-9FB6-403A-81E0-B11FAF3182AE}" destId="{C200C66A-E83D-4475-B1E1-B4DFA19DD943}" srcOrd="9" destOrd="0" presId="urn:microsoft.com/office/officeart/2005/8/layout/list1"/>
    <dgm:cxn modelId="{513B0893-B564-428A-9039-D9D0462C8B12}" type="presParOf" srcId="{FA1169FA-9FB6-403A-81E0-B11FAF3182AE}" destId="{97AC2AD4-474F-4F3D-9AAF-283520F349A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D0EE62-B7F9-4274-BE90-F6C35535BE6F}" type="doc">
      <dgm:prSet loTypeId="urn:microsoft.com/office/officeart/2005/8/layout/hierarchy2" loCatId="hierarchy" qsTypeId="urn:microsoft.com/office/officeart/2005/8/quickstyle/3d1" qsCatId="3D" csTypeId="urn:microsoft.com/office/officeart/2005/8/colors/accent6_5" csCatId="accent6" phldr="1"/>
      <dgm:spPr/>
      <dgm:t>
        <a:bodyPr/>
        <a:lstStyle/>
        <a:p>
          <a:endParaRPr lang="zh-CN" altLang="en-US"/>
        </a:p>
      </dgm:t>
    </dgm:pt>
    <dgm:pt modelId="{A91B251C-281C-4F95-B6A9-9DD48AC8FF17}">
      <dgm:prSet phldrT="[文本]" custT="1"/>
      <dgm:spPr/>
      <dgm:t>
        <a:bodyPr/>
        <a:lstStyle/>
        <a:p>
          <a:r>
            <a:rPr lang="zh-CN" altLang="en-US" sz="1200" dirty="0" smtClean="0"/>
            <a:t>专利预警报告</a:t>
          </a:r>
          <a:endParaRPr lang="zh-CN" altLang="en-US" sz="1200" dirty="0"/>
        </a:p>
      </dgm:t>
    </dgm:pt>
    <dgm:pt modelId="{09CB84C4-3C4E-489F-A46C-A440CB3C3C6A}" type="parTrans" cxnId="{51C6F374-5479-474D-8D0F-87112AA57856}">
      <dgm:prSet/>
      <dgm:spPr/>
      <dgm:t>
        <a:bodyPr/>
        <a:lstStyle/>
        <a:p>
          <a:endParaRPr lang="zh-CN" altLang="en-US" sz="1200"/>
        </a:p>
      </dgm:t>
    </dgm:pt>
    <dgm:pt modelId="{1914733B-B38E-4AFC-8597-6D502C302865}" type="sibTrans" cxnId="{51C6F374-5479-474D-8D0F-87112AA57856}">
      <dgm:prSet/>
      <dgm:spPr/>
      <dgm:t>
        <a:bodyPr/>
        <a:lstStyle/>
        <a:p>
          <a:endParaRPr lang="zh-CN" altLang="en-US" sz="1200"/>
        </a:p>
      </dgm:t>
    </dgm:pt>
    <dgm:pt modelId="{6A77A602-4627-4853-ACA0-CF554E250F87}">
      <dgm:prSet phldrT="[文本]" custT="1"/>
      <dgm:spPr/>
      <dgm:t>
        <a:bodyPr/>
        <a:lstStyle/>
        <a:p>
          <a:r>
            <a:rPr lang="zh-CN" altLang="en-US" sz="1200" dirty="0" smtClean="0"/>
            <a:t>侵权风险</a:t>
          </a:r>
          <a:endParaRPr lang="zh-CN" altLang="en-US" sz="1200" dirty="0"/>
        </a:p>
      </dgm:t>
    </dgm:pt>
    <dgm:pt modelId="{E849B6D7-778F-4CD0-BF55-BAEDB97A50AF}" type="parTrans" cxnId="{0BA008DF-2B5F-429D-B666-052A93E33C87}">
      <dgm:prSet custT="1"/>
      <dgm:spPr/>
      <dgm:t>
        <a:bodyPr/>
        <a:lstStyle/>
        <a:p>
          <a:endParaRPr lang="zh-CN" altLang="en-US" sz="1200"/>
        </a:p>
      </dgm:t>
    </dgm:pt>
    <dgm:pt modelId="{39A77E68-EC7D-4AA3-A1AA-1678CC22F462}" type="sibTrans" cxnId="{0BA008DF-2B5F-429D-B666-052A93E33C87}">
      <dgm:prSet/>
      <dgm:spPr/>
      <dgm:t>
        <a:bodyPr/>
        <a:lstStyle/>
        <a:p>
          <a:endParaRPr lang="zh-CN" altLang="en-US" sz="1200"/>
        </a:p>
      </dgm:t>
    </dgm:pt>
    <dgm:pt modelId="{CB6801EE-52B2-4654-BFA8-704BEFC7357A}">
      <dgm:prSet phldrT="[文本]" custT="1"/>
      <dgm:spPr/>
      <dgm:t>
        <a:bodyPr/>
        <a:lstStyle/>
        <a:p>
          <a:r>
            <a:rPr lang="zh-CN" altLang="en-US" sz="1200" dirty="0" smtClean="0"/>
            <a:t>国内市场</a:t>
          </a:r>
          <a:endParaRPr lang="zh-CN" altLang="en-US" sz="1200" dirty="0"/>
        </a:p>
      </dgm:t>
    </dgm:pt>
    <dgm:pt modelId="{E9A7D242-3C4E-4908-83BD-75ECB5CDF576}" type="parTrans" cxnId="{C555499C-3199-4203-8B25-C3E2CDE4A4ED}">
      <dgm:prSet custT="1"/>
      <dgm:spPr/>
      <dgm:t>
        <a:bodyPr/>
        <a:lstStyle/>
        <a:p>
          <a:endParaRPr lang="zh-CN" altLang="en-US" sz="1200"/>
        </a:p>
      </dgm:t>
    </dgm:pt>
    <dgm:pt modelId="{94EC78AC-2982-48D7-BBD6-D1A9C16C1DB5}" type="sibTrans" cxnId="{C555499C-3199-4203-8B25-C3E2CDE4A4ED}">
      <dgm:prSet/>
      <dgm:spPr/>
      <dgm:t>
        <a:bodyPr/>
        <a:lstStyle/>
        <a:p>
          <a:endParaRPr lang="zh-CN" altLang="en-US" sz="1200"/>
        </a:p>
      </dgm:t>
    </dgm:pt>
    <dgm:pt modelId="{7AD4664A-30DD-472C-9DFA-164385B24C02}">
      <dgm:prSet phldrT="[文本]" custT="1"/>
      <dgm:spPr/>
      <dgm:t>
        <a:bodyPr/>
        <a:lstStyle/>
        <a:p>
          <a:r>
            <a:rPr lang="zh-CN" altLang="en-US" sz="1200" dirty="0" smtClean="0"/>
            <a:t>国外市场</a:t>
          </a:r>
          <a:endParaRPr lang="zh-CN" altLang="en-US" sz="1200" dirty="0"/>
        </a:p>
      </dgm:t>
    </dgm:pt>
    <dgm:pt modelId="{9F6DDB88-27F2-4992-B8B3-5041734C7541}" type="parTrans" cxnId="{8DA17245-8268-4E81-B0D3-C8CDC2FDC8F1}">
      <dgm:prSet custT="1"/>
      <dgm:spPr/>
      <dgm:t>
        <a:bodyPr/>
        <a:lstStyle/>
        <a:p>
          <a:endParaRPr lang="zh-CN" altLang="en-US" sz="1200"/>
        </a:p>
      </dgm:t>
    </dgm:pt>
    <dgm:pt modelId="{84272C57-0912-4BD4-B95B-ED4633838159}" type="sibTrans" cxnId="{8DA17245-8268-4E81-B0D3-C8CDC2FDC8F1}">
      <dgm:prSet/>
      <dgm:spPr/>
      <dgm:t>
        <a:bodyPr/>
        <a:lstStyle/>
        <a:p>
          <a:endParaRPr lang="zh-CN" altLang="en-US" sz="1200"/>
        </a:p>
      </dgm:t>
    </dgm:pt>
    <dgm:pt modelId="{3D74B3A0-C1E7-4DA6-B13B-992F84A73024}">
      <dgm:prSet phldrT="[文本]" custT="1"/>
      <dgm:spPr/>
      <dgm:t>
        <a:bodyPr/>
        <a:lstStyle/>
        <a:p>
          <a:r>
            <a:rPr lang="zh-CN" altLang="en-US" sz="1200" dirty="0" smtClean="0"/>
            <a:t>差距预警</a:t>
          </a:r>
          <a:endParaRPr lang="zh-CN" altLang="en-US" sz="1200" dirty="0"/>
        </a:p>
      </dgm:t>
    </dgm:pt>
    <dgm:pt modelId="{63D3D9F6-39CE-4BB8-B34E-590467A7BBC9}" type="parTrans" cxnId="{B029FF78-40C5-463B-A62E-37F4AD7D3469}">
      <dgm:prSet custT="1"/>
      <dgm:spPr/>
      <dgm:t>
        <a:bodyPr/>
        <a:lstStyle/>
        <a:p>
          <a:endParaRPr lang="zh-CN" altLang="en-US" sz="1200"/>
        </a:p>
      </dgm:t>
    </dgm:pt>
    <dgm:pt modelId="{EDB90643-2F7B-4D17-A904-B5ADA937EEEA}" type="sibTrans" cxnId="{B029FF78-40C5-463B-A62E-37F4AD7D3469}">
      <dgm:prSet/>
      <dgm:spPr/>
      <dgm:t>
        <a:bodyPr/>
        <a:lstStyle/>
        <a:p>
          <a:endParaRPr lang="zh-CN" altLang="en-US" sz="1200"/>
        </a:p>
      </dgm:t>
    </dgm:pt>
    <dgm:pt modelId="{EE874407-0D52-47DF-A895-EDD876951D71}">
      <dgm:prSet phldrT="[文本]" custT="1"/>
      <dgm:spPr/>
      <dgm:t>
        <a:bodyPr/>
        <a:lstStyle/>
        <a:p>
          <a:r>
            <a:rPr lang="zh-CN" altLang="en-US" sz="1200" dirty="0" smtClean="0"/>
            <a:t>技术细分</a:t>
          </a:r>
          <a:endParaRPr lang="zh-CN" altLang="en-US" sz="1200" dirty="0"/>
        </a:p>
      </dgm:t>
    </dgm:pt>
    <dgm:pt modelId="{DED80C94-6481-4119-9400-CDA6CC9C3692}" type="parTrans" cxnId="{587ACCC0-200E-4498-A0CE-7042D4E5407D}">
      <dgm:prSet custT="1"/>
      <dgm:spPr/>
      <dgm:t>
        <a:bodyPr/>
        <a:lstStyle/>
        <a:p>
          <a:endParaRPr lang="zh-CN" altLang="en-US" sz="1200"/>
        </a:p>
      </dgm:t>
    </dgm:pt>
    <dgm:pt modelId="{03498E31-B843-44CF-89C7-D915F512CC65}" type="sibTrans" cxnId="{587ACCC0-200E-4498-A0CE-7042D4E5407D}">
      <dgm:prSet/>
      <dgm:spPr/>
      <dgm:t>
        <a:bodyPr/>
        <a:lstStyle/>
        <a:p>
          <a:endParaRPr lang="zh-CN" altLang="en-US" sz="1200"/>
        </a:p>
      </dgm:t>
    </dgm:pt>
    <dgm:pt modelId="{735EBCA7-EE90-4FAD-A189-B633EC4A811B}">
      <dgm:prSet phldrT="[文本]" custT="1"/>
      <dgm:spPr/>
      <dgm:t>
        <a:bodyPr/>
        <a:lstStyle/>
        <a:p>
          <a:r>
            <a:rPr lang="zh-CN" altLang="en-US" sz="1200" dirty="0" smtClean="0"/>
            <a:t>申请趋势</a:t>
          </a:r>
          <a:endParaRPr lang="zh-CN" altLang="en-US" sz="1200" dirty="0"/>
        </a:p>
      </dgm:t>
    </dgm:pt>
    <dgm:pt modelId="{5CB1F7AD-F084-4AF3-87F4-F1BD0FD40581}" type="parTrans" cxnId="{13A01D07-24E5-4EDC-A98B-CA392CCB1A22}">
      <dgm:prSet custT="1"/>
      <dgm:spPr/>
      <dgm:t>
        <a:bodyPr/>
        <a:lstStyle/>
        <a:p>
          <a:endParaRPr lang="zh-CN" altLang="en-US" sz="1200"/>
        </a:p>
      </dgm:t>
    </dgm:pt>
    <dgm:pt modelId="{0E95F1F6-5409-4315-91C5-77303D33A86F}" type="sibTrans" cxnId="{13A01D07-24E5-4EDC-A98B-CA392CCB1A22}">
      <dgm:prSet/>
      <dgm:spPr/>
      <dgm:t>
        <a:bodyPr/>
        <a:lstStyle/>
        <a:p>
          <a:endParaRPr lang="zh-CN" altLang="en-US" sz="1200"/>
        </a:p>
      </dgm:t>
    </dgm:pt>
    <dgm:pt modelId="{B7796DDC-1FE1-4558-9C04-F01A203475F8}">
      <dgm:prSet phldrT="[文本]" custT="1"/>
      <dgm:spPr/>
      <dgm:t>
        <a:bodyPr/>
        <a:lstStyle/>
        <a:p>
          <a:r>
            <a:rPr lang="zh-CN" altLang="en-US" sz="1200" dirty="0" smtClean="0"/>
            <a:t>。。。。</a:t>
          </a:r>
          <a:endParaRPr lang="zh-CN" altLang="en-US" sz="1200" dirty="0"/>
        </a:p>
      </dgm:t>
    </dgm:pt>
    <dgm:pt modelId="{6AD69835-F258-4691-8356-EA77D5F489D8}" type="parTrans" cxnId="{0336B0A7-E9EC-4096-AEEA-69599E1D6986}">
      <dgm:prSet custT="1"/>
      <dgm:spPr/>
      <dgm:t>
        <a:bodyPr/>
        <a:lstStyle/>
        <a:p>
          <a:endParaRPr lang="zh-CN" altLang="en-US" sz="1200"/>
        </a:p>
      </dgm:t>
    </dgm:pt>
    <dgm:pt modelId="{D7C45AA9-ABF5-464D-9752-6CF07F1582F9}" type="sibTrans" cxnId="{0336B0A7-E9EC-4096-AEEA-69599E1D6986}">
      <dgm:prSet/>
      <dgm:spPr/>
      <dgm:t>
        <a:bodyPr/>
        <a:lstStyle/>
        <a:p>
          <a:endParaRPr lang="zh-CN" altLang="en-US" sz="1200"/>
        </a:p>
      </dgm:t>
    </dgm:pt>
    <dgm:pt modelId="{1F4DA0EC-8137-4F16-9DB3-3D291058500B}">
      <dgm:prSet phldrT="[文本]" custT="1"/>
      <dgm:spPr/>
      <dgm:t>
        <a:bodyPr/>
        <a:lstStyle/>
        <a:p>
          <a:r>
            <a:rPr lang="zh-CN" altLang="en-US" sz="1200" dirty="0" smtClean="0"/>
            <a:t>预警反馈</a:t>
          </a:r>
          <a:endParaRPr lang="zh-CN" altLang="en-US" sz="1200" dirty="0"/>
        </a:p>
      </dgm:t>
    </dgm:pt>
    <dgm:pt modelId="{45D7A3F1-0289-4167-800B-F8178CC05D9A}" type="parTrans" cxnId="{5C8ACC55-399D-469C-AE80-AB87BFF3B835}">
      <dgm:prSet custT="1"/>
      <dgm:spPr/>
      <dgm:t>
        <a:bodyPr/>
        <a:lstStyle/>
        <a:p>
          <a:endParaRPr lang="zh-CN" altLang="en-US" sz="1200"/>
        </a:p>
      </dgm:t>
    </dgm:pt>
    <dgm:pt modelId="{4E300ABE-DF5C-4B63-8B27-B744AB600320}" type="sibTrans" cxnId="{5C8ACC55-399D-469C-AE80-AB87BFF3B835}">
      <dgm:prSet/>
      <dgm:spPr/>
      <dgm:t>
        <a:bodyPr/>
        <a:lstStyle/>
        <a:p>
          <a:endParaRPr lang="zh-CN" altLang="en-US" sz="1200"/>
        </a:p>
      </dgm:t>
    </dgm:pt>
    <dgm:pt modelId="{125B8497-0C87-4BCF-8BBA-46AE176B043D}">
      <dgm:prSet phldrT="[文本]" custT="1"/>
      <dgm:spPr/>
      <dgm:t>
        <a:bodyPr/>
        <a:lstStyle/>
        <a:p>
          <a:r>
            <a:rPr lang="zh-CN" altLang="en-US" sz="1200" dirty="0" smtClean="0"/>
            <a:t>专利无效</a:t>
          </a:r>
          <a:endParaRPr lang="zh-CN" altLang="en-US" sz="1200" dirty="0"/>
        </a:p>
      </dgm:t>
    </dgm:pt>
    <dgm:pt modelId="{E181C6A2-944D-4F65-8267-2DFEF4D49A92}" type="parTrans" cxnId="{C2E22B7A-027B-4BA9-9BD0-91651895E8E7}">
      <dgm:prSet custT="1"/>
      <dgm:spPr/>
      <dgm:t>
        <a:bodyPr/>
        <a:lstStyle/>
        <a:p>
          <a:endParaRPr lang="zh-CN" altLang="en-US" sz="1200"/>
        </a:p>
      </dgm:t>
    </dgm:pt>
    <dgm:pt modelId="{8F2328A2-3C5D-43C9-A622-29F7DCA8E9D7}" type="sibTrans" cxnId="{C2E22B7A-027B-4BA9-9BD0-91651895E8E7}">
      <dgm:prSet/>
      <dgm:spPr/>
      <dgm:t>
        <a:bodyPr/>
        <a:lstStyle/>
        <a:p>
          <a:endParaRPr lang="zh-CN" altLang="en-US" sz="1200"/>
        </a:p>
      </dgm:t>
    </dgm:pt>
    <dgm:pt modelId="{9C91C4F2-CB82-4F7C-A2E9-E312D916ED78}">
      <dgm:prSet phldrT="[文本]" custT="1"/>
      <dgm:spPr/>
      <dgm:t>
        <a:bodyPr/>
        <a:lstStyle/>
        <a:p>
          <a:r>
            <a:rPr lang="zh-CN" altLang="en-US" sz="1200" dirty="0" smtClean="0"/>
            <a:t>专利许可</a:t>
          </a:r>
          <a:endParaRPr lang="zh-CN" altLang="en-US" sz="1200" dirty="0"/>
        </a:p>
      </dgm:t>
    </dgm:pt>
    <dgm:pt modelId="{B97EF113-D03A-4700-B6F0-B4FF6B82F1BB}" type="parTrans" cxnId="{29D8B0CC-C4E6-4387-9A08-27F2A4DB30DB}">
      <dgm:prSet custT="1"/>
      <dgm:spPr/>
      <dgm:t>
        <a:bodyPr/>
        <a:lstStyle/>
        <a:p>
          <a:endParaRPr lang="zh-CN" altLang="en-US" sz="1200"/>
        </a:p>
      </dgm:t>
    </dgm:pt>
    <dgm:pt modelId="{6E8B61E2-1563-495A-9F48-98E1FA5E75BF}" type="sibTrans" cxnId="{29D8B0CC-C4E6-4387-9A08-27F2A4DB30DB}">
      <dgm:prSet/>
      <dgm:spPr/>
      <dgm:t>
        <a:bodyPr/>
        <a:lstStyle/>
        <a:p>
          <a:endParaRPr lang="zh-CN" altLang="en-US" sz="1200"/>
        </a:p>
      </dgm:t>
    </dgm:pt>
    <dgm:pt modelId="{D683D167-5E49-4BC0-8FF4-D3F784E29585}">
      <dgm:prSet phldrT="[文本]" custT="1"/>
      <dgm:spPr/>
      <dgm:t>
        <a:bodyPr/>
        <a:lstStyle/>
        <a:p>
          <a:r>
            <a:rPr lang="zh-CN" altLang="en-US" sz="1200" dirty="0" smtClean="0"/>
            <a:t>专利诉讼</a:t>
          </a:r>
          <a:endParaRPr lang="zh-CN" altLang="en-US" sz="1200" dirty="0"/>
        </a:p>
      </dgm:t>
    </dgm:pt>
    <dgm:pt modelId="{648A6082-F45B-43DE-B5BF-AA31C8E6E82A}" type="parTrans" cxnId="{50374794-3789-4FBD-A995-58A4298B51F7}">
      <dgm:prSet custT="1"/>
      <dgm:spPr/>
      <dgm:t>
        <a:bodyPr/>
        <a:lstStyle/>
        <a:p>
          <a:endParaRPr lang="zh-CN" altLang="en-US" sz="1200"/>
        </a:p>
      </dgm:t>
    </dgm:pt>
    <dgm:pt modelId="{54B2527A-C7EF-49D6-AAFD-F6CA39E3D450}" type="sibTrans" cxnId="{50374794-3789-4FBD-A995-58A4298B51F7}">
      <dgm:prSet/>
      <dgm:spPr/>
      <dgm:t>
        <a:bodyPr/>
        <a:lstStyle/>
        <a:p>
          <a:endParaRPr lang="zh-CN" altLang="en-US" sz="1200"/>
        </a:p>
      </dgm:t>
    </dgm:pt>
    <dgm:pt modelId="{D47A17A0-2B05-4106-A162-35484D149EFB}">
      <dgm:prSet phldrT="[文本]" custT="1"/>
      <dgm:spPr/>
      <dgm:t>
        <a:bodyPr/>
        <a:lstStyle/>
        <a:p>
          <a:r>
            <a:rPr lang="zh-CN" altLang="en-US" sz="1200" dirty="0" smtClean="0"/>
            <a:t>专利布局</a:t>
          </a:r>
          <a:endParaRPr lang="zh-CN" altLang="en-US" sz="1200" dirty="0"/>
        </a:p>
      </dgm:t>
    </dgm:pt>
    <dgm:pt modelId="{E3330DAE-3125-4AC2-8A61-C2ADBB456CC5}" type="parTrans" cxnId="{C7468C70-9054-43C3-AF03-B663D34CABCD}">
      <dgm:prSet custT="1"/>
      <dgm:spPr/>
      <dgm:t>
        <a:bodyPr/>
        <a:lstStyle/>
        <a:p>
          <a:endParaRPr lang="zh-CN" altLang="en-US" sz="1200"/>
        </a:p>
      </dgm:t>
    </dgm:pt>
    <dgm:pt modelId="{15C2B175-D53F-47F1-BB53-17ED18A6861B}" type="sibTrans" cxnId="{C7468C70-9054-43C3-AF03-B663D34CABCD}">
      <dgm:prSet/>
      <dgm:spPr/>
      <dgm:t>
        <a:bodyPr/>
        <a:lstStyle/>
        <a:p>
          <a:endParaRPr lang="zh-CN" altLang="en-US" sz="1200"/>
        </a:p>
      </dgm:t>
    </dgm:pt>
    <dgm:pt modelId="{A0E5F79D-6FF8-4E4A-BE64-88C787ADE91E}">
      <dgm:prSet phldrT="[文本]" custT="1"/>
      <dgm:spPr/>
      <dgm:t>
        <a:bodyPr/>
        <a:lstStyle/>
        <a:p>
          <a:r>
            <a:rPr lang="zh-CN" altLang="en-US" sz="1200" dirty="0" smtClean="0"/>
            <a:t>。。。。。</a:t>
          </a:r>
          <a:endParaRPr lang="zh-CN" altLang="en-US" sz="1200" dirty="0"/>
        </a:p>
      </dgm:t>
    </dgm:pt>
    <dgm:pt modelId="{3EA03378-5316-4D8B-8AAE-1BBC1348F6AE}" type="parTrans" cxnId="{37D6EF86-249F-431D-9AA9-A237FC162DD5}">
      <dgm:prSet custT="1"/>
      <dgm:spPr/>
      <dgm:t>
        <a:bodyPr/>
        <a:lstStyle/>
        <a:p>
          <a:endParaRPr lang="zh-CN" altLang="en-US" sz="1200"/>
        </a:p>
      </dgm:t>
    </dgm:pt>
    <dgm:pt modelId="{25B4ABDA-3B64-4BB4-946A-746BF095966C}" type="sibTrans" cxnId="{37D6EF86-249F-431D-9AA9-A237FC162DD5}">
      <dgm:prSet/>
      <dgm:spPr/>
      <dgm:t>
        <a:bodyPr/>
        <a:lstStyle/>
        <a:p>
          <a:endParaRPr lang="zh-CN" altLang="en-US" sz="1200"/>
        </a:p>
      </dgm:t>
    </dgm:pt>
    <dgm:pt modelId="{82237D7E-E842-40E2-AFE0-D5D24886A677}" type="pres">
      <dgm:prSet presAssocID="{68D0EE62-B7F9-4274-BE90-F6C35535BE6F}" presName="diagram" presStyleCnt="0">
        <dgm:presLayoutVars>
          <dgm:chPref val="1"/>
          <dgm:dir/>
          <dgm:animOne val="branch"/>
          <dgm:animLvl val="lvl"/>
          <dgm:resizeHandles val="exact"/>
        </dgm:presLayoutVars>
      </dgm:prSet>
      <dgm:spPr/>
      <dgm:t>
        <a:bodyPr/>
        <a:lstStyle/>
        <a:p>
          <a:endParaRPr lang="zh-CN" altLang="en-US"/>
        </a:p>
      </dgm:t>
    </dgm:pt>
    <dgm:pt modelId="{0F829611-2E14-4A2F-ACFC-7AF107608AAA}" type="pres">
      <dgm:prSet presAssocID="{A91B251C-281C-4F95-B6A9-9DD48AC8FF17}" presName="root1" presStyleCnt="0"/>
      <dgm:spPr/>
      <dgm:t>
        <a:bodyPr/>
        <a:lstStyle/>
        <a:p>
          <a:endParaRPr lang="zh-CN" altLang="en-US"/>
        </a:p>
      </dgm:t>
    </dgm:pt>
    <dgm:pt modelId="{2548F1C5-85B9-464C-93C2-05BE261302A8}" type="pres">
      <dgm:prSet presAssocID="{A91B251C-281C-4F95-B6A9-9DD48AC8FF17}" presName="LevelOneTextNode" presStyleLbl="node0" presStyleIdx="0" presStyleCnt="1" custScaleX="222668" custLinFactX="-25285" custLinFactNeighborX="-100000" custLinFactNeighborY="-12330">
        <dgm:presLayoutVars>
          <dgm:chPref val="3"/>
        </dgm:presLayoutVars>
      </dgm:prSet>
      <dgm:spPr/>
      <dgm:t>
        <a:bodyPr/>
        <a:lstStyle/>
        <a:p>
          <a:endParaRPr lang="zh-CN" altLang="en-US"/>
        </a:p>
      </dgm:t>
    </dgm:pt>
    <dgm:pt modelId="{EDE9797D-FDED-4D83-84DB-8E34AC6C962B}" type="pres">
      <dgm:prSet presAssocID="{A91B251C-281C-4F95-B6A9-9DD48AC8FF17}" presName="level2hierChild" presStyleCnt="0"/>
      <dgm:spPr/>
      <dgm:t>
        <a:bodyPr/>
        <a:lstStyle/>
        <a:p>
          <a:endParaRPr lang="zh-CN" altLang="en-US"/>
        </a:p>
      </dgm:t>
    </dgm:pt>
    <dgm:pt modelId="{45F3FA6A-356A-4080-BA59-C74EA9845375}" type="pres">
      <dgm:prSet presAssocID="{E849B6D7-778F-4CD0-BF55-BAEDB97A50AF}" presName="conn2-1" presStyleLbl="parChTrans1D2" presStyleIdx="0" presStyleCnt="3"/>
      <dgm:spPr/>
      <dgm:t>
        <a:bodyPr/>
        <a:lstStyle/>
        <a:p>
          <a:endParaRPr lang="zh-CN" altLang="en-US"/>
        </a:p>
      </dgm:t>
    </dgm:pt>
    <dgm:pt modelId="{34C45852-13C2-4830-BA93-6492BCB2A6B1}" type="pres">
      <dgm:prSet presAssocID="{E849B6D7-778F-4CD0-BF55-BAEDB97A50AF}" presName="connTx" presStyleLbl="parChTrans1D2" presStyleIdx="0" presStyleCnt="3"/>
      <dgm:spPr/>
      <dgm:t>
        <a:bodyPr/>
        <a:lstStyle/>
        <a:p>
          <a:endParaRPr lang="zh-CN" altLang="en-US"/>
        </a:p>
      </dgm:t>
    </dgm:pt>
    <dgm:pt modelId="{1BBF11DE-53FB-41D2-9B51-1EF578602EF9}" type="pres">
      <dgm:prSet presAssocID="{6A77A602-4627-4853-ACA0-CF554E250F87}" presName="root2" presStyleCnt="0"/>
      <dgm:spPr/>
      <dgm:t>
        <a:bodyPr/>
        <a:lstStyle/>
        <a:p>
          <a:endParaRPr lang="zh-CN" altLang="en-US"/>
        </a:p>
      </dgm:t>
    </dgm:pt>
    <dgm:pt modelId="{E618212A-5E9A-42E4-B6F1-EDB52DCED38A}" type="pres">
      <dgm:prSet presAssocID="{6A77A602-4627-4853-ACA0-CF554E250F87}" presName="LevelTwoTextNode" presStyleLbl="node2" presStyleIdx="0" presStyleCnt="3" custScaleX="207406" custLinFactNeighborX="-64584" custLinFactNeighborY="1321">
        <dgm:presLayoutVars>
          <dgm:chPref val="3"/>
        </dgm:presLayoutVars>
      </dgm:prSet>
      <dgm:spPr/>
      <dgm:t>
        <a:bodyPr/>
        <a:lstStyle/>
        <a:p>
          <a:endParaRPr lang="zh-CN" altLang="en-US"/>
        </a:p>
      </dgm:t>
    </dgm:pt>
    <dgm:pt modelId="{F286B0BA-A349-492D-8ECA-A1F0866C4F42}" type="pres">
      <dgm:prSet presAssocID="{6A77A602-4627-4853-ACA0-CF554E250F87}" presName="level3hierChild" presStyleCnt="0"/>
      <dgm:spPr/>
      <dgm:t>
        <a:bodyPr/>
        <a:lstStyle/>
        <a:p>
          <a:endParaRPr lang="zh-CN" altLang="en-US"/>
        </a:p>
      </dgm:t>
    </dgm:pt>
    <dgm:pt modelId="{26194F54-CDFD-4FFD-96AC-DC1FCBA790F1}" type="pres">
      <dgm:prSet presAssocID="{E9A7D242-3C4E-4908-83BD-75ECB5CDF576}" presName="conn2-1" presStyleLbl="parChTrans1D3" presStyleIdx="0" presStyleCnt="10"/>
      <dgm:spPr/>
      <dgm:t>
        <a:bodyPr/>
        <a:lstStyle/>
        <a:p>
          <a:endParaRPr lang="zh-CN" altLang="en-US"/>
        </a:p>
      </dgm:t>
    </dgm:pt>
    <dgm:pt modelId="{6B3FC14C-91D2-4B27-BC7E-3AFD3C35D510}" type="pres">
      <dgm:prSet presAssocID="{E9A7D242-3C4E-4908-83BD-75ECB5CDF576}" presName="connTx" presStyleLbl="parChTrans1D3" presStyleIdx="0" presStyleCnt="10"/>
      <dgm:spPr/>
      <dgm:t>
        <a:bodyPr/>
        <a:lstStyle/>
        <a:p>
          <a:endParaRPr lang="zh-CN" altLang="en-US"/>
        </a:p>
      </dgm:t>
    </dgm:pt>
    <dgm:pt modelId="{FDD98D5F-D0C1-4DDE-A824-17D37C7B5E2E}" type="pres">
      <dgm:prSet presAssocID="{CB6801EE-52B2-4654-BFA8-704BEFC7357A}" presName="root2" presStyleCnt="0"/>
      <dgm:spPr/>
      <dgm:t>
        <a:bodyPr/>
        <a:lstStyle/>
        <a:p>
          <a:endParaRPr lang="zh-CN" altLang="en-US"/>
        </a:p>
      </dgm:t>
    </dgm:pt>
    <dgm:pt modelId="{BDC47833-44F4-4154-8878-DB193AB799F6}" type="pres">
      <dgm:prSet presAssocID="{CB6801EE-52B2-4654-BFA8-704BEFC7357A}" presName="LevelTwoTextNode" presStyleLbl="node3" presStyleIdx="0" presStyleCnt="10" custScaleX="335137">
        <dgm:presLayoutVars>
          <dgm:chPref val="3"/>
        </dgm:presLayoutVars>
      </dgm:prSet>
      <dgm:spPr/>
      <dgm:t>
        <a:bodyPr/>
        <a:lstStyle/>
        <a:p>
          <a:endParaRPr lang="zh-CN" altLang="en-US"/>
        </a:p>
      </dgm:t>
    </dgm:pt>
    <dgm:pt modelId="{AD62F059-4D61-44BA-B5D5-E8A500AE8398}" type="pres">
      <dgm:prSet presAssocID="{CB6801EE-52B2-4654-BFA8-704BEFC7357A}" presName="level3hierChild" presStyleCnt="0"/>
      <dgm:spPr/>
      <dgm:t>
        <a:bodyPr/>
        <a:lstStyle/>
        <a:p>
          <a:endParaRPr lang="zh-CN" altLang="en-US"/>
        </a:p>
      </dgm:t>
    </dgm:pt>
    <dgm:pt modelId="{3033D913-B3BE-4CF9-9C52-9CDD119A1E8B}" type="pres">
      <dgm:prSet presAssocID="{9F6DDB88-27F2-4992-B8B3-5041734C7541}" presName="conn2-1" presStyleLbl="parChTrans1D3" presStyleIdx="1" presStyleCnt="10"/>
      <dgm:spPr/>
      <dgm:t>
        <a:bodyPr/>
        <a:lstStyle/>
        <a:p>
          <a:endParaRPr lang="zh-CN" altLang="en-US"/>
        </a:p>
      </dgm:t>
    </dgm:pt>
    <dgm:pt modelId="{1057B67B-4D18-491D-8AB0-31585F97A5A8}" type="pres">
      <dgm:prSet presAssocID="{9F6DDB88-27F2-4992-B8B3-5041734C7541}" presName="connTx" presStyleLbl="parChTrans1D3" presStyleIdx="1" presStyleCnt="10"/>
      <dgm:spPr/>
      <dgm:t>
        <a:bodyPr/>
        <a:lstStyle/>
        <a:p>
          <a:endParaRPr lang="zh-CN" altLang="en-US"/>
        </a:p>
      </dgm:t>
    </dgm:pt>
    <dgm:pt modelId="{ECF5810F-6003-40D8-842D-45614C3C9B82}" type="pres">
      <dgm:prSet presAssocID="{7AD4664A-30DD-472C-9DFA-164385B24C02}" presName="root2" presStyleCnt="0"/>
      <dgm:spPr/>
      <dgm:t>
        <a:bodyPr/>
        <a:lstStyle/>
        <a:p>
          <a:endParaRPr lang="zh-CN" altLang="en-US"/>
        </a:p>
      </dgm:t>
    </dgm:pt>
    <dgm:pt modelId="{1EC09412-AC38-4E0A-A33F-A7D053D1B821}" type="pres">
      <dgm:prSet presAssocID="{7AD4664A-30DD-472C-9DFA-164385B24C02}" presName="LevelTwoTextNode" presStyleLbl="node3" presStyleIdx="1" presStyleCnt="10" custScaleX="335137">
        <dgm:presLayoutVars>
          <dgm:chPref val="3"/>
        </dgm:presLayoutVars>
      </dgm:prSet>
      <dgm:spPr/>
      <dgm:t>
        <a:bodyPr/>
        <a:lstStyle/>
        <a:p>
          <a:endParaRPr lang="zh-CN" altLang="en-US"/>
        </a:p>
      </dgm:t>
    </dgm:pt>
    <dgm:pt modelId="{0D05E720-1DBC-49E9-873A-F0F1EDF659C7}" type="pres">
      <dgm:prSet presAssocID="{7AD4664A-30DD-472C-9DFA-164385B24C02}" presName="level3hierChild" presStyleCnt="0"/>
      <dgm:spPr/>
      <dgm:t>
        <a:bodyPr/>
        <a:lstStyle/>
        <a:p>
          <a:endParaRPr lang="zh-CN" altLang="en-US"/>
        </a:p>
      </dgm:t>
    </dgm:pt>
    <dgm:pt modelId="{3E09C93E-E272-47C2-B177-F321FFA548A6}" type="pres">
      <dgm:prSet presAssocID="{63D3D9F6-39CE-4BB8-B34E-590467A7BBC9}" presName="conn2-1" presStyleLbl="parChTrans1D2" presStyleIdx="1" presStyleCnt="3"/>
      <dgm:spPr/>
      <dgm:t>
        <a:bodyPr/>
        <a:lstStyle/>
        <a:p>
          <a:endParaRPr lang="zh-CN" altLang="en-US"/>
        </a:p>
      </dgm:t>
    </dgm:pt>
    <dgm:pt modelId="{412D0271-C36E-442C-8257-D69B0707A5AC}" type="pres">
      <dgm:prSet presAssocID="{63D3D9F6-39CE-4BB8-B34E-590467A7BBC9}" presName="connTx" presStyleLbl="parChTrans1D2" presStyleIdx="1" presStyleCnt="3"/>
      <dgm:spPr/>
      <dgm:t>
        <a:bodyPr/>
        <a:lstStyle/>
        <a:p>
          <a:endParaRPr lang="zh-CN" altLang="en-US"/>
        </a:p>
      </dgm:t>
    </dgm:pt>
    <dgm:pt modelId="{408A3D0F-59C0-43A7-ABDF-C58813BF71C6}" type="pres">
      <dgm:prSet presAssocID="{3D74B3A0-C1E7-4DA6-B13B-992F84A73024}" presName="root2" presStyleCnt="0"/>
      <dgm:spPr/>
      <dgm:t>
        <a:bodyPr/>
        <a:lstStyle/>
        <a:p>
          <a:endParaRPr lang="zh-CN" altLang="en-US"/>
        </a:p>
      </dgm:t>
    </dgm:pt>
    <dgm:pt modelId="{CD187F07-EF51-445A-881D-F179DB5652D6}" type="pres">
      <dgm:prSet presAssocID="{3D74B3A0-C1E7-4DA6-B13B-992F84A73024}" presName="LevelTwoTextNode" presStyleLbl="node2" presStyleIdx="1" presStyleCnt="3" custScaleX="207406" custLinFactNeighborX="-64584" custLinFactNeighborY="-6292">
        <dgm:presLayoutVars>
          <dgm:chPref val="3"/>
        </dgm:presLayoutVars>
      </dgm:prSet>
      <dgm:spPr/>
      <dgm:t>
        <a:bodyPr/>
        <a:lstStyle/>
        <a:p>
          <a:endParaRPr lang="zh-CN" altLang="en-US"/>
        </a:p>
      </dgm:t>
    </dgm:pt>
    <dgm:pt modelId="{E7A2AB45-F876-4A86-855B-8800D498CC81}" type="pres">
      <dgm:prSet presAssocID="{3D74B3A0-C1E7-4DA6-B13B-992F84A73024}" presName="level3hierChild" presStyleCnt="0"/>
      <dgm:spPr/>
      <dgm:t>
        <a:bodyPr/>
        <a:lstStyle/>
        <a:p>
          <a:endParaRPr lang="zh-CN" altLang="en-US"/>
        </a:p>
      </dgm:t>
    </dgm:pt>
    <dgm:pt modelId="{BD1EB222-3B23-4786-BE7E-A99439DC1728}" type="pres">
      <dgm:prSet presAssocID="{DED80C94-6481-4119-9400-CDA6CC9C3692}" presName="conn2-1" presStyleLbl="parChTrans1D3" presStyleIdx="2" presStyleCnt="10"/>
      <dgm:spPr/>
      <dgm:t>
        <a:bodyPr/>
        <a:lstStyle/>
        <a:p>
          <a:endParaRPr lang="zh-CN" altLang="en-US"/>
        </a:p>
      </dgm:t>
    </dgm:pt>
    <dgm:pt modelId="{61CBBBB5-B8C4-4AEF-B2B6-7AA63F00EF67}" type="pres">
      <dgm:prSet presAssocID="{DED80C94-6481-4119-9400-CDA6CC9C3692}" presName="connTx" presStyleLbl="parChTrans1D3" presStyleIdx="2" presStyleCnt="10"/>
      <dgm:spPr/>
      <dgm:t>
        <a:bodyPr/>
        <a:lstStyle/>
        <a:p>
          <a:endParaRPr lang="zh-CN" altLang="en-US"/>
        </a:p>
      </dgm:t>
    </dgm:pt>
    <dgm:pt modelId="{ED2339E7-F1E2-4151-A5CF-EC74C9E6908D}" type="pres">
      <dgm:prSet presAssocID="{EE874407-0D52-47DF-A895-EDD876951D71}" presName="root2" presStyleCnt="0"/>
      <dgm:spPr/>
      <dgm:t>
        <a:bodyPr/>
        <a:lstStyle/>
        <a:p>
          <a:endParaRPr lang="zh-CN" altLang="en-US"/>
        </a:p>
      </dgm:t>
    </dgm:pt>
    <dgm:pt modelId="{FA71E4F8-D957-4DB4-88A2-F9516F397DE0}" type="pres">
      <dgm:prSet presAssocID="{EE874407-0D52-47DF-A895-EDD876951D71}" presName="LevelTwoTextNode" presStyleLbl="node3" presStyleIdx="2" presStyleCnt="10" custScaleX="335137">
        <dgm:presLayoutVars>
          <dgm:chPref val="3"/>
        </dgm:presLayoutVars>
      </dgm:prSet>
      <dgm:spPr/>
      <dgm:t>
        <a:bodyPr/>
        <a:lstStyle/>
        <a:p>
          <a:endParaRPr lang="zh-CN" altLang="en-US"/>
        </a:p>
      </dgm:t>
    </dgm:pt>
    <dgm:pt modelId="{BEC14968-7FF3-477E-9C7E-4F00D4BE200C}" type="pres">
      <dgm:prSet presAssocID="{EE874407-0D52-47DF-A895-EDD876951D71}" presName="level3hierChild" presStyleCnt="0"/>
      <dgm:spPr/>
      <dgm:t>
        <a:bodyPr/>
        <a:lstStyle/>
        <a:p>
          <a:endParaRPr lang="zh-CN" altLang="en-US"/>
        </a:p>
      </dgm:t>
    </dgm:pt>
    <dgm:pt modelId="{374B7768-6D24-4A83-AB6E-7B43DEAA7B5D}" type="pres">
      <dgm:prSet presAssocID="{5CB1F7AD-F084-4AF3-87F4-F1BD0FD40581}" presName="conn2-1" presStyleLbl="parChTrans1D3" presStyleIdx="3" presStyleCnt="10"/>
      <dgm:spPr/>
      <dgm:t>
        <a:bodyPr/>
        <a:lstStyle/>
        <a:p>
          <a:endParaRPr lang="zh-CN" altLang="en-US"/>
        </a:p>
      </dgm:t>
    </dgm:pt>
    <dgm:pt modelId="{4781FC63-4BB5-4410-B214-94AE81C1B882}" type="pres">
      <dgm:prSet presAssocID="{5CB1F7AD-F084-4AF3-87F4-F1BD0FD40581}" presName="connTx" presStyleLbl="parChTrans1D3" presStyleIdx="3" presStyleCnt="10"/>
      <dgm:spPr/>
      <dgm:t>
        <a:bodyPr/>
        <a:lstStyle/>
        <a:p>
          <a:endParaRPr lang="zh-CN" altLang="en-US"/>
        </a:p>
      </dgm:t>
    </dgm:pt>
    <dgm:pt modelId="{97E900AB-0177-4B5E-AC6D-A5923C90F6BC}" type="pres">
      <dgm:prSet presAssocID="{735EBCA7-EE90-4FAD-A189-B633EC4A811B}" presName="root2" presStyleCnt="0"/>
      <dgm:spPr/>
      <dgm:t>
        <a:bodyPr/>
        <a:lstStyle/>
        <a:p>
          <a:endParaRPr lang="zh-CN" altLang="en-US"/>
        </a:p>
      </dgm:t>
    </dgm:pt>
    <dgm:pt modelId="{33296DAD-B877-441F-8E02-73F0D1FDC8C6}" type="pres">
      <dgm:prSet presAssocID="{735EBCA7-EE90-4FAD-A189-B633EC4A811B}" presName="LevelTwoTextNode" presStyleLbl="node3" presStyleIdx="3" presStyleCnt="10" custScaleX="335137">
        <dgm:presLayoutVars>
          <dgm:chPref val="3"/>
        </dgm:presLayoutVars>
      </dgm:prSet>
      <dgm:spPr/>
      <dgm:t>
        <a:bodyPr/>
        <a:lstStyle/>
        <a:p>
          <a:endParaRPr lang="zh-CN" altLang="en-US"/>
        </a:p>
      </dgm:t>
    </dgm:pt>
    <dgm:pt modelId="{5BE56880-40F4-4BE1-B1A9-4DD81B190503}" type="pres">
      <dgm:prSet presAssocID="{735EBCA7-EE90-4FAD-A189-B633EC4A811B}" presName="level3hierChild" presStyleCnt="0"/>
      <dgm:spPr/>
      <dgm:t>
        <a:bodyPr/>
        <a:lstStyle/>
        <a:p>
          <a:endParaRPr lang="zh-CN" altLang="en-US"/>
        </a:p>
      </dgm:t>
    </dgm:pt>
    <dgm:pt modelId="{D8C3454C-769E-4353-84C0-D90F502C3E53}" type="pres">
      <dgm:prSet presAssocID="{6AD69835-F258-4691-8356-EA77D5F489D8}" presName="conn2-1" presStyleLbl="parChTrans1D3" presStyleIdx="4" presStyleCnt="10"/>
      <dgm:spPr/>
      <dgm:t>
        <a:bodyPr/>
        <a:lstStyle/>
        <a:p>
          <a:endParaRPr lang="zh-CN" altLang="en-US"/>
        </a:p>
      </dgm:t>
    </dgm:pt>
    <dgm:pt modelId="{0BDF4F0E-D23F-4EE8-9315-5EEDC5D54436}" type="pres">
      <dgm:prSet presAssocID="{6AD69835-F258-4691-8356-EA77D5F489D8}" presName="connTx" presStyleLbl="parChTrans1D3" presStyleIdx="4" presStyleCnt="10"/>
      <dgm:spPr/>
      <dgm:t>
        <a:bodyPr/>
        <a:lstStyle/>
        <a:p>
          <a:endParaRPr lang="zh-CN" altLang="en-US"/>
        </a:p>
      </dgm:t>
    </dgm:pt>
    <dgm:pt modelId="{FE0C5708-7594-4805-A2E9-29FE7728CA81}" type="pres">
      <dgm:prSet presAssocID="{B7796DDC-1FE1-4558-9C04-F01A203475F8}" presName="root2" presStyleCnt="0"/>
      <dgm:spPr/>
      <dgm:t>
        <a:bodyPr/>
        <a:lstStyle/>
        <a:p>
          <a:endParaRPr lang="zh-CN" altLang="en-US"/>
        </a:p>
      </dgm:t>
    </dgm:pt>
    <dgm:pt modelId="{14630F73-5F8D-4E53-9754-C04E62BF795F}" type="pres">
      <dgm:prSet presAssocID="{B7796DDC-1FE1-4558-9C04-F01A203475F8}" presName="LevelTwoTextNode" presStyleLbl="node3" presStyleIdx="4" presStyleCnt="10" custScaleX="335137">
        <dgm:presLayoutVars>
          <dgm:chPref val="3"/>
        </dgm:presLayoutVars>
      </dgm:prSet>
      <dgm:spPr/>
      <dgm:t>
        <a:bodyPr/>
        <a:lstStyle/>
        <a:p>
          <a:endParaRPr lang="zh-CN" altLang="en-US"/>
        </a:p>
      </dgm:t>
    </dgm:pt>
    <dgm:pt modelId="{8A80060F-88FD-4D9C-B2F3-DC2B57DB6223}" type="pres">
      <dgm:prSet presAssocID="{B7796DDC-1FE1-4558-9C04-F01A203475F8}" presName="level3hierChild" presStyleCnt="0"/>
      <dgm:spPr/>
      <dgm:t>
        <a:bodyPr/>
        <a:lstStyle/>
        <a:p>
          <a:endParaRPr lang="zh-CN" altLang="en-US"/>
        </a:p>
      </dgm:t>
    </dgm:pt>
    <dgm:pt modelId="{CC7C7C16-9B2B-4C61-A272-D2991205647E}" type="pres">
      <dgm:prSet presAssocID="{45D7A3F1-0289-4167-800B-F8178CC05D9A}" presName="conn2-1" presStyleLbl="parChTrans1D2" presStyleIdx="2" presStyleCnt="3"/>
      <dgm:spPr/>
      <dgm:t>
        <a:bodyPr/>
        <a:lstStyle/>
        <a:p>
          <a:endParaRPr lang="zh-CN" altLang="en-US"/>
        </a:p>
      </dgm:t>
    </dgm:pt>
    <dgm:pt modelId="{574DC655-4B98-419C-BAAF-C6AC7E5E5EAC}" type="pres">
      <dgm:prSet presAssocID="{45D7A3F1-0289-4167-800B-F8178CC05D9A}" presName="connTx" presStyleLbl="parChTrans1D2" presStyleIdx="2" presStyleCnt="3"/>
      <dgm:spPr/>
      <dgm:t>
        <a:bodyPr/>
        <a:lstStyle/>
        <a:p>
          <a:endParaRPr lang="zh-CN" altLang="en-US"/>
        </a:p>
      </dgm:t>
    </dgm:pt>
    <dgm:pt modelId="{6C370F5D-EF28-4478-A04F-878254E967B7}" type="pres">
      <dgm:prSet presAssocID="{1F4DA0EC-8137-4F16-9DB3-3D291058500B}" presName="root2" presStyleCnt="0"/>
      <dgm:spPr/>
      <dgm:t>
        <a:bodyPr/>
        <a:lstStyle/>
        <a:p>
          <a:endParaRPr lang="zh-CN" altLang="en-US"/>
        </a:p>
      </dgm:t>
    </dgm:pt>
    <dgm:pt modelId="{658DC5C8-6A0C-4B24-8401-F2063521FD04}" type="pres">
      <dgm:prSet presAssocID="{1F4DA0EC-8137-4F16-9DB3-3D291058500B}" presName="LevelTwoTextNode" presStyleLbl="node2" presStyleIdx="2" presStyleCnt="3" custScaleX="207406" custLinFactNeighborX="-54588" custLinFactNeighborY="-26470">
        <dgm:presLayoutVars>
          <dgm:chPref val="3"/>
        </dgm:presLayoutVars>
      </dgm:prSet>
      <dgm:spPr/>
      <dgm:t>
        <a:bodyPr/>
        <a:lstStyle/>
        <a:p>
          <a:endParaRPr lang="zh-CN" altLang="en-US"/>
        </a:p>
      </dgm:t>
    </dgm:pt>
    <dgm:pt modelId="{002F1A14-F966-4658-A754-669DC7A6198F}" type="pres">
      <dgm:prSet presAssocID="{1F4DA0EC-8137-4F16-9DB3-3D291058500B}" presName="level3hierChild" presStyleCnt="0"/>
      <dgm:spPr/>
      <dgm:t>
        <a:bodyPr/>
        <a:lstStyle/>
        <a:p>
          <a:endParaRPr lang="zh-CN" altLang="en-US"/>
        </a:p>
      </dgm:t>
    </dgm:pt>
    <dgm:pt modelId="{B440AF76-8966-454A-9E8F-9DC545E87665}" type="pres">
      <dgm:prSet presAssocID="{E181C6A2-944D-4F65-8267-2DFEF4D49A92}" presName="conn2-1" presStyleLbl="parChTrans1D3" presStyleIdx="5" presStyleCnt="10"/>
      <dgm:spPr/>
      <dgm:t>
        <a:bodyPr/>
        <a:lstStyle/>
        <a:p>
          <a:endParaRPr lang="zh-CN" altLang="en-US"/>
        </a:p>
      </dgm:t>
    </dgm:pt>
    <dgm:pt modelId="{555155D9-27FE-4802-97E9-C2802C8F9617}" type="pres">
      <dgm:prSet presAssocID="{E181C6A2-944D-4F65-8267-2DFEF4D49A92}" presName="connTx" presStyleLbl="parChTrans1D3" presStyleIdx="5" presStyleCnt="10"/>
      <dgm:spPr/>
      <dgm:t>
        <a:bodyPr/>
        <a:lstStyle/>
        <a:p>
          <a:endParaRPr lang="zh-CN" altLang="en-US"/>
        </a:p>
      </dgm:t>
    </dgm:pt>
    <dgm:pt modelId="{741FF709-E4FC-45A4-82C8-9EF86415F888}" type="pres">
      <dgm:prSet presAssocID="{125B8497-0C87-4BCF-8BBA-46AE176B043D}" presName="root2" presStyleCnt="0"/>
      <dgm:spPr/>
      <dgm:t>
        <a:bodyPr/>
        <a:lstStyle/>
        <a:p>
          <a:endParaRPr lang="zh-CN" altLang="en-US"/>
        </a:p>
      </dgm:t>
    </dgm:pt>
    <dgm:pt modelId="{A3218EBE-CACB-4D5D-98D4-41B1D48A1DA6}" type="pres">
      <dgm:prSet presAssocID="{125B8497-0C87-4BCF-8BBA-46AE176B043D}" presName="LevelTwoTextNode" presStyleLbl="node3" presStyleIdx="5" presStyleCnt="10" custScaleX="335137">
        <dgm:presLayoutVars>
          <dgm:chPref val="3"/>
        </dgm:presLayoutVars>
      </dgm:prSet>
      <dgm:spPr/>
      <dgm:t>
        <a:bodyPr/>
        <a:lstStyle/>
        <a:p>
          <a:endParaRPr lang="zh-CN" altLang="en-US"/>
        </a:p>
      </dgm:t>
    </dgm:pt>
    <dgm:pt modelId="{861CEB68-9403-462D-9A10-0267D9D76DEB}" type="pres">
      <dgm:prSet presAssocID="{125B8497-0C87-4BCF-8BBA-46AE176B043D}" presName="level3hierChild" presStyleCnt="0"/>
      <dgm:spPr/>
      <dgm:t>
        <a:bodyPr/>
        <a:lstStyle/>
        <a:p>
          <a:endParaRPr lang="zh-CN" altLang="en-US"/>
        </a:p>
      </dgm:t>
    </dgm:pt>
    <dgm:pt modelId="{994C697E-7338-4AA2-A806-899833F3FD53}" type="pres">
      <dgm:prSet presAssocID="{B97EF113-D03A-4700-B6F0-B4FF6B82F1BB}" presName="conn2-1" presStyleLbl="parChTrans1D3" presStyleIdx="6" presStyleCnt="10"/>
      <dgm:spPr/>
      <dgm:t>
        <a:bodyPr/>
        <a:lstStyle/>
        <a:p>
          <a:endParaRPr lang="zh-CN" altLang="en-US"/>
        </a:p>
      </dgm:t>
    </dgm:pt>
    <dgm:pt modelId="{96A47436-B2DA-4CAE-8830-C5C3E19864A8}" type="pres">
      <dgm:prSet presAssocID="{B97EF113-D03A-4700-B6F0-B4FF6B82F1BB}" presName="connTx" presStyleLbl="parChTrans1D3" presStyleIdx="6" presStyleCnt="10"/>
      <dgm:spPr/>
      <dgm:t>
        <a:bodyPr/>
        <a:lstStyle/>
        <a:p>
          <a:endParaRPr lang="zh-CN" altLang="en-US"/>
        </a:p>
      </dgm:t>
    </dgm:pt>
    <dgm:pt modelId="{CEC108B4-5ADD-45E7-AD40-99CF6549EC43}" type="pres">
      <dgm:prSet presAssocID="{9C91C4F2-CB82-4F7C-A2E9-E312D916ED78}" presName="root2" presStyleCnt="0"/>
      <dgm:spPr/>
      <dgm:t>
        <a:bodyPr/>
        <a:lstStyle/>
        <a:p>
          <a:endParaRPr lang="zh-CN" altLang="en-US"/>
        </a:p>
      </dgm:t>
    </dgm:pt>
    <dgm:pt modelId="{B3D92CA4-85F5-4B47-B0EC-3A10D1096923}" type="pres">
      <dgm:prSet presAssocID="{9C91C4F2-CB82-4F7C-A2E9-E312D916ED78}" presName="LevelTwoTextNode" presStyleLbl="node3" presStyleIdx="6" presStyleCnt="10" custScaleX="335137">
        <dgm:presLayoutVars>
          <dgm:chPref val="3"/>
        </dgm:presLayoutVars>
      </dgm:prSet>
      <dgm:spPr/>
      <dgm:t>
        <a:bodyPr/>
        <a:lstStyle/>
        <a:p>
          <a:endParaRPr lang="zh-CN" altLang="en-US"/>
        </a:p>
      </dgm:t>
    </dgm:pt>
    <dgm:pt modelId="{4E43C44F-79A9-4EF2-8D8E-6E57180F1615}" type="pres">
      <dgm:prSet presAssocID="{9C91C4F2-CB82-4F7C-A2E9-E312D916ED78}" presName="level3hierChild" presStyleCnt="0"/>
      <dgm:spPr/>
      <dgm:t>
        <a:bodyPr/>
        <a:lstStyle/>
        <a:p>
          <a:endParaRPr lang="zh-CN" altLang="en-US"/>
        </a:p>
      </dgm:t>
    </dgm:pt>
    <dgm:pt modelId="{6C732852-D740-4B21-BD00-9C87C2AA3A31}" type="pres">
      <dgm:prSet presAssocID="{648A6082-F45B-43DE-B5BF-AA31C8E6E82A}" presName="conn2-1" presStyleLbl="parChTrans1D3" presStyleIdx="7" presStyleCnt="10"/>
      <dgm:spPr/>
      <dgm:t>
        <a:bodyPr/>
        <a:lstStyle/>
        <a:p>
          <a:endParaRPr lang="zh-CN" altLang="en-US"/>
        </a:p>
      </dgm:t>
    </dgm:pt>
    <dgm:pt modelId="{9BB6C82A-C192-42A5-B5E6-440219088C01}" type="pres">
      <dgm:prSet presAssocID="{648A6082-F45B-43DE-B5BF-AA31C8E6E82A}" presName="connTx" presStyleLbl="parChTrans1D3" presStyleIdx="7" presStyleCnt="10"/>
      <dgm:spPr/>
      <dgm:t>
        <a:bodyPr/>
        <a:lstStyle/>
        <a:p>
          <a:endParaRPr lang="zh-CN" altLang="en-US"/>
        </a:p>
      </dgm:t>
    </dgm:pt>
    <dgm:pt modelId="{DBF47D50-C3FA-4B81-A441-B94B4C8371EF}" type="pres">
      <dgm:prSet presAssocID="{D683D167-5E49-4BC0-8FF4-D3F784E29585}" presName="root2" presStyleCnt="0"/>
      <dgm:spPr/>
      <dgm:t>
        <a:bodyPr/>
        <a:lstStyle/>
        <a:p>
          <a:endParaRPr lang="zh-CN" altLang="en-US"/>
        </a:p>
      </dgm:t>
    </dgm:pt>
    <dgm:pt modelId="{00D8B990-1B39-4444-A859-583635E9A125}" type="pres">
      <dgm:prSet presAssocID="{D683D167-5E49-4BC0-8FF4-D3F784E29585}" presName="LevelTwoTextNode" presStyleLbl="node3" presStyleIdx="7" presStyleCnt="10" custScaleX="335137">
        <dgm:presLayoutVars>
          <dgm:chPref val="3"/>
        </dgm:presLayoutVars>
      </dgm:prSet>
      <dgm:spPr/>
      <dgm:t>
        <a:bodyPr/>
        <a:lstStyle/>
        <a:p>
          <a:endParaRPr lang="zh-CN" altLang="en-US"/>
        </a:p>
      </dgm:t>
    </dgm:pt>
    <dgm:pt modelId="{602D6EC5-EA00-4D78-B10B-2DF5F68ECFD6}" type="pres">
      <dgm:prSet presAssocID="{D683D167-5E49-4BC0-8FF4-D3F784E29585}" presName="level3hierChild" presStyleCnt="0"/>
      <dgm:spPr/>
      <dgm:t>
        <a:bodyPr/>
        <a:lstStyle/>
        <a:p>
          <a:endParaRPr lang="zh-CN" altLang="en-US"/>
        </a:p>
      </dgm:t>
    </dgm:pt>
    <dgm:pt modelId="{C54E446B-33F1-400C-9637-E17866E0A9E4}" type="pres">
      <dgm:prSet presAssocID="{E3330DAE-3125-4AC2-8A61-C2ADBB456CC5}" presName="conn2-1" presStyleLbl="parChTrans1D3" presStyleIdx="8" presStyleCnt="10"/>
      <dgm:spPr/>
      <dgm:t>
        <a:bodyPr/>
        <a:lstStyle/>
        <a:p>
          <a:endParaRPr lang="zh-CN" altLang="en-US"/>
        </a:p>
      </dgm:t>
    </dgm:pt>
    <dgm:pt modelId="{F9664948-871C-4681-A8C6-735ADB852B8B}" type="pres">
      <dgm:prSet presAssocID="{E3330DAE-3125-4AC2-8A61-C2ADBB456CC5}" presName="connTx" presStyleLbl="parChTrans1D3" presStyleIdx="8" presStyleCnt="10"/>
      <dgm:spPr/>
      <dgm:t>
        <a:bodyPr/>
        <a:lstStyle/>
        <a:p>
          <a:endParaRPr lang="zh-CN" altLang="en-US"/>
        </a:p>
      </dgm:t>
    </dgm:pt>
    <dgm:pt modelId="{724FFE4D-7F51-4FCA-BE6C-00F7DF67E970}" type="pres">
      <dgm:prSet presAssocID="{D47A17A0-2B05-4106-A162-35484D149EFB}" presName="root2" presStyleCnt="0"/>
      <dgm:spPr/>
      <dgm:t>
        <a:bodyPr/>
        <a:lstStyle/>
        <a:p>
          <a:endParaRPr lang="zh-CN" altLang="en-US"/>
        </a:p>
      </dgm:t>
    </dgm:pt>
    <dgm:pt modelId="{31269F08-C97F-42F3-A202-E9E174542E62}" type="pres">
      <dgm:prSet presAssocID="{D47A17A0-2B05-4106-A162-35484D149EFB}" presName="LevelTwoTextNode" presStyleLbl="node3" presStyleIdx="8" presStyleCnt="10" custScaleX="335137">
        <dgm:presLayoutVars>
          <dgm:chPref val="3"/>
        </dgm:presLayoutVars>
      </dgm:prSet>
      <dgm:spPr/>
      <dgm:t>
        <a:bodyPr/>
        <a:lstStyle/>
        <a:p>
          <a:endParaRPr lang="zh-CN" altLang="en-US"/>
        </a:p>
      </dgm:t>
    </dgm:pt>
    <dgm:pt modelId="{E0D295F9-DF0F-4F38-8A34-E9F6732BB86D}" type="pres">
      <dgm:prSet presAssocID="{D47A17A0-2B05-4106-A162-35484D149EFB}" presName="level3hierChild" presStyleCnt="0"/>
      <dgm:spPr/>
      <dgm:t>
        <a:bodyPr/>
        <a:lstStyle/>
        <a:p>
          <a:endParaRPr lang="zh-CN" altLang="en-US"/>
        </a:p>
      </dgm:t>
    </dgm:pt>
    <dgm:pt modelId="{503F0AE1-84A7-4739-856F-787F096BFFF0}" type="pres">
      <dgm:prSet presAssocID="{3EA03378-5316-4D8B-8AAE-1BBC1348F6AE}" presName="conn2-1" presStyleLbl="parChTrans1D3" presStyleIdx="9" presStyleCnt="10"/>
      <dgm:spPr/>
      <dgm:t>
        <a:bodyPr/>
        <a:lstStyle/>
        <a:p>
          <a:endParaRPr lang="zh-CN" altLang="en-US"/>
        </a:p>
      </dgm:t>
    </dgm:pt>
    <dgm:pt modelId="{B18CF488-A417-4CC6-96D5-3F0D8085FAF6}" type="pres">
      <dgm:prSet presAssocID="{3EA03378-5316-4D8B-8AAE-1BBC1348F6AE}" presName="connTx" presStyleLbl="parChTrans1D3" presStyleIdx="9" presStyleCnt="10"/>
      <dgm:spPr/>
      <dgm:t>
        <a:bodyPr/>
        <a:lstStyle/>
        <a:p>
          <a:endParaRPr lang="zh-CN" altLang="en-US"/>
        </a:p>
      </dgm:t>
    </dgm:pt>
    <dgm:pt modelId="{465E9C46-D946-46AE-879B-40F4F00782EF}" type="pres">
      <dgm:prSet presAssocID="{A0E5F79D-6FF8-4E4A-BE64-88C787ADE91E}" presName="root2" presStyleCnt="0"/>
      <dgm:spPr/>
      <dgm:t>
        <a:bodyPr/>
        <a:lstStyle/>
        <a:p>
          <a:endParaRPr lang="zh-CN" altLang="en-US"/>
        </a:p>
      </dgm:t>
    </dgm:pt>
    <dgm:pt modelId="{4FB8984D-AF28-42BA-8F4C-DC99FFA65C08}" type="pres">
      <dgm:prSet presAssocID="{A0E5F79D-6FF8-4E4A-BE64-88C787ADE91E}" presName="LevelTwoTextNode" presStyleLbl="node3" presStyleIdx="9" presStyleCnt="10" custScaleX="335137">
        <dgm:presLayoutVars>
          <dgm:chPref val="3"/>
        </dgm:presLayoutVars>
      </dgm:prSet>
      <dgm:spPr/>
      <dgm:t>
        <a:bodyPr/>
        <a:lstStyle/>
        <a:p>
          <a:endParaRPr lang="zh-CN" altLang="en-US"/>
        </a:p>
      </dgm:t>
    </dgm:pt>
    <dgm:pt modelId="{EBFEAA8E-FD45-4F5D-BF3C-C242B14E528C}" type="pres">
      <dgm:prSet presAssocID="{A0E5F79D-6FF8-4E4A-BE64-88C787ADE91E}" presName="level3hierChild" presStyleCnt="0"/>
      <dgm:spPr/>
      <dgm:t>
        <a:bodyPr/>
        <a:lstStyle/>
        <a:p>
          <a:endParaRPr lang="zh-CN" altLang="en-US"/>
        </a:p>
      </dgm:t>
    </dgm:pt>
  </dgm:ptLst>
  <dgm:cxnLst>
    <dgm:cxn modelId="{6CA1EB27-3BE5-4C06-BFC5-84F8099D8A4F}" type="presOf" srcId="{9F6DDB88-27F2-4992-B8B3-5041734C7541}" destId="{1057B67B-4D18-491D-8AB0-31585F97A5A8}" srcOrd="1" destOrd="0" presId="urn:microsoft.com/office/officeart/2005/8/layout/hierarchy2"/>
    <dgm:cxn modelId="{51C6F374-5479-474D-8D0F-87112AA57856}" srcId="{68D0EE62-B7F9-4274-BE90-F6C35535BE6F}" destId="{A91B251C-281C-4F95-B6A9-9DD48AC8FF17}" srcOrd="0" destOrd="0" parTransId="{09CB84C4-3C4E-489F-A46C-A440CB3C3C6A}" sibTransId="{1914733B-B38E-4AFC-8597-6D502C302865}"/>
    <dgm:cxn modelId="{79C3C51C-9509-4F48-82ED-CD553512E967}" type="presOf" srcId="{5CB1F7AD-F084-4AF3-87F4-F1BD0FD40581}" destId="{4781FC63-4BB5-4410-B214-94AE81C1B882}" srcOrd="1" destOrd="0" presId="urn:microsoft.com/office/officeart/2005/8/layout/hierarchy2"/>
    <dgm:cxn modelId="{2D22AFCA-4651-40C9-8AEE-96943FAD242F}" type="presOf" srcId="{E849B6D7-778F-4CD0-BF55-BAEDB97A50AF}" destId="{34C45852-13C2-4830-BA93-6492BCB2A6B1}" srcOrd="1" destOrd="0" presId="urn:microsoft.com/office/officeart/2005/8/layout/hierarchy2"/>
    <dgm:cxn modelId="{587ACCC0-200E-4498-A0CE-7042D4E5407D}" srcId="{3D74B3A0-C1E7-4DA6-B13B-992F84A73024}" destId="{EE874407-0D52-47DF-A895-EDD876951D71}" srcOrd="0" destOrd="0" parTransId="{DED80C94-6481-4119-9400-CDA6CC9C3692}" sibTransId="{03498E31-B843-44CF-89C7-D915F512CC65}"/>
    <dgm:cxn modelId="{F46002AC-A974-4CC1-BC16-5462F6FA6B07}" type="presOf" srcId="{735EBCA7-EE90-4FAD-A189-B633EC4A811B}" destId="{33296DAD-B877-441F-8E02-73F0D1FDC8C6}" srcOrd="0" destOrd="0" presId="urn:microsoft.com/office/officeart/2005/8/layout/hierarchy2"/>
    <dgm:cxn modelId="{4197C4DC-4FE8-4BAB-8793-2E8843F2D1FF}" type="presOf" srcId="{B97EF113-D03A-4700-B6F0-B4FF6B82F1BB}" destId="{994C697E-7338-4AA2-A806-899833F3FD53}" srcOrd="0" destOrd="0" presId="urn:microsoft.com/office/officeart/2005/8/layout/hierarchy2"/>
    <dgm:cxn modelId="{6A53F94A-9B33-4F8F-99D1-1670867AB8B3}" type="presOf" srcId="{1F4DA0EC-8137-4F16-9DB3-3D291058500B}" destId="{658DC5C8-6A0C-4B24-8401-F2063521FD04}" srcOrd="0" destOrd="0" presId="urn:microsoft.com/office/officeart/2005/8/layout/hierarchy2"/>
    <dgm:cxn modelId="{5E95CEB8-3E35-430C-92E2-EEDED073E561}" type="presOf" srcId="{5CB1F7AD-F084-4AF3-87F4-F1BD0FD40581}" destId="{374B7768-6D24-4A83-AB6E-7B43DEAA7B5D}" srcOrd="0" destOrd="0" presId="urn:microsoft.com/office/officeart/2005/8/layout/hierarchy2"/>
    <dgm:cxn modelId="{C2A908EF-93B4-4340-8956-4A7CAF64EAD2}" type="presOf" srcId="{B7796DDC-1FE1-4558-9C04-F01A203475F8}" destId="{14630F73-5F8D-4E53-9754-C04E62BF795F}" srcOrd="0" destOrd="0" presId="urn:microsoft.com/office/officeart/2005/8/layout/hierarchy2"/>
    <dgm:cxn modelId="{5C8ACC55-399D-469C-AE80-AB87BFF3B835}" srcId="{A91B251C-281C-4F95-B6A9-9DD48AC8FF17}" destId="{1F4DA0EC-8137-4F16-9DB3-3D291058500B}" srcOrd="2" destOrd="0" parTransId="{45D7A3F1-0289-4167-800B-F8178CC05D9A}" sibTransId="{4E300ABE-DF5C-4B63-8B27-B744AB600320}"/>
    <dgm:cxn modelId="{3A95DEB5-927E-421F-8734-EAE53622A848}" type="presOf" srcId="{3EA03378-5316-4D8B-8AAE-1BBC1348F6AE}" destId="{503F0AE1-84A7-4739-856F-787F096BFFF0}" srcOrd="0" destOrd="0" presId="urn:microsoft.com/office/officeart/2005/8/layout/hierarchy2"/>
    <dgm:cxn modelId="{ED595E0B-135A-4144-B792-BF1098161329}" type="presOf" srcId="{E849B6D7-778F-4CD0-BF55-BAEDB97A50AF}" destId="{45F3FA6A-356A-4080-BA59-C74EA9845375}" srcOrd="0" destOrd="0" presId="urn:microsoft.com/office/officeart/2005/8/layout/hierarchy2"/>
    <dgm:cxn modelId="{C6F2FE13-9324-4ACE-9D5E-7BBFC7060765}" type="presOf" srcId="{45D7A3F1-0289-4167-800B-F8178CC05D9A}" destId="{574DC655-4B98-419C-BAAF-C6AC7E5E5EAC}" srcOrd="1" destOrd="0" presId="urn:microsoft.com/office/officeart/2005/8/layout/hierarchy2"/>
    <dgm:cxn modelId="{0CE3A6B5-04D7-437B-8649-3D10D71FEDB3}" type="presOf" srcId="{E181C6A2-944D-4F65-8267-2DFEF4D49A92}" destId="{555155D9-27FE-4802-97E9-C2802C8F9617}" srcOrd="1" destOrd="0" presId="urn:microsoft.com/office/officeart/2005/8/layout/hierarchy2"/>
    <dgm:cxn modelId="{50374794-3789-4FBD-A995-58A4298B51F7}" srcId="{1F4DA0EC-8137-4F16-9DB3-3D291058500B}" destId="{D683D167-5E49-4BC0-8FF4-D3F784E29585}" srcOrd="2" destOrd="0" parTransId="{648A6082-F45B-43DE-B5BF-AA31C8E6E82A}" sibTransId="{54B2527A-C7EF-49D6-AAFD-F6CA39E3D450}"/>
    <dgm:cxn modelId="{0DA1C481-D2A3-4262-9228-C58C0F3EFD76}" type="presOf" srcId="{D683D167-5E49-4BC0-8FF4-D3F784E29585}" destId="{00D8B990-1B39-4444-A859-583635E9A125}" srcOrd="0" destOrd="0" presId="urn:microsoft.com/office/officeart/2005/8/layout/hierarchy2"/>
    <dgm:cxn modelId="{90864B1B-5C8B-4673-A859-3380BDBF93B4}" type="presOf" srcId="{648A6082-F45B-43DE-B5BF-AA31C8E6E82A}" destId="{6C732852-D740-4B21-BD00-9C87C2AA3A31}" srcOrd="0" destOrd="0" presId="urn:microsoft.com/office/officeart/2005/8/layout/hierarchy2"/>
    <dgm:cxn modelId="{0336B0A7-E9EC-4096-AEEA-69599E1D6986}" srcId="{3D74B3A0-C1E7-4DA6-B13B-992F84A73024}" destId="{B7796DDC-1FE1-4558-9C04-F01A203475F8}" srcOrd="2" destOrd="0" parTransId="{6AD69835-F258-4691-8356-EA77D5F489D8}" sibTransId="{D7C45AA9-ABF5-464D-9752-6CF07F1582F9}"/>
    <dgm:cxn modelId="{DB126BB4-64D7-49B3-94A6-B78DB2E27EF6}" type="presOf" srcId="{7AD4664A-30DD-472C-9DFA-164385B24C02}" destId="{1EC09412-AC38-4E0A-A33F-A7D053D1B821}" srcOrd="0" destOrd="0" presId="urn:microsoft.com/office/officeart/2005/8/layout/hierarchy2"/>
    <dgm:cxn modelId="{37D6EF86-249F-431D-9AA9-A237FC162DD5}" srcId="{1F4DA0EC-8137-4F16-9DB3-3D291058500B}" destId="{A0E5F79D-6FF8-4E4A-BE64-88C787ADE91E}" srcOrd="4" destOrd="0" parTransId="{3EA03378-5316-4D8B-8AAE-1BBC1348F6AE}" sibTransId="{25B4ABDA-3B64-4BB4-946A-746BF095966C}"/>
    <dgm:cxn modelId="{B029FF78-40C5-463B-A62E-37F4AD7D3469}" srcId="{A91B251C-281C-4F95-B6A9-9DD48AC8FF17}" destId="{3D74B3A0-C1E7-4DA6-B13B-992F84A73024}" srcOrd="1" destOrd="0" parTransId="{63D3D9F6-39CE-4BB8-B34E-590467A7BBC9}" sibTransId="{EDB90643-2F7B-4D17-A904-B5ADA937EEEA}"/>
    <dgm:cxn modelId="{CD43677D-4AF6-4085-94C3-5C387A4B9B2A}" type="presOf" srcId="{125B8497-0C87-4BCF-8BBA-46AE176B043D}" destId="{A3218EBE-CACB-4D5D-98D4-41B1D48A1DA6}" srcOrd="0" destOrd="0" presId="urn:microsoft.com/office/officeart/2005/8/layout/hierarchy2"/>
    <dgm:cxn modelId="{28E6BE63-D9C0-4507-AB72-D0D1F52638B2}" type="presOf" srcId="{A0E5F79D-6FF8-4E4A-BE64-88C787ADE91E}" destId="{4FB8984D-AF28-42BA-8F4C-DC99FFA65C08}" srcOrd="0" destOrd="0" presId="urn:microsoft.com/office/officeart/2005/8/layout/hierarchy2"/>
    <dgm:cxn modelId="{0BA008DF-2B5F-429D-B666-052A93E33C87}" srcId="{A91B251C-281C-4F95-B6A9-9DD48AC8FF17}" destId="{6A77A602-4627-4853-ACA0-CF554E250F87}" srcOrd="0" destOrd="0" parTransId="{E849B6D7-778F-4CD0-BF55-BAEDB97A50AF}" sibTransId="{39A77E68-EC7D-4AA3-A1AA-1678CC22F462}"/>
    <dgm:cxn modelId="{AF0F5155-6078-4998-8B69-FAE46B732993}" type="presOf" srcId="{3EA03378-5316-4D8B-8AAE-1BBC1348F6AE}" destId="{B18CF488-A417-4CC6-96D5-3F0D8085FAF6}" srcOrd="1" destOrd="0" presId="urn:microsoft.com/office/officeart/2005/8/layout/hierarchy2"/>
    <dgm:cxn modelId="{129E5B0E-F01B-4D67-8359-6C32B748090D}" type="presOf" srcId="{6A77A602-4627-4853-ACA0-CF554E250F87}" destId="{E618212A-5E9A-42E4-B6F1-EDB52DCED38A}" srcOrd="0" destOrd="0" presId="urn:microsoft.com/office/officeart/2005/8/layout/hierarchy2"/>
    <dgm:cxn modelId="{AE03D371-B2CD-459C-B2F7-FE19ACAB4229}" type="presOf" srcId="{63D3D9F6-39CE-4BB8-B34E-590467A7BBC9}" destId="{412D0271-C36E-442C-8257-D69B0707A5AC}" srcOrd="1" destOrd="0" presId="urn:microsoft.com/office/officeart/2005/8/layout/hierarchy2"/>
    <dgm:cxn modelId="{C2E22B7A-027B-4BA9-9BD0-91651895E8E7}" srcId="{1F4DA0EC-8137-4F16-9DB3-3D291058500B}" destId="{125B8497-0C87-4BCF-8BBA-46AE176B043D}" srcOrd="0" destOrd="0" parTransId="{E181C6A2-944D-4F65-8267-2DFEF4D49A92}" sibTransId="{8F2328A2-3C5D-43C9-A622-29F7DCA8E9D7}"/>
    <dgm:cxn modelId="{723ABD77-97D0-4794-B7E1-6AE6B88F17CF}" type="presOf" srcId="{63D3D9F6-39CE-4BB8-B34E-590467A7BBC9}" destId="{3E09C93E-E272-47C2-B177-F321FFA548A6}" srcOrd="0" destOrd="0" presId="urn:microsoft.com/office/officeart/2005/8/layout/hierarchy2"/>
    <dgm:cxn modelId="{E2B1B0E4-AD65-45AC-BBDA-53838564081B}" type="presOf" srcId="{648A6082-F45B-43DE-B5BF-AA31C8E6E82A}" destId="{9BB6C82A-C192-42A5-B5E6-440219088C01}" srcOrd="1" destOrd="0" presId="urn:microsoft.com/office/officeart/2005/8/layout/hierarchy2"/>
    <dgm:cxn modelId="{144A638A-1F9A-4DE5-9283-B7A015A55D30}" type="presOf" srcId="{EE874407-0D52-47DF-A895-EDD876951D71}" destId="{FA71E4F8-D957-4DB4-88A2-F9516F397DE0}" srcOrd="0" destOrd="0" presId="urn:microsoft.com/office/officeart/2005/8/layout/hierarchy2"/>
    <dgm:cxn modelId="{D453F8B1-F217-4E2A-AACF-00B7F6281CC7}" type="presOf" srcId="{45D7A3F1-0289-4167-800B-F8178CC05D9A}" destId="{CC7C7C16-9B2B-4C61-A272-D2991205647E}" srcOrd="0" destOrd="0" presId="urn:microsoft.com/office/officeart/2005/8/layout/hierarchy2"/>
    <dgm:cxn modelId="{56DF0005-A215-4353-9BE0-260B0EDD41C0}" type="presOf" srcId="{A91B251C-281C-4F95-B6A9-9DD48AC8FF17}" destId="{2548F1C5-85B9-464C-93C2-05BE261302A8}" srcOrd="0" destOrd="0" presId="urn:microsoft.com/office/officeart/2005/8/layout/hierarchy2"/>
    <dgm:cxn modelId="{29D8B0CC-C4E6-4387-9A08-27F2A4DB30DB}" srcId="{1F4DA0EC-8137-4F16-9DB3-3D291058500B}" destId="{9C91C4F2-CB82-4F7C-A2E9-E312D916ED78}" srcOrd="1" destOrd="0" parTransId="{B97EF113-D03A-4700-B6F0-B4FF6B82F1BB}" sibTransId="{6E8B61E2-1563-495A-9F48-98E1FA5E75BF}"/>
    <dgm:cxn modelId="{34E4803C-2CDF-4B61-818C-6A4901E61A00}" type="presOf" srcId="{DED80C94-6481-4119-9400-CDA6CC9C3692}" destId="{BD1EB222-3B23-4786-BE7E-A99439DC1728}" srcOrd="0" destOrd="0" presId="urn:microsoft.com/office/officeart/2005/8/layout/hierarchy2"/>
    <dgm:cxn modelId="{13A01D07-24E5-4EDC-A98B-CA392CCB1A22}" srcId="{3D74B3A0-C1E7-4DA6-B13B-992F84A73024}" destId="{735EBCA7-EE90-4FAD-A189-B633EC4A811B}" srcOrd="1" destOrd="0" parTransId="{5CB1F7AD-F084-4AF3-87F4-F1BD0FD40581}" sibTransId="{0E95F1F6-5409-4315-91C5-77303D33A86F}"/>
    <dgm:cxn modelId="{26C8A715-9493-4D49-AA63-C63149344622}" type="presOf" srcId="{CB6801EE-52B2-4654-BFA8-704BEFC7357A}" destId="{BDC47833-44F4-4154-8878-DB193AB799F6}" srcOrd="0" destOrd="0" presId="urn:microsoft.com/office/officeart/2005/8/layout/hierarchy2"/>
    <dgm:cxn modelId="{C7468C70-9054-43C3-AF03-B663D34CABCD}" srcId="{1F4DA0EC-8137-4F16-9DB3-3D291058500B}" destId="{D47A17A0-2B05-4106-A162-35484D149EFB}" srcOrd="3" destOrd="0" parTransId="{E3330DAE-3125-4AC2-8A61-C2ADBB456CC5}" sibTransId="{15C2B175-D53F-47F1-BB53-17ED18A6861B}"/>
    <dgm:cxn modelId="{F23E27C4-EE31-4F98-9B80-DD5758B02965}" type="presOf" srcId="{3D74B3A0-C1E7-4DA6-B13B-992F84A73024}" destId="{CD187F07-EF51-445A-881D-F179DB5652D6}" srcOrd="0" destOrd="0" presId="urn:microsoft.com/office/officeart/2005/8/layout/hierarchy2"/>
    <dgm:cxn modelId="{D7FF7637-36A2-4F6E-9A71-E3E2117A13C7}" type="presOf" srcId="{D47A17A0-2B05-4106-A162-35484D149EFB}" destId="{31269F08-C97F-42F3-A202-E9E174542E62}" srcOrd="0" destOrd="0" presId="urn:microsoft.com/office/officeart/2005/8/layout/hierarchy2"/>
    <dgm:cxn modelId="{BFF188D9-D22F-4B24-B2EB-38EB659A4952}" type="presOf" srcId="{E3330DAE-3125-4AC2-8A61-C2ADBB456CC5}" destId="{F9664948-871C-4681-A8C6-735ADB852B8B}" srcOrd="1" destOrd="0" presId="urn:microsoft.com/office/officeart/2005/8/layout/hierarchy2"/>
    <dgm:cxn modelId="{D01E6CA1-EE9B-48B7-A278-8BC8364CCA6B}" type="presOf" srcId="{E181C6A2-944D-4F65-8267-2DFEF4D49A92}" destId="{B440AF76-8966-454A-9E8F-9DC545E87665}" srcOrd="0" destOrd="0" presId="urn:microsoft.com/office/officeart/2005/8/layout/hierarchy2"/>
    <dgm:cxn modelId="{EF89FE99-3BE9-4201-B959-C570F30F6B98}" type="presOf" srcId="{9F6DDB88-27F2-4992-B8B3-5041734C7541}" destId="{3033D913-B3BE-4CF9-9C52-9CDD119A1E8B}" srcOrd="0" destOrd="0" presId="urn:microsoft.com/office/officeart/2005/8/layout/hierarchy2"/>
    <dgm:cxn modelId="{0D1E1610-5621-467D-AA3B-7BE3F3459656}" type="presOf" srcId="{B97EF113-D03A-4700-B6F0-B4FF6B82F1BB}" destId="{96A47436-B2DA-4CAE-8830-C5C3E19864A8}" srcOrd="1" destOrd="0" presId="urn:microsoft.com/office/officeart/2005/8/layout/hierarchy2"/>
    <dgm:cxn modelId="{E630D6EE-7572-4E2D-9476-88A369DE91CB}" type="presOf" srcId="{DED80C94-6481-4119-9400-CDA6CC9C3692}" destId="{61CBBBB5-B8C4-4AEF-B2B6-7AA63F00EF67}" srcOrd="1" destOrd="0" presId="urn:microsoft.com/office/officeart/2005/8/layout/hierarchy2"/>
    <dgm:cxn modelId="{7A6128A9-CDFE-47BB-A354-EB2826CFA879}" type="presOf" srcId="{E9A7D242-3C4E-4908-83BD-75ECB5CDF576}" destId="{6B3FC14C-91D2-4B27-BC7E-3AFD3C35D510}" srcOrd="1" destOrd="0" presId="urn:microsoft.com/office/officeart/2005/8/layout/hierarchy2"/>
    <dgm:cxn modelId="{0F1E96C8-1AC3-4565-B1C2-ED5A5D62290F}" type="presOf" srcId="{9C91C4F2-CB82-4F7C-A2E9-E312D916ED78}" destId="{B3D92CA4-85F5-4B47-B0EC-3A10D1096923}" srcOrd="0" destOrd="0" presId="urn:microsoft.com/office/officeart/2005/8/layout/hierarchy2"/>
    <dgm:cxn modelId="{C555499C-3199-4203-8B25-C3E2CDE4A4ED}" srcId="{6A77A602-4627-4853-ACA0-CF554E250F87}" destId="{CB6801EE-52B2-4654-BFA8-704BEFC7357A}" srcOrd="0" destOrd="0" parTransId="{E9A7D242-3C4E-4908-83BD-75ECB5CDF576}" sibTransId="{94EC78AC-2982-48D7-BBD6-D1A9C16C1DB5}"/>
    <dgm:cxn modelId="{2506E05B-667A-44B4-9708-CB4F6A82FF11}" type="presOf" srcId="{6AD69835-F258-4691-8356-EA77D5F489D8}" destId="{0BDF4F0E-D23F-4EE8-9315-5EEDC5D54436}" srcOrd="1" destOrd="0" presId="urn:microsoft.com/office/officeart/2005/8/layout/hierarchy2"/>
    <dgm:cxn modelId="{E28C37E3-91CA-4161-B9A5-CE7C75F489DB}" type="presOf" srcId="{E3330DAE-3125-4AC2-8A61-C2ADBB456CC5}" destId="{C54E446B-33F1-400C-9637-E17866E0A9E4}" srcOrd="0" destOrd="0" presId="urn:microsoft.com/office/officeart/2005/8/layout/hierarchy2"/>
    <dgm:cxn modelId="{5D28A401-008A-42D2-97BB-D3A7DE752BDE}" type="presOf" srcId="{E9A7D242-3C4E-4908-83BD-75ECB5CDF576}" destId="{26194F54-CDFD-4FFD-96AC-DC1FCBA790F1}" srcOrd="0" destOrd="0" presId="urn:microsoft.com/office/officeart/2005/8/layout/hierarchy2"/>
    <dgm:cxn modelId="{E82B147C-6666-4ECB-B4B9-74B9A12DDA45}" type="presOf" srcId="{6AD69835-F258-4691-8356-EA77D5F489D8}" destId="{D8C3454C-769E-4353-84C0-D90F502C3E53}" srcOrd="0" destOrd="0" presId="urn:microsoft.com/office/officeart/2005/8/layout/hierarchy2"/>
    <dgm:cxn modelId="{F42C2A7D-53AC-46AF-A225-A87453AE910D}" type="presOf" srcId="{68D0EE62-B7F9-4274-BE90-F6C35535BE6F}" destId="{82237D7E-E842-40E2-AFE0-D5D24886A677}" srcOrd="0" destOrd="0" presId="urn:microsoft.com/office/officeart/2005/8/layout/hierarchy2"/>
    <dgm:cxn modelId="{8DA17245-8268-4E81-B0D3-C8CDC2FDC8F1}" srcId="{6A77A602-4627-4853-ACA0-CF554E250F87}" destId="{7AD4664A-30DD-472C-9DFA-164385B24C02}" srcOrd="1" destOrd="0" parTransId="{9F6DDB88-27F2-4992-B8B3-5041734C7541}" sibTransId="{84272C57-0912-4BD4-B95B-ED4633838159}"/>
    <dgm:cxn modelId="{E3B4DD5A-E0D5-4410-A4CF-5B4E43165A8C}" type="presParOf" srcId="{82237D7E-E842-40E2-AFE0-D5D24886A677}" destId="{0F829611-2E14-4A2F-ACFC-7AF107608AAA}" srcOrd="0" destOrd="0" presId="urn:microsoft.com/office/officeart/2005/8/layout/hierarchy2"/>
    <dgm:cxn modelId="{A2D3765E-C35F-4236-86DA-2538E55049FF}" type="presParOf" srcId="{0F829611-2E14-4A2F-ACFC-7AF107608AAA}" destId="{2548F1C5-85B9-464C-93C2-05BE261302A8}" srcOrd="0" destOrd="0" presId="urn:microsoft.com/office/officeart/2005/8/layout/hierarchy2"/>
    <dgm:cxn modelId="{9E1A93DE-768C-4B41-A217-52228EDF2F3E}" type="presParOf" srcId="{0F829611-2E14-4A2F-ACFC-7AF107608AAA}" destId="{EDE9797D-FDED-4D83-84DB-8E34AC6C962B}" srcOrd="1" destOrd="0" presId="urn:microsoft.com/office/officeart/2005/8/layout/hierarchy2"/>
    <dgm:cxn modelId="{C310FCE3-2779-4B8E-895D-70C147AF36C2}" type="presParOf" srcId="{EDE9797D-FDED-4D83-84DB-8E34AC6C962B}" destId="{45F3FA6A-356A-4080-BA59-C74EA9845375}" srcOrd="0" destOrd="0" presId="urn:microsoft.com/office/officeart/2005/8/layout/hierarchy2"/>
    <dgm:cxn modelId="{0CD79F62-A4B0-44C6-8DFD-F15B9E963AFF}" type="presParOf" srcId="{45F3FA6A-356A-4080-BA59-C74EA9845375}" destId="{34C45852-13C2-4830-BA93-6492BCB2A6B1}" srcOrd="0" destOrd="0" presId="urn:microsoft.com/office/officeart/2005/8/layout/hierarchy2"/>
    <dgm:cxn modelId="{C1949CC9-A027-486C-8B3D-D2A279652280}" type="presParOf" srcId="{EDE9797D-FDED-4D83-84DB-8E34AC6C962B}" destId="{1BBF11DE-53FB-41D2-9B51-1EF578602EF9}" srcOrd="1" destOrd="0" presId="urn:microsoft.com/office/officeart/2005/8/layout/hierarchy2"/>
    <dgm:cxn modelId="{DFDE4781-49DD-4BB4-B63C-2D5384902956}" type="presParOf" srcId="{1BBF11DE-53FB-41D2-9B51-1EF578602EF9}" destId="{E618212A-5E9A-42E4-B6F1-EDB52DCED38A}" srcOrd="0" destOrd="0" presId="urn:microsoft.com/office/officeart/2005/8/layout/hierarchy2"/>
    <dgm:cxn modelId="{19FE861B-C785-4F17-8764-6965365627C0}" type="presParOf" srcId="{1BBF11DE-53FB-41D2-9B51-1EF578602EF9}" destId="{F286B0BA-A349-492D-8ECA-A1F0866C4F42}" srcOrd="1" destOrd="0" presId="urn:microsoft.com/office/officeart/2005/8/layout/hierarchy2"/>
    <dgm:cxn modelId="{3878B8BA-F0BB-4D9E-8E16-C68992C1EFC6}" type="presParOf" srcId="{F286B0BA-A349-492D-8ECA-A1F0866C4F42}" destId="{26194F54-CDFD-4FFD-96AC-DC1FCBA790F1}" srcOrd="0" destOrd="0" presId="urn:microsoft.com/office/officeart/2005/8/layout/hierarchy2"/>
    <dgm:cxn modelId="{0CFA5D49-1B8E-420C-9AAA-E66C743F73F3}" type="presParOf" srcId="{26194F54-CDFD-4FFD-96AC-DC1FCBA790F1}" destId="{6B3FC14C-91D2-4B27-BC7E-3AFD3C35D510}" srcOrd="0" destOrd="0" presId="urn:microsoft.com/office/officeart/2005/8/layout/hierarchy2"/>
    <dgm:cxn modelId="{A8F5F190-FFA3-4A7B-9374-2260974A970E}" type="presParOf" srcId="{F286B0BA-A349-492D-8ECA-A1F0866C4F42}" destId="{FDD98D5F-D0C1-4DDE-A824-17D37C7B5E2E}" srcOrd="1" destOrd="0" presId="urn:microsoft.com/office/officeart/2005/8/layout/hierarchy2"/>
    <dgm:cxn modelId="{510469FF-BB0B-45D5-B1F5-E8FF7AA46784}" type="presParOf" srcId="{FDD98D5F-D0C1-4DDE-A824-17D37C7B5E2E}" destId="{BDC47833-44F4-4154-8878-DB193AB799F6}" srcOrd="0" destOrd="0" presId="urn:microsoft.com/office/officeart/2005/8/layout/hierarchy2"/>
    <dgm:cxn modelId="{A74BF12B-6BF3-473C-8758-C81AE42398DD}" type="presParOf" srcId="{FDD98D5F-D0C1-4DDE-A824-17D37C7B5E2E}" destId="{AD62F059-4D61-44BA-B5D5-E8A500AE8398}" srcOrd="1" destOrd="0" presId="urn:microsoft.com/office/officeart/2005/8/layout/hierarchy2"/>
    <dgm:cxn modelId="{B814254C-2EE1-40AF-A944-0880DE04D191}" type="presParOf" srcId="{F286B0BA-A349-492D-8ECA-A1F0866C4F42}" destId="{3033D913-B3BE-4CF9-9C52-9CDD119A1E8B}" srcOrd="2" destOrd="0" presId="urn:microsoft.com/office/officeart/2005/8/layout/hierarchy2"/>
    <dgm:cxn modelId="{8A0F0618-7F06-43CA-A9E7-DA1FC15042E3}" type="presParOf" srcId="{3033D913-B3BE-4CF9-9C52-9CDD119A1E8B}" destId="{1057B67B-4D18-491D-8AB0-31585F97A5A8}" srcOrd="0" destOrd="0" presId="urn:microsoft.com/office/officeart/2005/8/layout/hierarchy2"/>
    <dgm:cxn modelId="{3E5585EA-C0A9-4CB7-9A7F-D3B76BC403F2}" type="presParOf" srcId="{F286B0BA-A349-492D-8ECA-A1F0866C4F42}" destId="{ECF5810F-6003-40D8-842D-45614C3C9B82}" srcOrd="3" destOrd="0" presId="urn:microsoft.com/office/officeart/2005/8/layout/hierarchy2"/>
    <dgm:cxn modelId="{B07059F8-5CF0-46B4-88BE-3D2C0789CD05}" type="presParOf" srcId="{ECF5810F-6003-40D8-842D-45614C3C9B82}" destId="{1EC09412-AC38-4E0A-A33F-A7D053D1B821}" srcOrd="0" destOrd="0" presId="urn:microsoft.com/office/officeart/2005/8/layout/hierarchy2"/>
    <dgm:cxn modelId="{79512CBD-7524-4835-B708-1C6DBE89ACA5}" type="presParOf" srcId="{ECF5810F-6003-40D8-842D-45614C3C9B82}" destId="{0D05E720-1DBC-49E9-873A-F0F1EDF659C7}" srcOrd="1" destOrd="0" presId="urn:microsoft.com/office/officeart/2005/8/layout/hierarchy2"/>
    <dgm:cxn modelId="{0E97CD10-83E9-415C-B529-6A13D1C3E0C7}" type="presParOf" srcId="{EDE9797D-FDED-4D83-84DB-8E34AC6C962B}" destId="{3E09C93E-E272-47C2-B177-F321FFA548A6}" srcOrd="2" destOrd="0" presId="urn:microsoft.com/office/officeart/2005/8/layout/hierarchy2"/>
    <dgm:cxn modelId="{DEF3CC6C-DDAF-4625-8F02-193BA16487D8}" type="presParOf" srcId="{3E09C93E-E272-47C2-B177-F321FFA548A6}" destId="{412D0271-C36E-442C-8257-D69B0707A5AC}" srcOrd="0" destOrd="0" presId="urn:microsoft.com/office/officeart/2005/8/layout/hierarchy2"/>
    <dgm:cxn modelId="{4EE50E63-BDB8-4B5C-8FEC-5CFF438D71C6}" type="presParOf" srcId="{EDE9797D-FDED-4D83-84DB-8E34AC6C962B}" destId="{408A3D0F-59C0-43A7-ABDF-C58813BF71C6}" srcOrd="3" destOrd="0" presId="urn:microsoft.com/office/officeart/2005/8/layout/hierarchy2"/>
    <dgm:cxn modelId="{932D59E3-4BED-47C3-A41A-D55113FE2C0D}" type="presParOf" srcId="{408A3D0F-59C0-43A7-ABDF-C58813BF71C6}" destId="{CD187F07-EF51-445A-881D-F179DB5652D6}" srcOrd="0" destOrd="0" presId="urn:microsoft.com/office/officeart/2005/8/layout/hierarchy2"/>
    <dgm:cxn modelId="{53354D2E-F0B6-4BA3-8124-50781C0ED024}" type="presParOf" srcId="{408A3D0F-59C0-43A7-ABDF-C58813BF71C6}" destId="{E7A2AB45-F876-4A86-855B-8800D498CC81}" srcOrd="1" destOrd="0" presId="urn:microsoft.com/office/officeart/2005/8/layout/hierarchy2"/>
    <dgm:cxn modelId="{2284CC43-0EE5-43BF-AF66-1187157F99FD}" type="presParOf" srcId="{E7A2AB45-F876-4A86-855B-8800D498CC81}" destId="{BD1EB222-3B23-4786-BE7E-A99439DC1728}" srcOrd="0" destOrd="0" presId="urn:microsoft.com/office/officeart/2005/8/layout/hierarchy2"/>
    <dgm:cxn modelId="{62482121-BFBF-4D76-9370-5EA8A47717B3}" type="presParOf" srcId="{BD1EB222-3B23-4786-BE7E-A99439DC1728}" destId="{61CBBBB5-B8C4-4AEF-B2B6-7AA63F00EF67}" srcOrd="0" destOrd="0" presId="urn:microsoft.com/office/officeart/2005/8/layout/hierarchy2"/>
    <dgm:cxn modelId="{88F0B763-BAA5-49E9-B740-4E6E43E5C39E}" type="presParOf" srcId="{E7A2AB45-F876-4A86-855B-8800D498CC81}" destId="{ED2339E7-F1E2-4151-A5CF-EC74C9E6908D}" srcOrd="1" destOrd="0" presId="urn:microsoft.com/office/officeart/2005/8/layout/hierarchy2"/>
    <dgm:cxn modelId="{FF37A09D-A68D-4E89-8576-22544A80CEDB}" type="presParOf" srcId="{ED2339E7-F1E2-4151-A5CF-EC74C9E6908D}" destId="{FA71E4F8-D957-4DB4-88A2-F9516F397DE0}" srcOrd="0" destOrd="0" presId="urn:microsoft.com/office/officeart/2005/8/layout/hierarchy2"/>
    <dgm:cxn modelId="{8DB882E9-4220-41B5-8857-59EA9233BDF6}" type="presParOf" srcId="{ED2339E7-F1E2-4151-A5CF-EC74C9E6908D}" destId="{BEC14968-7FF3-477E-9C7E-4F00D4BE200C}" srcOrd="1" destOrd="0" presId="urn:microsoft.com/office/officeart/2005/8/layout/hierarchy2"/>
    <dgm:cxn modelId="{A564D978-5E14-4D51-9E19-09538B84955E}" type="presParOf" srcId="{E7A2AB45-F876-4A86-855B-8800D498CC81}" destId="{374B7768-6D24-4A83-AB6E-7B43DEAA7B5D}" srcOrd="2" destOrd="0" presId="urn:microsoft.com/office/officeart/2005/8/layout/hierarchy2"/>
    <dgm:cxn modelId="{1432B6F7-A851-4DA9-AEFB-3B87E8EA797D}" type="presParOf" srcId="{374B7768-6D24-4A83-AB6E-7B43DEAA7B5D}" destId="{4781FC63-4BB5-4410-B214-94AE81C1B882}" srcOrd="0" destOrd="0" presId="urn:microsoft.com/office/officeart/2005/8/layout/hierarchy2"/>
    <dgm:cxn modelId="{FB8AC216-8A20-4E8B-9335-401B95C7ED64}" type="presParOf" srcId="{E7A2AB45-F876-4A86-855B-8800D498CC81}" destId="{97E900AB-0177-4B5E-AC6D-A5923C90F6BC}" srcOrd="3" destOrd="0" presId="urn:microsoft.com/office/officeart/2005/8/layout/hierarchy2"/>
    <dgm:cxn modelId="{C6898529-4F7A-4976-B5A0-E62A17ECA02B}" type="presParOf" srcId="{97E900AB-0177-4B5E-AC6D-A5923C90F6BC}" destId="{33296DAD-B877-441F-8E02-73F0D1FDC8C6}" srcOrd="0" destOrd="0" presId="urn:microsoft.com/office/officeart/2005/8/layout/hierarchy2"/>
    <dgm:cxn modelId="{06108F9F-3EB0-4BBF-AF02-BDA7C9169B77}" type="presParOf" srcId="{97E900AB-0177-4B5E-AC6D-A5923C90F6BC}" destId="{5BE56880-40F4-4BE1-B1A9-4DD81B190503}" srcOrd="1" destOrd="0" presId="urn:microsoft.com/office/officeart/2005/8/layout/hierarchy2"/>
    <dgm:cxn modelId="{2A592DB2-54B1-488B-A308-3D5412CF8D79}" type="presParOf" srcId="{E7A2AB45-F876-4A86-855B-8800D498CC81}" destId="{D8C3454C-769E-4353-84C0-D90F502C3E53}" srcOrd="4" destOrd="0" presId="urn:microsoft.com/office/officeart/2005/8/layout/hierarchy2"/>
    <dgm:cxn modelId="{2EC9F873-004E-446A-A521-24B35711E332}" type="presParOf" srcId="{D8C3454C-769E-4353-84C0-D90F502C3E53}" destId="{0BDF4F0E-D23F-4EE8-9315-5EEDC5D54436}" srcOrd="0" destOrd="0" presId="urn:microsoft.com/office/officeart/2005/8/layout/hierarchy2"/>
    <dgm:cxn modelId="{D2D98667-19C9-4C78-B846-7BF40260C7ED}" type="presParOf" srcId="{E7A2AB45-F876-4A86-855B-8800D498CC81}" destId="{FE0C5708-7594-4805-A2E9-29FE7728CA81}" srcOrd="5" destOrd="0" presId="urn:microsoft.com/office/officeart/2005/8/layout/hierarchy2"/>
    <dgm:cxn modelId="{2D2DFD95-EB68-43F7-AD09-9F4CE91C9F4A}" type="presParOf" srcId="{FE0C5708-7594-4805-A2E9-29FE7728CA81}" destId="{14630F73-5F8D-4E53-9754-C04E62BF795F}" srcOrd="0" destOrd="0" presId="urn:microsoft.com/office/officeart/2005/8/layout/hierarchy2"/>
    <dgm:cxn modelId="{3F2CDB7F-C545-432D-A8BA-0E8968FEE9B8}" type="presParOf" srcId="{FE0C5708-7594-4805-A2E9-29FE7728CA81}" destId="{8A80060F-88FD-4D9C-B2F3-DC2B57DB6223}" srcOrd="1" destOrd="0" presId="urn:microsoft.com/office/officeart/2005/8/layout/hierarchy2"/>
    <dgm:cxn modelId="{ABDF7F30-3FBB-41BD-9C5B-3BBC403E8F53}" type="presParOf" srcId="{EDE9797D-FDED-4D83-84DB-8E34AC6C962B}" destId="{CC7C7C16-9B2B-4C61-A272-D2991205647E}" srcOrd="4" destOrd="0" presId="urn:microsoft.com/office/officeart/2005/8/layout/hierarchy2"/>
    <dgm:cxn modelId="{F321E913-C82C-4E1C-B93C-6C6660304D35}" type="presParOf" srcId="{CC7C7C16-9B2B-4C61-A272-D2991205647E}" destId="{574DC655-4B98-419C-BAAF-C6AC7E5E5EAC}" srcOrd="0" destOrd="0" presId="urn:microsoft.com/office/officeart/2005/8/layout/hierarchy2"/>
    <dgm:cxn modelId="{7C57016C-28C2-49A9-BAAE-947DF34006F9}" type="presParOf" srcId="{EDE9797D-FDED-4D83-84DB-8E34AC6C962B}" destId="{6C370F5D-EF28-4478-A04F-878254E967B7}" srcOrd="5" destOrd="0" presId="urn:microsoft.com/office/officeart/2005/8/layout/hierarchy2"/>
    <dgm:cxn modelId="{091D2434-180E-4648-BEC7-37CF0C2E7133}" type="presParOf" srcId="{6C370F5D-EF28-4478-A04F-878254E967B7}" destId="{658DC5C8-6A0C-4B24-8401-F2063521FD04}" srcOrd="0" destOrd="0" presId="urn:microsoft.com/office/officeart/2005/8/layout/hierarchy2"/>
    <dgm:cxn modelId="{EB7362D8-E90B-4C08-9D66-FA77B587A16A}" type="presParOf" srcId="{6C370F5D-EF28-4478-A04F-878254E967B7}" destId="{002F1A14-F966-4658-A754-669DC7A6198F}" srcOrd="1" destOrd="0" presId="urn:microsoft.com/office/officeart/2005/8/layout/hierarchy2"/>
    <dgm:cxn modelId="{96D81DFD-EC1B-446D-BB7F-F19C41C30EFA}" type="presParOf" srcId="{002F1A14-F966-4658-A754-669DC7A6198F}" destId="{B440AF76-8966-454A-9E8F-9DC545E87665}" srcOrd="0" destOrd="0" presId="urn:microsoft.com/office/officeart/2005/8/layout/hierarchy2"/>
    <dgm:cxn modelId="{24939DD3-C549-4327-815F-1B41DF306BDD}" type="presParOf" srcId="{B440AF76-8966-454A-9E8F-9DC545E87665}" destId="{555155D9-27FE-4802-97E9-C2802C8F9617}" srcOrd="0" destOrd="0" presId="urn:microsoft.com/office/officeart/2005/8/layout/hierarchy2"/>
    <dgm:cxn modelId="{53A9B005-C703-40E8-812E-8838D373F204}" type="presParOf" srcId="{002F1A14-F966-4658-A754-669DC7A6198F}" destId="{741FF709-E4FC-45A4-82C8-9EF86415F888}" srcOrd="1" destOrd="0" presId="urn:microsoft.com/office/officeart/2005/8/layout/hierarchy2"/>
    <dgm:cxn modelId="{B263D4CC-316E-425E-9CD2-4E032839569A}" type="presParOf" srcId="{741FF709-E4FC-45A4-82C8-9EF86415F888}" destId="{A3218EBE-CACB-4D5D-98D4-41B1D48A1DA6}" srcOrd="0" destOrd="0" presId="urn:microsoft.com/office/officeart/2005/8/layout/hierarchy2"/>
    <dgm:cxn modelId="{7667D615-49DF-4FF3-9608-6CEAEA65914A}" type="presParOf" srcId="{741FF709-E4FC-45A4-82C8-9EF86415F888}" destId="{861CEB68-9403-462D-9A10-0267D9D76DEB}" srcOrd="1" destOrd="0" presId="urn:microsoft.com/office/officeart/2005/8/layout/hierarchy2"/>
    <dgm:cxn modelId="{CACD00A5-0F98-4410-80A9-80DB1229B3DA}" type="presParOf" srcId="{002F1A14-F966-4658-A754-669DC7A6198F}" destId="{994C697E-7338-4AA2-A806-899833F3FD53}" srcOrd="2" destOrd="0" presId="urn:microsoft.com/office/officeart/2005/8/layout/hierarchy2"/>
    <dgm:cxn modelId="{7C6F504C-B086-4C3C-90A5-5BF50085A9BF}" type="presParOf" srcId="{994C697E-7338-4AA2-A806-899833F3FD53}" destId="{96A47436-B2DA-4CAE-8830-C5C3E19864A8}" srcOrd="0" destOrd="0" presId="urn:microsoft.com/office/officeart/2005/8/layout/hierarchy2"/>
    <dgm:cxn modelId="{F203E944-72F5-42A8-B68C-B7BA5ECAAFB4}" type="presParOf" srcId="{002F1A14-F966-4658-A754-669DC7A6198F}" destId="{CEC108B4-5ADD-45E7-AD40-99CF6549EC43}" srcOrd="3" destOrd="0" presId="urn:microsoft.com/office/officeart/2005/8/layout/hierarchy2"/>
    <dgm:cxn modelId="{F954CA39-2629-438D-AD3F-DCD73D52AF5B}" type="presParOf" srcId="{CEC108B4-5ADD-45E7-AD40-99CF6549EC43}" destId="{B3D92CA4-85F5-4B47-B0EC-3A10D1096923}" srcOrd="0" destOrd="0" presId="urn:microsoft.com/office/officeart/2005/8/layout/hierarchy2"/>
    <dgm:cxn modelId="{51333CE7-0141-4C0B-8789-736A9B9140C6}" type="presParOf" srcId="{CEC108B4-5ADD-45E7-AD40-99CF6549EC43}" destId="{4E43C44F-79A9-4EF2-8D8E-6E57180F1615}" srcOrd="1" destOrd="0" presId="urn:microsoft.com/office/officeart/2005/8/layout/hierarchy2"/>
    <dgm:cxn modelId="{F975C06F-6849-41A0-89E9-D0C5AF486A0C}" type="presParOf" srcId="{002F1A14-F966-4658-A754-669DC7A6198F}" destId="{6C732852-D740-4B21-BD00-9C87C2AA3A31}" srcOrd="4" destOrd="0" presId="urn:microsoft.com/office/officeart/2005/8/layout/hierarchy2"/>
    <dgm:cxn modelId="{66275402-B3E2-4C9B-B3AA-DAF07AC0A2B4}" type="presParOf" srcId="{6C732852-D740-4B21-BD00-9C87C2AA3A31}" destId="{9BB6C82A-C192-42A5-B5E6-440219088C01}" srcOrd="0" destOrd="0" presId="urn:microsoft.com/office/officeart/2005/8/layout/hierarchy2"/>
    <dgm:cxn modelId="{29F60FA2-C838-4CAE-8190-E7DA247D6B3C}" type="presParOf" srcId="{002F1A14-F966-4658-A754-669DC7A6198F}" destId="{DBF47D50-C3FA-4B81-A441-B94B4C8371EF}" srcOrd="5" destOrd="0" presId="urn:microsoft.com/office/officeart/2005/8/layout/hierarchy2"/>
    <dgm:cxn modelId="{A7F90ADF-2C5D-41B4-877C-0283D0B0D3F6}" type="presParOf" srcId="{DBF47D50-C3FA-4B81-A441-B94B4C8371EF}" destId="{00D8B990-1B39-4444-A859-583635E9A125}" srcOrd="0" destOrd="0" presId="urn:microsoft.com/office/officeart/2005/8/layout/hierarchy2"/>
    <dgm:cxn modelId="{02EA3C7E-9C08-4E7E-8B25-A615882D9954}" type="presParOf" srcId="{DBF47D50-C3FA-4B81-A441-B94B4C8371EF}" destId="{602D6EC5-EA00-4D78-B10B-2DF5F68ECFD6}" srcOrd="1" destOrd="0" presId="urn:microsoft.com/office/officeart/2005/8/layout/hierarchy2"/>
    <dgm:cxn modelId="{E2F0D239-8BE4-49F0-8BCE-73D89800E1BB}" type="presParOf" srcId="{002F1A14-F966-4658-A754-669DC7A6198F}" destId="{C54E446B-33F1-400C-9637-E17866E0A9E4}" srcOrd="6" destOrd="0" presId="urn:microsoft.com/office/officeart/2005/8/layout/hierarchy2"/>
    <dgm:cxn modelId="{F3C932EC-5EEA-4443-92A9-68F79BDCB019}" type="presParOf" srcId="{C54E446B-33F1-400C-9637-E17866E0A9E4}" destId="{F9664948-871C-4681-A8C6-735ADB852B8B}" srcOrd="0" destOrd="0" presId="urn:microsoft.com/office/officeart/2005/8/layout/hierarchy2"/>
    <dgm:cxn modelId="{01A8E0D1-31BF-4993-8886-41414766391B}" type="presParOf" srcId="{002F1A14-F966-4658-A754-669DC7A6198F}" destId="{724FFE4D-7F51-4FCA-BE6C-00F7DF67E970}" srcOrd="7" destOrd="0" presId="urn:microsoft.com/office/officeart/2005/8/layout/hierarchy2"/>
    <dgm:cxn modelId="{EEE74A9D-E883-42D5-B8E3-FD3A77FC97B7}" type="presParOf" srcId="{724FFE4D-7F51-4FCA-BE6C-00F7DF67E970}" destId="{31269F08-C97F-42F3-A202-E9E174542E62}" srcOrd="0" destOrd="0" presId="urn:microsoft.com/office/officeart/2005/8/layout/hierarchy2"/>
    <dgm:cxn modelId="{1ACDDDF8-C66A-4D4D-AEAC-9D8C7FB6D40B}" type="presParOf" srcId="{724FFE4D-7F51-4FCA-BE6C-00F7DF67E970}" destId="{E0D295F9-DF0F-4F38-8A34-E9F6732BB86D}" srcOrd="1" destOrd="0" presId="urn:microsoft.com/office/officeart/2005/8/layout/hierarchy2"/>
    <dgm:cxn modelId="{CCB4389E-2F3B-490F-9B82-38423EDC79D9}" type="presParOf" srcId="{002F1A14-F966-4658-A754-669DC7A6198F}" destId="{503F0AE1-84A7-4739-856F-787F096BFFF0}" srcOrd="8" destOrd="0" presId="urn:microsoft.com/office/officeart/2005/8/layout/hierarchy2"/>
    <dgm:cxn modelId="{17D69ECC-7E67-4453-917F-37A801F1CD38}" type="presParOf" srcId="{503F0AE1-84A7-4739-856F-787F096BFFF0}" destId="{B18CF488-A417-4CC6-96D5-3F0D8085FAF6}" srcOrd="0" destOrd="0" presId="urn:microsoft.com/office/officeart/2005/8/layout/hierarchy2"/>
    <dgm:cxn modelId="{A915E63B-D228-4168-8ACA-7A0F927FD6EF}" type="presParOf" srcId="{002F1A14-F966-4658-A754-669DC7A6198F}" destId="{465E9C46-D946-46AE-879B-40F4F00782EF}" srcOrd="9" destOrd="0" presId="urn:microsoft.com/office/officeart/2005/8/layout/hierarchy2"/>
    <dgm:cxn modelId="{0620F63A-3BE2-4B66-892D-7DE43F0614FE}" type="presParOf" srcId="{465E9C46-D946-46AE-879B-40F4F00782EF}" destId="{4FB8984D-AF28-42BA-8F4C-DC99FFA65C08}" srcOrd="0" destOrd="0" presId="urn:microsoft.com/office/officeart/2005/8/layout/hierarchy2"/>
    <dgm:cxn modelId="{54F0031D-6AA5-4880-9473-00851125F32F}" type="presParOf" srcId="{465E9C46-D946-46AE-879B-40F4F00782EF}" destId="{EBFEAA8E-FD45-4F5D-BF3C-C242B14E528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D4DDCED-5F76-4303-A407-C7462351AD1C}" type="doc">
      <dgm:prSet loTypeId="urn:microsoft.com/office/officeart/2005/8/layout/gear1" loCatId="cycle" qsTypeId="urn:microsoft.com/office/officeart/2005/8/quickstyle/simple1" qsCatId="simple" csTypeId="urn:microsoft.com/office/officeart/2005/8/colors/colorful3" csCatId="colorful" phldr="1"/>
      <dgm:spPr/>
    </dgm:pt>
    <dgm:pt modelId="{227AC6AF-635D-40EB-8721-8629D4330544}">
      <dgm:prSet phldrT="[文本]"/>
      <dgm:spPr/>
      <dgm:t>
        <a:bodyPr/>
        <a:lstStyle/>
        <a:p>
          <a:r>
            <a:rPr lang="zh-CN" altLang="en-US" dirty="0" smtClean="0"/>
            <a:t>服务体系</a:t>
          </a:r>
          <a:endParaRPr lang="zh-CN" altLang="en-US" dirty="0"/>
        </a:p>
      </dgm:t>
    </dgm:pt>
    <dgm:pt modelId="{AE0BC782-93D9-4CE7-9D30-08E1D8F02C1B}" type="parTrans" cxnId="{F4982475-782D-4A43-BDB8-E90436188CC2}">
      <dgm:prSet/>
      <dgm:spPr/>
      <dgm:t>
        <a:bodyPr/>
        <a:lstStyle/>
        <a:p>
          <a:endParaRPr lang="zh-CN" altLang="en-US"/>
        </a:p>
      </dgm:t>
    </dgm:pt>
    <dgm:pt modelId="{2695C333-C655-4276-8E9F-03EF20E57C13}" type="sibTrans" cxnId="{F4982475-782D-4A43-BDB8-E90436188CC2}">
      <dgm:prSet/>
      <dgm:spPr/>
      <dgm:t>
        <a:bodyPr/>
        <a:lstStyle/>
        <a:p>
          <a:endParaRPr lang="zh-CN" altLang="en-US"/>
        </a:p>
      </dgm:t>
    </dgm:pt>
    <dgm:pt modelId="{134B7DBC-1552-4793-85F5-FD15E7E5F650}">
      <dgm:prSet phldrT="[文本]"/>
      <dgm:spPr/>
      <dgm:t>
        <a:bodyPr/>
        <a:lstStyle/>
        <a:p>
          <a:r>
            <a:rPr lang="zh-CN" altLang="en-US" dirty="0" smtClean="0"/>
            <a:t>能力</a:t>
          </a:r>
          <a:endParaRPr lang="zh-CN" altLang="en-US" dirty="0"/>
        </a:p>
      </dgm:t>
    </dgm:pt>
    <dgm:pt modelId="{02E548AC-1ADD-4409-86F1-D0DF40FA888D}" type="parTrans" cxnId="{32214ED8-6992-4288-9EE7-E45749E0C064}">
      <dgm:prSet/>
      <dgm:spPr/>
      <dgm:t>
        <a:bodyPr/>
        <a:lstStyle/>
        <a:p>
          <a:endParaRPr lang="zh-CN" altLang="en-US"/>
        </a:p>
      </dgm:t>
    </dgm:pt>
    <dgm:pt modelId="{070B5651-BB28-4E76-BB42-222796961818}" type="sibTrans" cxnId="{32214ED8-6992-4288-9EE7-E45749E0C064}">
      <dgm:prSet/>
      <dgm:spPr/>
      <dgm:t>
        <a:bodyPr/>
        <a:lstStyle/>
        <a:p>
          <a:endParaRPr lang="zh-CN" altLang="en-US"/>
        </a:p>
      </dgm:t>
    </dgm:pt>
    <dgm:pt modelId="{7C9AED6C-9625-4571-8F7A-3820BB5415F6}">
      <dgm:prSet phldrT="[文本]"/>
      <dgm:spPr/>
      <dgm:t>
        <a:bodyPr/>
        <a:lstStyle/>
        <a:p>
          <a:r>
            <a:rPr lang="zh-CN" altLang="en-US" dirty="0" smtClean="0"/>
            <a:t>意识</a:t>
          </a:r>
          <a:endParaRPr lang="zh-CN" altLang="en-US" dirty="0"/>
        </a:p>
      </dgm:t>
    </dgm:pt>
    <dgm:pt modelId="{A5DBFEFE-4486-4A12-8FBD-7D54BAAD13C6}" type="parTrans" cxnId="{1DD034BF-DE96-4454-8CC0-ADB392D59CC5}">
      <dgm:prSet/>
      <dgm:spPr/>
      <dgm:t>
        <a:bodyPr/>
        <a:lstStyle/>
        <a:p>
          <a:endParaRPr lang="zh-CN" altLang="en-US"/>
        </a:p>
      </dgm:t>
    </dgm:pt>
    <dgm:pt modelId="{38BCA2AC-C403-4E0E-96DA-98EEF69B975A}" type="sibTrans" cxnId="{1DD034BF-DE96-4454-8CC0-ADB392D59CC5}">
      <dgm:prSet/>
      <dgm:spPr/>
      <dgm:t>
        <a:bodyPr/>
        <a:lstStyle/>
        <a:p>
          <a:endParaRPr lang="zh-CN" altLang="en-US"/>
        </a:p>
      </dgm:t>
    </dgm:pt>
    <dgm:pt modelId="{5B72E413-FC0B-49D2-9C61-4B4DEC983763}" type="pres">
      <dgm:prSet presAssocID="{AD4DDCED-5F76-4303-A407-C7462351AD1C}" presName="composite" presStyleCnt="0">
        <dgm:presLayoutVars>
          <dgm:chMax val="3"/>
          <dgm:animLvl val="lvl"/>
          <dgm:resizeHandles val="exact"/>
        </dgm:presLayoutVars>
      </dgm:prSet>
      <dgm:spPr/>
    </dgm:pt>
    <dgm:pt modelId="{0208F894-5D55-455D-A8B4-BB9EBA060625}" type="pres">
      <dgm:prSet presAssocID="{227AC6AF-635D-40EB-8721-8629D4330544}" presName="gear1" presStyleLbl="node1" presStyleIdx="0" presStyleCnt="3">
        <dgm:presLayoutVars>
          <dgm:chMax val="1"/>
          <dgm:bulletEnabled val="1"/>
        </dgm:presLayoutVars>
      </dgm:prSet>
      <dgm:spPr/>
      <dgm:t>
        <a:bodyPr/>
        <a:lstStyle/>
        <a:p>
          <a:endParaRPr lang="zh-CN" altLang="en-US"/>
        </a:p>
      </dgm:t>
    </dgm:pt>
    <dgm:pt modelId="{596776DE-1771-4279-825E-994A92058D1C}" type="pres">
      <dgm:prSet presAssocID="{227AC6AF-635D-40EB-8721-8629D4330544}" presName="gear1srcNode" presStyleLbl="node1" presStyleIdx="0" presStyleCnt="3"/>
      <dgm:spPr/>
      <dgm:t>
        <a:bodyPr/>
        <a:lstStyle/>
        <a:p>
          <a:endParaRPr lang="zh-CN" altLang="en-US"/>
        </a:p>
      </dgm:t>
    </dgm:pt>
    <dgm:pt modelId="{D54642DE-BD80-44BF-BA1C-77A71CCC247E}" type="pres">
      <dgm:prSet presAssocID="{227AC6AF-635D-40EB-8721-8629D4330544}" presName="gear1dstNode" presStyleLbl="node1" presStyleIdx="0" presStyleCnt="3"/>
      <dgm:spPr/>
      <dgm:t>
        <a:bodyPr/>
        <a:lstStyle/>
        <a:p>
          <a:endParaRPr lang="zh-CN" altLang="en-US"/>
        </a:p>
      </dgm:t>
    </dgm:pt>
    <dgm:pt modelId="{273E23EA-0E8C-4E20-8927-EF63B90917D4}" type="pres">
      <dgm:prSet presAssocID="{134B7DBC-1552-4793-85F5-FD15E7E5F650}" presName="gear2" presStyleLbl="node1" presStyleIdx="1" presStyleCnt="3">
        <dgm:presLayoutVars>
          <dgm:chMax val="1"/>
          <dgm:bulletEnabled val="1"/>
        </dgm:presLayoutVars>
      </dgm:prSet>
      <dgm:spPr/>
      <dgm:t>
        <a:bodyPr/>
        <a:lstStyle/>
        <a:p>
          <a:endParaRPr lang="zh-CN" altLang="en-US"/>
        </a:p>
      </dgm:t>
    </dgm:pt>
    <dgm:pt modelId="{D9392886-DF2C-43FD-9BA2-1F2750CF604F}" type="pres">
      <dgm:prSet presAssocID="{134B7DBC-1552-4793-85F5-FD15E7E5F650}" presName="gear2srcNode" presStyleLbl="node1" presStyleIdx="1" presStyleCnt="3"/>
      <dgm:spPr/>
      <dgm:t>
        <a:bodyPr/>
        <a:lstStyle/>
        <a:p>
          <a:endParaRPr lang="zh-CN" altLang="en-US"/>
        </a:p>
      </dgm:t>
    </dgm:pt>
    <dgm:pt modelId="{E463AAB1-3A2D-4CFC-BE2C-463BAB624069}" type="pres">
      <dgm:prSet presAssocID="{134B7DBC-1552-4793-85F5-FD15E7E5F650}" presName="gear2dstNode" presStyleLbl="node1" presStyleIdx="1" presStyleCnt="3"/>
      <dgm:spPr/>
      <dgm:t>
        <a:bodyPr/>
        <a:lstStyle/>
        <a:p>
          <a:endParaRPr lang="zh-CN" altLang="en-US"/>
        </a:p>
      </dgm:t>
    </dgm:pt>
    <dgm:pt modelId="{AED484AA-3226-4FE0-8A82-01E8C1BEB3C5}" type="pres">
      <dgm:prSet presAssocID="{7C9AED6C-9625-4571-8F7A-3820BB5415F6}" presName="gear3" presStyleLbl="node1" presStyleIdx="2" presStyleCnt="3"/>
      <dgm:spPr/>
      <dgm:t>
        <a:bodyPr/>
        <a:lstStyle/>
        <a:p>
          <a:endParaRPr lang="zh-CN" altLang="en-US"/>
        </a:p>
      </dgm:t>
    </dgm:pt>
    <dgm:pt modelId="{91ABB5A0-57EB-4C53-9ED4-6C895EA03C63}" type="pres">
      <dgm:prSet presAssocID="{7C9AED6C-9625-4571-8F7A-3820BB5415F6}" presName="gear3tx" presStyleLbl="node1" presStyleIdx="2" presStyleCnt="3">
        <dgm:presLayoutVars>
          <dgm:chMax val="1"/>
          <dgm:bulletEnabled val="1"/>
        </dgm:presLayoutVars>
      </dgm:prSet>
      <dgm:spPr/>
      <dgm:t>
        <a:bodyPr/>
        <a:lstStyle/>
        <a:p>
          <a:endParaRPr lang="zh-CN" altLang="en-US"/>
        </a:p>
      </dgm:t>
    </dgm:pt>
    <dgm:pt modelId="{A0B3EA5D-D0CD-49D7-A733-66D52E692F30}" type="pres">
      <dgm:prSet presAssocID="{7C9AED6C-9625-4571-8F7A-3820BB5415F6}" presName="gear3srcNode" presStyleLbl="node1" presStyleIdx="2" presStyleCnt="3"/>
      <dgm:spPr/>
      <dgm:t>
        <a:bodyPr/>
        <a:lstStyle/>
        <a:p>
          <a:endParaRPr lang="zh-CN" altLang="en-US"/>
        </a:p>
      </dgm:t>
    </dgm:pt>
    <dgm:pt modelId="{F7119537-842F-4463-B7B0-9F4D2BFBFE9B}" type="pres">
      <dgm:prSet presAssocID="{7C9AED6C-9625-4571-8F7A-3820BB5415F6}" presName="gear3dstNode" presStyleLbl="node1" presStyleIdx="2" presStyleCnt="3"/>
      <dgm:spPr/>
      <dgm:t>
        <a:bodyPr/>
        <a:lstStyle/>
        <a:p>
          <a:endParaRPr lang="zh-CN" altLang="en-US"/>
        </a:p>
      </dgm:t>
    </dgm:pt>
    <dgm:pt modelId="{3E30EB01-480B-4B4E-993E-7612BE3B0617}" type="pres">
      <dgm:prSet presAssocID="{2695C333-C655-4276-8E9F-03EF20E57C13}" presName="connector1" presStyleLbl="sibTrans2D1" presStyleIdx="0" presStyleCnt="3"/>
      <dgm:spPr/>
      <dgm:t>
        <a:bodyPr/>
        <a:lstStyle/>
        <a:p>
          <a:endParaRPr lang="zh-CN" altLang="en-US"/>
        </a:p>
      </dgm:t>
    </dgm:pt>
    <dgm:pt modelId="{906B0141-DC27-4E23-A289-7DE3EB3C243B}" type="pres">
      <dgm:prSet presAssocID="{070B5651-BB28-4E76-BB42-222796961818}" presName="connector2" presStyleLbl="sibTrans2D1" presStyleIdx="1" presStyleCnt="3"/>
      <dgm:spPr/>
      <dgm:t>
        <a:bodyPr/>
        <a:lstStyle/>
        <a:p>
          <a:endParaRPr lang="zh-CN" altLang="en-US"/>
        </a:p>
      </dgm:t>
    </dgm:pt>
    <dgm:pt modelId="{F41DA848-8D6B-4CEF-B97D-D524F69BE062}" type="pres">
      <dgm:prSet presAssocID="{38BCA2AC-C403-4E0E-96DA-98EEF69B975A}" presName="connector3" presStyleLbl="sibTrans2D1" presStyleIdx="2" presStyleCnt="3"/>
      <dgm:spPr/>
      <dgm:t>
        <a:bodyPr/>
        <a:lstStyle/>
        <a:p>
          <a:endParaRPr lang="zh-CN" altLang="en-US"/>
        </a:p>
      </dgm:t>
    </dgm:pt>
  </dgm:ptLst>
  <dgm:cxnLst>
    <dgm:cxn modelId="{7DDCD368-085C-4D31-A383-F2D7AC4CF09B}" type="presOf" srcId="{7C9AED6C-9625-4571-8F7A-3820BB5415F6}" destId="{A0B3EA5D-D0CD-49D7-A733-66D52E692F30}" srcOrd="2" destOrd="0" presId="urn:microsoft.com/office/officeart/2005/8/layout/gear1"/>
    <dgm:cxn modelId="{B8DEE0C3-6C77-4498-B1C4-6ADB83F13E5E}" type="presOf" srcId="{134B7DBC-1552-4793-85F5-FD15E7E5F650}" destId="{E463AAB1-3A2D-4CFC-BE2C-463BAB624069}" srcOrd="2" destOrd="0" presId="urn:microsoft.com/office/officeart/2005/8/layout/gear1"/>
    <dgm:cxn modelId="{0BA0B3E4-9CE4-4F84-8D30-5185E1C68578}" type="presOf" srcId="{7C9AED6C-9625-4571-8F7A-3820BB5415F6}" destId="{AED484AA-3226-4FE0-8A82-01E8C1BEB3C5}" srcOrd="0" destOrd="0" presId="urn:microsoft.com/office/officeart/2005/8/layout/gear1"/>
    <dgm:cxn modelId="{3480F476-79BD-433E-BC8B-D394293F292C}" type="presOf" srcId="{AD4DDCED-5F76-4303-A407-C7462351AD1C}" destId="{5B72E413-FC0B-49D2-9C61-4B4DEC983763}" srcOrd="0" destOrd="0" presId="urn:microsoft.com/office/officeart/2005/8/layout/gear1"/>
    <dgm:cxn modelId="{F4982475-782D-4A43-BDB8-E90436188CC2}" srcId="{AD4DDCED-5F76-4303-A407-C7462351AD1C}" destId="{227AC6AF-635D-40EB-8721-8629D4330544}" srcOrd="0" destOrd="0" parTransId="{AE0BC782-93D9-4CE7-9D30-08E1D8F02C1B}" sibTransId="{2695C333-C655-4276-8E9F-03EF20E57C13}"/>
    <dgm:cxn modelId="{86F3B2E0-D403-4657-BFB4-35C637F025B4}" type="presOf" srcId="{134B7DBC-1552-4793-85F5-FD15E7E5F650}" destId="{D9392886-DF2C-43FD-9BA2-1F2750CF604F}" srcOrd="1" destOrd="0" presId="urn:microsoft.com/office/officeart/2005/8/layout/gear1"/>
    <dgm:cxn modelId="{CCF90067-0832-45A5-A705-90C774A20DD9}" type="presOf" srcId="{227AC6AF-635D-40EB-8721-8629D4330544}" destId="{0208F894-5D55-455D-A8B4-BB9EBA060625}" srcOrd="0" destOrd="0" presId="urn:microsoft.com/office/officeart/2005/8/layout/gear1"/>
    <dgm:cxn modelId="{32214ED8-6992-4288-9EE7-E45749E0C064}" srcId="{AD4DDCED-5F76-4303-A407-C7462351AD1C}" destId="{134B7DBC-1552-4793-85F5-FD15E7E5F650}" srcOrd="1" destOrd="0" parTransId="{02E548AC-1ADD-4409-86F1-D0DF40FA888D}" sibTransId="{070B5651-BB28-4E76-BB42-222796961818}"/>
    <dgm:cxn modelId="{B7A8A8F3-FAA0-4DAC-8927-90155FA9C751}" type="presOf" srcId="{227AC6AF-635D-40EB-8721-8629D4330544}" destId="{D54642DE-BD80-44BF-BA1C-77A71CCC247E}" srcOrd="2" destOrd="0" presId="urn:microsoft.com/office/officeart/2005/8/layout/gear1"/>
    <dgm:cxn modelId="{87209B00-927C-4D49-AEFE-DCDB6D1D9984}" type="presOf" srcId="{7C9AED6C-9625-4571-8F7A-3820BB5415F6}" destId="{91ABB5A0-57EB-4C53-9ED4-6C895EA03C63}" srcOrd="1" destOrd="0" presId="urn:microsoft.com/office/officeart/2005/8/layout/gear1"/>
    <dgm:cxn modelId="{7B0F80E7-6AC8-4FD3-9726-41A2431E3E96}" type="presOf" srcId="{38BCA2AC-C403-4E0E-96DA-98EEF69B975A}" destId="{F41DA848-8D6B-4CEF-B97D-D524F69BE062}" srcOrd="0" destOrd="0" presId="urn:microsoft.com/office/officeart/2005/8/layout/gear1"/>
    <dgm:cxn modelId="{85C61503-8527-4D22-8F21-3283C9CC159D}" type="presOf" srcId="{2695C333-C655-4276-8E9F-03EF20E57C13}" destId="{3E30EB01-480B-4B4E-993E-7612BE3B0617}" srcOrd="0" destOrd="0" presId="urn:microsoft.com/office/officeart/2005/8/layout/gear1"/>
    <dgm:cxn modelId="{1DD034BF-DE96-4454-8CC0-ADB392D59CC5}" srcId="{AD4DDCED-5F76-4303-A407-C7462351AD1C}" destId="{7C9AED6C-9625-4571-8F7A-3820BB5415F6}" srcOrd="2" destOrd="0" parTransId="{A5DBFEFE-4486-4A12-8FBD-7D54BAAD13C6}" sibTransId="{38BCA2AC-C403-4E0E-96DA-98EEF69B975A}"/>
    <dgm:cxn modelId="{774D5D90-2BC7-4A96-997E-B181B800D8B9}" type="presOf" srcId="{134B7DBC-1552-4793-85F5-FD15E7E5F650}" destId="{273E23EA-0E8C-4E20-8927-EF63B90917D4}" srcOrd="0" destOrd="0" presId="urn:microsoft.com/office/officeart/2005/8/layout/gear1"/>
    <dgm:cxn modelId="{1EA0CC8B-7BE6-4CED-AFCA-82EF6D8F88C5}" type="presOf" srcId="{227AC6AF-635D-40EB-8721-8629D4330544}" destId="{596776DE-1771-4279-825E-994A92058D1C}" srcOrd="1" destOrd="0" presId="urn:microsoft.com/office/officeart/2005/8/layout/gear1"/>
    <dgm:cxn modelId="{40A9C0F1-C745-4D9D-B382-B682231A9C80}" type="presOf" srcId="{070B5651-BB28-4E76-BB42-222796961818}" destId="{906B0141-DC27-4E23-A289-7DE3EB3C243B}" srcOrd="0" destOrd="0" presId="urn:microsoft.com/office/officeart/2005/8/layout/gear1"/>
    <dgm:cxn modelId="{07AC2A85-F49C-4C47-A511-7A9992E3FCCA}" type="presOf" srcId="{7C9AED6C-9625-4571-8F7A-3820BB5415F6}" destId="{F7119537-842F-4463-B7B0-9F4D2BFBFE9B}" srcOrd="3" destOrd="0" presId="urn:microsoft.com/office/officeart/2005/8/layout/gear1"/>
    <dgm:cxn modelId="{8AC853DB-0E95-4752-8A79-E9F6BF9B8272}" type="presParOf" srcId="{5B72E413-FC0B-49D2-9C61-4B4DEC983763}" destId="{0208F894-5D55-455D-A8B4-BB9EBA060625}" srcOrd="0" destOrd="0" presId="urn:microsoft.com/office/officeart/2005/8/layout/gear1"/>
    <dgm:cxn modelId="{94D47AA7-0113-40A5-8A78-3203A3FB9DCD}" type="presParOf" srcId="{5B72E413-FC0B-49D2-9C61-4B4DEC983763}" destId="{596776DE-1771-4279-825E-994A92058D1C}" srcOrd="1" destOrd="0" presId="urn:microsoft.com/office/officeart/2005/8/layout/gear1"/>
    <dgm:cxn modelId="{716C0FD7-FFED-4F19-B280-4F7921D8CED8}" type="presParOf" srcId="{5B72E413-FC0B-49D2-9C61-4B4DEC983763}" destId="{D54642DE-BD80-44BF-BA1C-77A71CCC247E}" srcOrd="2" destOrd="0" presId="urn:microsoft.com/office/officeart/2005/8/layout/gear1"/>
    <dgm:cxn modelId="{D001B103-1E05-485F-8CC8-914611405719}" type="presParOf" srcId="{5B72E413-FC0B-49D2-9C61-4B4DEC983763}" destId="{273E23EA-0E8C-4E20-8927-EF63B90917D4}" srcOrd="3" destOrd="0" presId="urn:microsoft.com/office/officeart/2005/8/layout/gear1"/>
    <dgm:cxn modelId="{6B8FADC8-2DB0-4007-9501-C5C538FD118C}" type="presParOf" srcId="{5B72E413-FC0B-49D2-9C61-4B4DEC983763}" destId="{D9392886-DF2C-43FD-9BA2-1F2750CF604F}" srcOrd="4" destOrd="0" presId="urn:microsoft.com/office/officeart/2005/8/layout/gear1"/>
    <dgm:cxn modelId="{5F9BF3CA-32E6-4B68-A194-EDD2143D24EE}" type="presParOf" srcId="{5B72E413-FC0B-49D2-9C61-4B4DEC983763}" destId="{E463AAB1-3A2D-4CFC-BE2C-463BAB624069}" srcOrd="5" destOrd="0" presId="urn:microsoft.com/office/officeart/2005/8/layout/gear1"/>
    <dgm:cxn modelId="{8718EF47-A58E-4AE3-8F94-04941C4CF3D4}" type="presParOf" srcId="{5B72E413-FC0B-49D2-9C61-4B4DEC983763}" destId="{AED484AA-3226-4FE0-8A82-01E8C1BEB3C5}" srcOrd="6" destOrd="0" presId="urn:microsoft.com/office/officeart/2005/8/layout/gear1"/>
    <dgm:cxn modelId="{9CB1B3CE-ABF0-4879-8112-60AD6DA108FF}" type="presParOf" srcId="{5B72E413-FC0B-49D2-9C61-4B4DEC983763}" destId="{91ABB5A0-57EB-4C53-9ED4-6C895EA03C63}" srcOrd="7" destOrd="0" presId="urn:microsoft.com/office/officeart/2005/8/layout/gear1"/>
    <dgm:cxn modelId="{37993A86-D529-4C14-BE61-BEF60B4172E6}" type="presParOf" srcId="{5B72E413-FC0B-49D2-9C61-4B4DEC983763}" destId="{A0B3EA5D-D0CD-49D7-A733-66D52E692F30}" srcOrd="8" destOrd="0" presId="urn:microsoft.com/office/officeart/2005/8/layout/gear1"/>
    <dgm:cxn modelId="{7DDA6855-4CD5-4411-A2DC-85929AB5562E}" type="presParOf" srcId="{5B72E413-FC0B-49D2-9C61-4B4DEC983763}" destId="{F7119537-842F-4463-B7B0-9F4D2BFBFE9B}" srcOrd="9" destOrd="0" presId="urn:microsoft.com/office/officeart/2005/8/layout/gear1"/>
    <dgm:cxn modelId="{97D2F73B-5383-44B6-8527-73FE1B119939}" type="presParOf" srcId="{5B72E413-FC0B-49D2-9C61-4B4DEC983763}" destId="{3E30EB01-480B-4B4E-993E-7612BE3B0617}" srcOrd="10" destOrd="0" presId="urn:microsoft.com/office/officeart/2005/8/layout/gear1"/>
    <dgm:cxn modelId="{C1BA4A39-DAE3-4859-B84F-F21F3B349FAA}" type="presParOf" srcId="{5B72E413-FC0B-49D2-9C61-4B4DEC983763}" destId="{906B0141-DC27-4E23-A289-7DE3EB3C243B}" srcOrd="11" destOrd="0" presId="urn:microsoft.com/office/officeart/2005/8/layout/gear1"/>
    <dgm:cxn modelId="{1291B785-E5A5-48F5-BA7A-E4510BDC81F8}" type="presParOf" srcId="{5B72E413-FC0B-49D2-9C61-4B4DEC983763}" destId="{F41DA848-8D6B-4CEF-B97D-D524F69BE06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15605-3572-4E99-BD4F-6D79AA702095}">
      <dsp:nvSpPr>
        <dsp:cNvPr id="0" name=""/>
        <dsp:cNvSpPr/>
      </dsp:nvSpPr>
      <dsp:spPr>
        <a:xfrm>
          <a:off x="0" y="432736"/>
          <a:ext cx="7204794" cy="630000"/>
        </a:xfrm>
        <a:prstGeom prst="rect">
          <a:avLst/>
        </a:prstGeom>
        <a:solidFill>
          <a:srgbClr val="FFFFFF">
            <a:alpha val="90000"/>
            <a:hueOff val="0"/>
            <a:satOff val="0"/>
            <a:lumOff val="0"/>
            <a:alphaOff val="0"/>
          </a:srgbClr>
        </a:solidFill>
        <a:ln w="25400" cap="flat" cmpd="sng" algn="ctr">
          <a:solidFill>
            <a:srgbClr val="F09191">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829F9D92-AA45-4C89-9784-3206410FA4A6}">
      <dsp:nvSpPr>
        <dsp:cNvPr id="0" name=""/>
        <dsp:cNvSpPr/>
      </dsp:nvSpPr>
      <dsp:spPr>
        <a:xfrm>
          <a:off x="360239" y="63735"/>
          <a:ext cx="5043355" cy="738000"/>
        </a:xfrm>
        <a:prstGeom prst="roundRect">
          <a:avLst/>
        </a:prstGeom>
        <a:solidFill>
          <a:srgbClr val="F0919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627" tIns="0" rIns="190627"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FFFFFF"/>
              </a:solidFill>
              <a:latin typeface="Verdana"/>
              <a:ea typeface="微软雅黑"/>
              <a:cs typeface="+mn-cs"/>
            </a:rPr>
            <a:t>根据目的决定专利分析的思路</a:t>
          </a:r>
          <a:endParaRPr lang="zh-CN" altLang="en-US" sz="2400" b="1" kern="1200" dirty="0">
            <a:solidFill>
              <a:srgbClr val="FFFFFF"/>
            </a:solidFill>
            <a:latin typeface="Verdana"/>
            <a:ea typeface="微软雅黑"/>
            <a:cs typeface="+mn-cs"/>
          </a:endParaRPr>
        </a:p>
      </dsp:txBody>
      <dsp:txXfrm>
        <a:off x="396265" y="99761"/>
        <a:ext cx="4971303" cy="665948"/>
      </dsp:txXfrm>
    </dsp:sp>
    <dsp:sp modelId="{28E727F6-1FBE-41E5-9A8B-B5B0A62D6025}">
      <dsp:nvSpPr>
        <dsp:cNvPr id="0" name=""/>
        <dsp:cNvSpPr/>
      </dsp:nvSpPr>
      <dsp:spPr>
        <a:xfrm>
          <a:off x="0" y="1566736"/>
          <a:ext cx="7204794" cy="630000"/>
        </a:xfrm>
        <a:prstGeom prst="rect">
          <a:avLst/>
        </a:prstGeom>
        <a:solidFill>
          <a:srgbClr val="FFFFFF">
            <a:alpha val="90000"/>
            <a:hueOff val="0"/>
            <a:satOff val="0"/>
            <a:lumOff val="0"/>
            <a:alphaOff val="0"/>
          </a:srgbClr>
        </a:solidFill>
        <a:ln w="25400" cap="flat" cmpd="sng" algn="ctr">
          <a:solidFill>
            <a:srgbClr val="F09191">
              <a:hueOff val="4810101"/>
              <a:satOff val="12000"/>
              <a:lumOff val="-26078"/>
              <a:alphaOff val="0"/>
            </a:srgbClr>
          </a:solidFill>
          <a:prstDash val="solid"/>
        </a:ln>
        <a:effectLst/>
      </dsp:spPr>
      <dsp:style>
        <a:lnRef idx="2">
          <a:scrgbClr r="0" g="0" b="0"/>
        </a:lnRef>
        <a:fillRef idx="1">
          <a:scrgbClr r="0" g="0" b="0"/>
        </a:fillRef>
        <a:effectRef idx="0">
          <a:scrgbClr r="0" g="0" b="0"/>
        </a:effectRef>
        <a:fontRef idx="minor"/>
      </dsp:style>
    </dsp:sp>
    <dsp:sp modelId="{0D6B02C9-2492-4312-998D-AC928663CE25}">
      <dsp:nvSpPr>
        <dsp:cNvPr id="0" name=""/>
        <dsp:cNvSpPr/>
      </dsp:nvSpPr>
      <dsp:spPr>
        <a:xfrm>
          <a:off x="360239" y="1197736"/>
          <a:ext cx="5043355" cy="738000"/>
        </a:xfrm>
        <a:prstGeom prst="roundRect">
          <a:avLst/>
        </a:prstGeom>
        <a:solidFill>
          <a:srgbClr val="F09191">
            <a:hueOff val="4810101"/>
            <a:satOff val="12000"/>
            <a:lumOff val="-26078"/>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627" tIns="0" rIns="190627"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FFFFFF"/>
              </a:solidFill>
              <a:latin typeface="Verdana"/>
              <a:ea typeface="微软雅黑"/>
              <a:cs typeface="+mn-cs"/>
            </a:rPr>
            <a:t>宏观结合微观</a:t>
          </a:r>
          <a:endParaRPr lang="zh-CN" altLang="en-US" sz="2400" b="1" kern="1200" dirty="0">
            <a:solidFill>
              <a:srgbClr val="FFFFFF"/>
            </a:solidFill>
            <a:latin typeface="Verdana"/>
            <a:ea typeface="微软雅黑"/>
            <a:cs typeface="+mn-cs"/>
          </a:endParaRPr>
        </a:p>
      </dsp:txBody>
      <dsp:txXfrm>
        <a:off x="396265" y="1233762"/>
        <a:ext cx="4971303" cy="665948"/>
      </dsp:txXfrm>
    </dsp:sp>
    <dsp:sp modelId="{97AC2AD4-474F-4F3D-9AAF-283520F349AA}">
      <dsp:nvSpPr>
        <dsp:cNvPr id="0" name=""/>
        <dsp:cNvSpPr/>
      </dsp:nvSpPr>
      <dsp:spPr>
        <a:xfrm>
          <a:off x="0" y="2700736"/>
          <a:ext cx="7204794" cy="630000"/>
        </a:xfrm>
        <a:prstGeom prst="rect">
          <a:avLst/>
        </a:prstGeom>
        <a:solidFill>
          <a:srgbClr val="FFFFFF">
            <a:alpha val="90000"/>
            <a:hueOff val="0"/>
            <a:satOff val="0"/>
            <a:lumOff val="0"/>
            <a:alphaOff val="0"/>
          </a:srgbClr>
        </a:solidFill>
        <a:ln w="25400" cap="flat" cmpd="sng" algn="ctr">
          <a:solidFill>
            <a:srgbClr val="F09191">
              <a:hueOff val="9620201"/>
              <a:satOff val="24000"/>
              <a:lumOff val="-52157"/>
              <a:alphaOff val="0"/>
            </a:srgbClr>
          </a:solidFill>
          <a:prstDash val="solid"/>
        </a:ln>
        <a:effectLst/>
      </dsp:spPr>
      <dsp:style>
        <a:lnRef idx="2">
          <a:scrgbClr r="0" g="0" b="0"/>
        </a:lnRef>
        <a:fillRef idx="1">
          <a:scrgbClr r="0" g="0" b="0"/>
        </a:fillRef>
        <a:effectRef idx="0">
          <a:scrgbClr r="0" g="0" b="0"/>
        </a:effectRef>
        <a:fontRef idx="minor"/>
      </dsp:style>
    </dsp:sp>
    <dsp:sp modelId="{6F544151-B7AE-43A7-89BD-A0AF49567975}">
      <dsp:nvSpPr>
        <dsp:cNvPr id="0" name=""/>
        <dsp:cNvSpPr/>
      </dsp:nvSpPr>
      <dsp:spPr>
        <a:xfrm>
          <a:off x="360239" y="2331736"/>
          <a:ext cx="5043355" cy="738000"/>
        </a:xfrm>
        <a:prstGeom prst="roundRect">
          <a:avLst/>
        </a:prstGeom>
        <a:solidFill>
          <a:srgbClr val="F09191">
            <a:hueOff val="9620201"/>
            <a:satOff val="24000"/>
            <a:lumOff val="-52157"/>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627" tIns="0" rIns="190627"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FFFFFF"/>
              </a:solidFill>
              <a:latin typeface="Verdana"/>
              <a:ea typeface="微软雅黑"/>
              <a:cs typeface="+mn-cs"/>
            </a:rPr>
            <a:t>工具 、团队、 时间</a:t>
          </a:r>
          <a:endParaRPr lang="zh-CN" altLang="en-US" sz="2400" b="1" kern="1200" dirty="0">
            <a:solidFill>
              <a:srgbClr val="FFFFFF"/>
            </a:solidFill>
            <a:latin typeface="Verdana"/>
            <a:ea typeface="微软雅黑"/>
            <a:cs typeface="+mn-cs"/>
          </a:endParaRPr>
        </a:p>
      </dsp:txBody>
      <dsp:txXfrm>
        <a:off x="396265" y="2367762"/>
        <a:ext cx="497130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FB1C9D-24F3-42AE-B19A-3E044899402B}" type="datetimeFigureOut">
              <a:rPr lang="zh-CN" altLang="en-US" smtClean="0"/>
              <a:pPr/>
              <a:t>2017/4/25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542713-B1B2-4DD5-B032-DAA3B46128CF}" type="slidenum">
              <a:rPr lang="zh-CN" altLang="en-US" smtClean="0"/>
              <a:pPr/>
              <a:t>‹#›</a:t>
            </a:fld>
            <a:endParaRPr lang="zh-CN" altLang="en-US"/>
          </a:p>
        </p:txBody>
      </p:sp>
    </p:spTree>
    <p:extLst>
      <p:ext uri="{BB962C8B-B14F-4D97-AF65-F5344CB8AC3E}">
        <p14:creationId xmlns:p14="http://schemas.microsoft.com/office/powerpoint/2010/main" val="1149189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B00CD-7A5C-4635-B29D-F797857F81F8}" type="datetimeFigureOut">
              <a:rPr lang="zh-CN" altLang="en-US" smtClean="0"/>
              <a:pPr/>
              <a:t>2017/4/25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E62CBB-3B9B-46F9-8C6B-31C729E4997A}" type="slidenum">
              <a:rPr lang="zh-CN" altLang="en-US" smtClean="0"/>
              <a:pPr/>
              <a:t>‹#›</a:t>
            </a:fld>
            <a:endParaRPr lang="zh-CN" altLang="en-US"/>
          </a:p>
        </p:txBody>
      </p:sp>
    </p:spTree>
    <p:extLst>
      <p:ext uri="{BB962C8B-B14F-4D97-AF65-F5344CB8AC3E}">
        <p14:creationId xmlns:p14="http://schemas.microsoft.com/office/powerpoint/2010/main" val="67112748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p:spPr>
      </p:sp>
      <p:sp>
        <p:nvSpPr>
          <p:cNvPr id="86019"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r>
              <a:rPr lang="zh-CN" altLang="en-US" smtClean="0">
                <a:latin typeface="Arial" pitchFamily="34" charset="0"/>
              </a:rPr>
              <a:t>转守为攻，查找其他专利</a:t>
            </a:r>
          </a:p>
        </p:txBody>
      </p:sp>
      <p:sp>
        <p:nvSpPr>
          <p:cNvPr id="86020"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9A4DF671-417C-4499-8344-1CD99B987095}" type="slidenum">
              <a:rPr lang="zh-CN" altLang="en-US" sz="1200">
                <a:latin typeface="Calibri" pitchFamily="34" charset="0"/>
              </a:rPr>
              <a:pPr algn="r" defTabSz="912695"/>
              <a:t>56</a:t>
            </a:fld>
            <a:endParaRPr lang="en-US" altLang="zh-CN" sz="1200" dirty="0">
              <a:latin typeface="Calibri" pitchFamily="34" charset="0"/>
            </a:endParaRPr>
          </a:p>
        </p:txBody>
      </p:sp>
    </p:spTree>
    <p:extLst>
      <p:ext uri="{BB962C8B-B14F-4D97-AF65-F5344CB8AC3E}">
        <p14:creationId xmlns:p14="http://schemas.microsoft.com/office/powerpoint/2010/main" val="4140627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xfrm>
            <a:off x="384175" y="631825"/>
            <a:ext cx="6091238" cy="3427413"/>
          </a:xfrm>
          <a:ln/>
        </p:spPr>
      </p:sp>
      <p:sp>
        <p:nvSpPr>
          <p:cNvPr id="90115" name="备注占位符 2"/>
          <p:cNvSpPr>
            <a:spLocks noGrp="1"/>
          </p:cNvSpPr>
          <p:nvPr>
            <p:ph type="body" idx="1"/>
          </p:nvPr>
        </p:nvSpPr>
        <p:spPr>
          <a:xfrm>
            <a:off x="315914" y="4225925"/>
            <a:ext cx="6281737" cy="4446588"/>
          </a:xfrm>
          <a:prstGeom prst="rect">
            <a:avLst/>
          </a:prstGeom>
          <a:noFill/>
          <a:ln/>
        </p:spPr>
        <p:txBody>
          <a:bodyPr lIns="91399" tIns="45699" rIns="91399" bIns="45699"/>
          <a:lstStyle/>
          <a:p>
            <a:pPr eaLnBrk="1" hangingPunct="1">
              <a:spcBef>
                <a:spcPct val="0"/>
              </a:spcBef>
            </a:pPr>
            <a:endParaRPr lang="zh-CN" altLang="en-US" smtClean="0">
              <a:latin typeface="Times New Roman" pitchFamily="18" charset="0"/>
            </a:endParaRPr>
          </a:p>
        </p:txBody>
      </p:sp>
      <p:sp>
        <p:nvSpPr>
          <p:cNvPr id="90116"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399" tIns="45699" rIns="91399" bIns="45699" anchor="b"/>
          <a:lstStyle/>
          <a:p>
            <a:pPr algn="r"/>
            <a:fld id="{3A22C219-8D90-4713-86F5-BA386C2B9B99}" type="slidenum">
              <a:rPr lang="zh-CN" altLang="en-US" sz="1200"/>
              <a:pPr algn="r"/>
              <a:t>70</a:t>
            </a:fld>
            <a:endParaRPr lang="en-US" altLang="zh-CN" sz="1200" dirty="0"/>
          </a:p>
        </p:txBody>
      </p:sp>
    </p:spTree>
    <p:extLst>
      <p:ext uri="{BB962C8B-B14F-4D97-AF65-F5344CB8AC3E}">
        <p14:creationId xmlns:p14="http://schemas.microsoft.com/office/powerpoint/2010/main" val="320878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p:spPr>
      </p:sp>
      <p:sp>
        <p:nvSpPr>
          <p:cNvPr id="91139"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r>
              <a:rPr lang="zh-CN" altLang="en-US" smtClean="0"/>
              <a:t>通过核心专利被引信息预测技术未来的发展方向，挖掘技术创新点。</a:t>
            </a:r>
          </a:p>
        </p:txBody>
      </p:sp>
      <p:sp>
        <p:nvSpPr>
          <p:cNvPr id="91140" name="灯片编号占位符 3"/>
          <p:cNvSpPr>
            <a:spLocks noGrp="1"/>
          </p:cNvSpPr>
          <p:nvPr>
            <p:ph type="sldNum" sz="quarter" idx="5"/>
          </p:nvPr>
        </p:nvSpPr>
        <p:spPr>
          <a:noFill/>
        </p:spPr>
        <p:txBody>
          <a:bodyPr/>
          <a:lstStyle/>
          <a:p>
            <a:fld id="{82D5544F-1C12-4E32-8458-F3F854569015}" type="slidenum">
              <a:rPr lang="zh-CN" altLang="en-US" smtClean="0"/>
              <a:pPr/>
              <a:t>71</a:t>
            </a:fld>
            <a:endParaRPr lang="zh-CN" altLang="en-US" smtClean="0"/>
          </a:p>
        </p:txBody>
      </p:sp>
    </p:spTree>
    <p:extLst>
      <p:ext uri="{BB962C8B-B14F-4D97-AF65-F5344CB8AC3E}">
        <p14:creationId xmlns:p14="http://schemas.microsoft.com/office/powerpoint/2010/main" val="322967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p:spPr>
      </p:sp>
      <p:sp>
        <p:nvSpPr>
          <p:cNvPr id="87043"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endParaRPr lang="zh-CN" altLang="en-US" smtClean="0">
              <a:latin typeface="Arial" pitchFamily="34" charset="0"/>
            </a:endParaRPr>
          </a:p>
        </p:txBody>
      </p:sp>
      <p:sp>
        <p:nvSpPr>
          <p:cNvPr id="87044"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FC1D3802-01B9-489F-9A49-45A690E7E918}" type="slidenum">
              <a:rPr lang="zh-CN" altLang="en-US" sz="1200">
                <a:latin typeface="Calibri" pitchFamily="34" charset="0"/>
              </a:rPr>
              <a:pPr algn="r" defTabSz="912695"/>
              <a:t>59</a:t>
            </a:fld>
            <a:endParaRPr lang="en-US" altLang="zh-CN" sz="1200" dirty="0">
              <a:latin typeface="Calibri" pitchFamily="34" charset="0"/>
            </a:endParaRPr>
          </a:p>
        </p:txBody>
      </p:sp>
    </p:spTree>
    <p:extLst>
      <p:ext uri="{BB962C8B-B14F-4D97-AF65-F5344CB8AC3E}">
        <p14:creationId xmlns:p14="http://schemas.microsoft.com/office/powerpoint/2010/main" val="407822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r>
              <a:rPr lang="zh-CN" altLang="en-US" smtClean="0">
                <a:latin typeface="Arial" pitchFamily="34" charset="0"/>
              </a:rPr>
              <a:t>由此可见产品出口到美国风险较高</a:t>
            </a:r>
          </a:p>
          <a:p>
            <a:pPr eaLnBrk="1" hangingPunct="1">
              <a:spcBef>
                <a:spcPct val="0"/>
              </a:spcBef>
            </a:pPr>
            <a:endParaRPr lang="zh-CN" altLang="en-US" smtClean="0">
              <a:latin typeface="Arial" pitchFamily="34" charset="0"/>
            </a:endParaRPr>
          </a:p>
        </p:txBody>
      </p:sp>
      <p:sp>
        <p:nvSpPr>
          <p:cNvPr id="88068"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59687365-6D29-4DF0-BEA7-F032B6237373}" type="slidenum">
              <a:rPr lang="zh-CN" altLang="en-US" sz="1200">
                <a:latin typeface="Calibri" pitchFamily="34" charset="0"/>
              </a:rPr>
              <a:pPr algn="r" defTabSz="912695"/>
              <a:t>60</a:t>
            </a:fld>
            <a:endParaRPr lang="en-US" altLang="zh-CN" sz="1200" dirty="0">
              <a:latin typeface="Calibri" pitchFamily="34" charset="0"/>
            </a:endParaRPr>
          </a:p>
        </p:txBody>
      </p:sp>
    </p:spTree>
    <p:extLst>
      <p:ext uri="{BB962C8B-B14F-4D97-AF65-F5344CB8AC3E}">
        <p14:creationId xmlns:p14="http://schemas.microsoft.com/office/powerpoint/2010/main" val="140799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A54F0D19-9E5B-41DF-B579-544913E4705D}" type="slidenum">
              <a:rPr lang="zh-CN" altLang="en-US" sz="1200">
                <a:latin typeface="Calibri" pitchFamily="34" charset="0"/>
              </a:rPr>
              <a:pPr algn="r" defTabSz="912695"/>
              <a:t>61</a:t>
            </a:fld>
            <a:endParaRPr lang="en-US" altLang="zh-CN" sz="1200" dirty="0">
              <a:latin typeface="Calibri"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endParaRPr lang="zh-CN" altLang="en-US" smtClean="0">
              <a:latin typeface="Arial" pitchFamily="34" charset="0"/>
            </a:endParaRPr>
          </a:p>
        </p:txBody>
      </p:sp>
    </p:spTree>
    <p:extLst>
      <p:ext uri="{BB962C8B-B14F-4D97-AF65-F5344CB8AC3E}">
        <p14:creationId xmlns:p14="http://schemas.microsoft.com/office/powerpoint/2010/main" val="274022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a:xfrm>
            <a:off x="384175" y="631825"/>
            <a:ext cx="6091238" cy="3427413"/>
          </a:xfrm>
          <a:ln/>
        </p:spPr>
      </p:sp>
      <p:sp>
        <p:nvSpPr>
          <p:cNvPr id="81923" name="备注占位符 2"/>
          <p:cNvSpPr>
            <a:spLocks noGrp="1"/>
          </p:cNvSpPr>
          <p:nvPr>
            <p:ph type="body" idx="1"/>
          </p:nvPr>
        </p:nvSpPr>
        <p:spPr>
          <a:xfrm>
            <a:off x="315914" y="4225925"/>
            <a:ext cx="6281737" cy="4446588"/>
          </a:xfrm>
          <a:prstGeom prst="rect">
            <a:avLst/>
          </a:prstGeom>
          <a:noFill/>
          <a:ln/>
        </p:spPr>
        <p:txBody>
          <a:bodyPr lIns="91399" tIns="45699" rIns="91399" bIns="45699"/>
          <a:lstStyle/>
          <a:p>
            <a:pPr eaLnBrk="1" hangingPunct="1">
              <a:spcBef>
                <a:spcPct val="0"/>
              </a:spcBef>
            </a:pPr>
            <a:endParaRPr lang="zh-CN" altLang="en-US" smtClean="0">
              <a:latin typeface="Times New Roman" pitchFamily="18" charset="0"/>
            </a:endParaRPr>
          </a:p>
        </p:txBody>
      </p:sp>
      <p:sp>
        <p:nvSpPr>
          <p:cNvPr id="81924"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399" tIns="45699" rIns="91399" bIns="45699" anchor="b"/>
          <a:lstStyle/>
          <a:p>
            <a:pPr algn="r"/>
            <a:fld id="{13BC063D-ECCC-4C99-B8AC-C21A64629021}" type="slidenum">
              <a:rPr lang="zh-CN" altLang="en-US" sz="1200"/>
              <a:pPr algn="r"/>
              <a:t>63</a:t>
            </a:fld>
            <a:endParaRPr lang="en-US" altLang="zh-CN" sz="1200" dirty="0"/>
          </a:p>
        </p:txBody>
      </p:sp>
    </p:spTree>
    <p:extLst>
      <p:ext uri="{BB962C8B-B14F-4D97-AF65-F5344CB8AC3E}">
        <p14:creationId xmlns:p14="http://schemas.microsoft.com/office/powerpoint/2010/main" val="104629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endParaRPr lang="zh-CN" altLang="en-US" smtClean="0">
              <a:latin typeface="Arial" pitchFamily="34" charset="0"/>
            </a:endParaRPr>
          </a:p>
        </p:txBody>
      </p:sp>
      <p:sp>
        <p:nvSpPr>
          <p:cNvPr id="82948"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5C9D187C-2261-4F2E-B09A-4F36E4ABD3AF}" type="slidenum">
              <a:rPr lang="zh-CN" altLang="en-US" sz="1200">
                <a:latin typeface="Calibri" pitchFamily="34" charset="0"/>
              </a:rPr>
              <a:pPr algn="r" defTabSz="912695"/>
              <a:t>64</a:t>
            </a:fld>
            <a:endParaRPr lang="en-US" altLang="zh-CN" sz="1200" dirty="0">
              <a:latin typeface="Calibri" pitchFamily="34" charset="0"/>
            </a:endParaRPr>
          </a:p>
        </p:txBody>
      </p:sp>
    </p:spTree>
    <p:extLst>
      <p:ext uri="{BB962C8B-B14F-4D97-AF65-F5344CB8AC3E}">
        <p14:creationId xmlns:p14="http://schemas.microsoft.com/office/powerpoint/2010/main" val="367602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a:ln/>
        </p:spPr>
      </p:sp>
      <p:sp>
        <p:nvSpPr>
          <p:cNvPr id="83971"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endParaRPr lang="zh-CN" altLang="en-US" smtClean="0">
              <a:latin typeface="Arial" pitchFamily="34" charset="0"/>
            </a:endParaRPr>
          </a:p>
        </p:txBody>
      </p:sp>
      <p:sp>
        <p:nvSpPr>
          <p:cNvPr id="83972"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408" tIns="45703" rIns="91408" bIns="45703" anchor="b"/>
          <a:lstStyle/>
          <a:p>
            <a:pPr algn="r" defTabSz="912695"/>
            <a:fld id="{5CAC94F6-363D-4E00-A7A1-1E32D80A877D}" type="slidenum">
              <a:rPr lang="zh-CN" altLang="en-US" sz="1200">
                <a:latin typeface="Calibri" pitchFamily="34" charset="0"/>
              </a:rPr>
              <a:pPr algn="r" defTabSz="912695"/>
              <a:t>65</a:t>
            </a:fld>
            <a:endParaRPr lang="en-US" altLang="zh-CN" sz="1200" dirty="0">
              <a:latin typeface="Calibri" pitchFamily="34" charset="0"/>
            </a:endParaRPr>
          </a:p>
        </p:txBody>
      </p:sp>
    </p:spTree>
    <p:extLst>
      <p:ext uri="{BB962C8B-B14F-4D97-AF65-F5344CB8AC3E}">
        <p14:creationId xmlns:p14="http://schemas.microsoft.com/office/powerpoint/2010/main" val="197903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xfrm>
            <a:off x="384175" y="631825"/>
            <a:ext cx="6091238" cy="3427413"/>
          </a:xfrm>
          <a:ln/>
        </p:spPr>
      </p:sp>
      <p:sp>
        <p:nvSpPr>
          <p:cNvPr id="84995" name="备注占位符 2"/>
          <p:cNvSpPr>
            <a:spLocks noGrp="1"/>
          </p:cNvSpPr>
          <p:nvPr>
            <p:ph type="body" idx="1"/>
          </p:nvPr>
        </p:nvSpPr>
        <p:spPr>
          <a:xfrm>
            <a:off x="315914" y="4225925"/>
            <a:ext cx="6281737" cy="4446588"/>
          </a:xfrm>
          <a:prstGeom prst="rect">
            <a:avLst/>
          </a:prstGeom>
          <a:noFill/>
          <a:ln/>
        </p:spPr>
        <p:txBody>
          <a:bodyPr lIns="91399" tIns="45699" rIns="91399" bIns="45699"/>
          <a:lstStyle/>
          <a:p>
            <a:pPr eaLnBrk="1" hangingPunct="1">
              <a:spcBef>
                <a:spcPct val="0"/>
              </a:spcBef>
            </a:pPr>
            <a:endParaRPr lang="zh-CN" altLang="en-US" dirty="0" smtClean="0">
              <a:latin typeface="Times New Roman" pitchFamily="18" charset="0"/>
            </a:endParaRPr>
          </a:p>
        </p:txBody>
      </p:sp>
      <p:sp>
        <p:nvSpPr>
          <p:cNvPr id="84996" name="灯片编号占位符 3"/>
          <p:cNvSpPr txBox="1">
            <a:spLocks noGrp="1"/>
          </p:cNvSpPr>
          <p:nvPr/>
        </p:nvSpPr>
        <p:spPr bwMode="auto">
          <a:xfrm>
            <a:off x="3884613" y="8685214"/>
            <a:ext cx="2971800" cy="457200"/>
          </a:xfrm>
          <a:prstGeom prst="rect">
            <a:avLst/>
          </a:prstGeom>
          <a:noFill/>
          <a:ln w="9525">
            <a:noFill/>
            <a:miter lim="800000"/>
            <a:headEnd/>
            <a:tailEnd/>
          </a:ln>
        </p:spPr>
        <p:txBody>
          <a:bodyPr lIns="91399" tIns="45699" rIns="91399" bIns="45699" anchor="b"/>
          <a:lstStyle/>
          <a:p>
            <a:pPr algn="r"/>
            <a:fld id="{7F7F238C-C1DA-4FBB-A407-FC7A175CA72F}" type="slidenum">
              <a:rPr lang="zh-CN" altLang="en-US" sz="1200"/>
              <a:pPr algn="r"/>
              <a:t>66</a:t>
            </a:fld>
            <a:endParaRPr lang="en-US" altLang="zh-CN" sz="1200" dirty="0"/>
          </a:p>
        </p:txBody>
      </p:sp>
    </p:spTree>
    <p:extLst>
      <p:ext uri="{BB962C8B-B14F-4D97-AF65-F5344CB8AC3E}">
        <p14:creationId xmlns:p14="http://schemas.microsoft.com/office/powerpoint/2010/main" val="308346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ln/>
        </p:spPr>
      </p:sp>
      <p:sp>
        <p:nvSpPr>
          <p:cNvPr id="89091" name="备注占位符 2"/>
          <p:cNvSpPr>
            <a:spLocks noGrp="1"/>
          </p:cNvSpPr>
          <p:nvPr>
            <p:ph type="body" idx="1"/>
          </p:nvPr>
        </p:nvSpPr>
        <p:spPr>
          <a:xfrm>
            <a:off x="685800" y="4343400"/>
            <a:ext cx="5486400" cy="4114800"/>
          </a:xfrm>
          <a:prstGeom prst="rect">
            <a:avLst/>
          </a:prstGeom>
          <a:noFill/>
          <a:ln/>
        </p:spPr>
        <p:txBody>
          <a:bodyPr lIns="91428" tIns="45714" rIns="91428" bIns="45714"/>
          <a:lstStyle/>
          <a:p>
            <a:pPr eaLnBrk="1" hangingPunct="1">
              <a:spcBef>
                <a:spcPct val="0"/>
              </a:spcBef>
            </a:pPr>
            <a:r>
              <a:rPr lang="zh-CN" altLang="en-US" smtClean="0"/>
              <a:t>预警发现该专利在</a:t>
            </a:r>
            <a:r>
              <a:rPr lang="en-US" altLang="zh-CN" smtClean="0"/>
              <a:t>2010</a:t>
            </a:r>
            <a:r>
              <a:rPr lang="zh-CN" altLang="en-US" smtClean="0"/>
              <a:t>年因未交费而失效，而不缴费的原因正是因为</a:t>
            </a:r>
            <a:r>
              <a:rPr lang="en-US" altLang="zh-CN" smtClean="0"/>
              <a:t>glory</a:t>
            </a:r>
            <a:r>
              <a:rPr lang="zh-CN" altLang="en-US" smtClean="0"/>
              <a:t>公司把该专利的部分的重要权利要求无效了。</a:t>
            </a:r>
          </a:p>
        </p:txBody>
      </p:sp>
      <p:sp>
        <p:nvSpPr>
          <p:cNvPr id="89092" name="灯片编号占位符 3"/>
          <p:cNvSpPr>
            <a:spLocks noGrp="1"/>
          </p:cNvSpPr>
          <p:nvPr>
            <p:ph type="sldNum" sz="quarter" idx="5"/>
          </p:nvPr>
        </p:nvSpPr>
        <p:spPr>
          <a:noFill/>
        </p:spPr>
        <p:txBody>
          <a:bodyPr/>
          <a:lstStyle/>
          <a:p>
            <a:fld id="{DA934AB2-AB8C-4471-B323-4F73357E7262}" type="slidenum">
              <a:rPr lang="zh-CN" altLang="en-US" smtClean="0"/>
              <a:pPr/>
              <a:t>69</a:t>
            </a:fld>
            <a:endParaRPr lang="zh-CN" altLang="en-US" smtClean="0"/>
          </a:p>
        </p:txBody>
      </p:sp>
    </p:spTree>
    <p:extLst>
      <p:ext uri="{BB962C8B-B14F-4D97-AF65-F5344CB8AC3E}">
        <p14:creationId xmlns:p14="http://schemas.microsoft.com/office/powerpoint/2010/main" val="289610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71550" y="85213"/>
            <a:ext cx="7200900" cy="777638"/>
          </a:xfrm>
          <a:prstGeom prst="rect">
            <a:avLst/>
          </a:prstGeom>
        </p:spPr>
        <p:txBody>
          <a:bodyPr/>
          <a:lstStyle/>
          <a:p>
            <a:r>
              <a:rPr lang="zh-CN" altLang="en-US" smtClean="0"/>
              <a:t>单击此处编辑母版标题样式</a:t>
            </a:r>
            <a:endParaRPr lang="zh-CN"/>
          </a:p>
        </p:txBody>
      </p:sp>
      <p:sp>
        <p:nvSpPr>
          <p:cNvPr id="3" name="内容占位符 2"/>
          <p:cNvSpPr>
            <a:spLocks noGrp="1"/>
          </p:cNvSpPr>
          <p:nvPr>
            <p:ph idx="1"/>
          </p:nvPr>
        </p:nvSpPr>
        <p:spPr>
          <a:xfrm>
            <a:off x="971550" y="1371600"/>
            <a:ext cx="7200900" cy="325755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a:xfrm>
            <a:off x="5843587" y="4781249"/>
            <a:ext cx="1110529" cy="205740"/>
          </a:xfrm>
          <a:prstGeom prst="rect">
            <a:avLst/>
          </a:prstGeom>
        </p:spPr>
        <p:txBody>
          <a:bodyPr/>
          <a:lstStyle/>
          <a:p>
            <a:fld id="{A79A3335-6331-4872-A8B7-ECD55539F4D0}" type="datetimeFigureOut">
              <a:t>2017/4/25</a:t>
            </a:fld>
            <a:endParaRPr lang="zh-CN"/>
          </a:p>
        </p:txBody>
      </p:sp>
      <p:sp>
        <p:nvSpPr>
          <p:cNvPr id="5" name="页脚占位符 4"/>
          <p:cNvSpPr>
            <a:spLocks noGrp="1"/>
          </p:cNvSpPr>
          <p:nvPr>
            <p:ph type="ftr" sz="quarter" idx="11"/>
          </p:nvPr>
        </p:nvSpPr>
        <p:spPr>
          <a:xfrm>
            <a:off x="971550" y="4781249"/>
            <a:ext cx="4682402" cy="205740"/>
          </a:xfrm>
          <a:prstGeom prst="rect">
            <a:avLst/>
          </a:prstGeom>
        </p:spPr>
        <p:txBody>
          <a:bodyPr/>
          <a:lstStyle/>
          <a:p>
            <a:endParaRPr lang="zh-CN"/>
          </a:p>
        </p:txBody>
      </p:sp>
      <p:sp>
        <p:nvSpPr>
          <p:cNvPr id="6" name="幻灯片编号占位符 5"/>
          <p:cNvSpPr>
            <a:spLocks noGrp="1"/>
          </p:cNvSpPr>
          <p:nvPr>
            <p:ph type="sldNum" sz="quarter" idx="12"/>
          </p:nvPr>
        </p:nvSpPr>
        <p:spPr>
          <a:xfrm>
            <a:off x="7143750" y="4781249"/>
            <a:ext cx="1028700" cy="205740"/>
          </a:xfrm>
          <a:prstGeom prst="rect">
            <a:avLst/>
          </a:prstGeom>
        </p:spPr>
        <p:txBody>
          <a:bodyPr/>
          <a:lstStyle/>
          <a:p>
            <a:fld id="{A7F8E3F6-DE14-48B2-B2BC-6FABA9630FB8}" type="slidenum">
              <a:t>‹#›</a:t>
            </a:fld>
            <a:endParaRPr lang="zh-CN"/>
          </a:p>
        </p:txBody>
      </p:sp>
    </p:spTree>
    <p:extLst>
      <p:ext uri="{BB962C8B-B14F-4D97-AF65-F5344CB8AC3E}">
        <p14:creationId xmlns:p14="http://schemas.microsoft.com/office/powerpoint/2010/main" val="28442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内容占位符 2"/>
          <p:cNvSpPr>
            <a:spLocks noGrp="1"/>
          </p:cNvSpPr>
          <p:nvPr>
            <p:ph idx="1"/>
          </p:nvPr>
        </p:nvSpPr>
        <p:spPr>
          <a:xfrm>
            <a:off x="463550" y="843559"/>
            <a:ext cx="8229600" cy="3772496"/>
          </a:xfrm>
          <a:prstGeom prst="rect">
            <a:avLst/>
          </a:prstGeom>
        </p:spPr>
        <p:txBody>
          <a:bodyPr/>
          <a:lstStyle>
            <a:lvl1pPr>
              <a:defRPr sz="2400" b="1"/>
            </a:lvl1pPr>
            <a:lvl2pPr>
              <a:defRPr sz="2000"/>
            </a:lvl2pPr>
            <a:lvl3pPr>
              <a:defRPr sz="1800"/>
            </a:lvl3pPr>
            <a:lvl4pPr>
              <a:defRPr sz="1600"/>
            </a:lvl4pPr>
            <a:lvl5pPr>
              <a:defRPr sz="1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矩形 6"/>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Tree>
    <p:extLst>
      <p:ext uri="{BB962C8B-B14F-4D97-AF65-F5344CB8AC3E}">
        <p14:creationId xmlns:p14="http://schemas.microsoft.com/office/powerpoint/2010/main" val="39593730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71550" y="85213"/>
            <a:ext cx="7200900" cy="777638"/>
          </a:xfrm>
          <a:prstGeom prst="rect">
            <a:avLst/>
          </a:prstGeom>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a:xfrm>
            <a:off x="5843587" y="4781249"/>
            <a:ext cx="1110529" cy="205740"/>
          </a:xfrm>
          <a:prstGeom prst="rect">
            <a:avLst/>
          </a:prstGeom>
        </p:spPr>
        <p:txBody>
          <a:bodyPr/>
          <a:lstStyle/>
          <a:p>
            <a:fld id="{A79A3335-6331-4872-A8B7-ECD55539F4D0}" type="datetimeFigureOut">
              <a:t>2017/4/25</a:t>
            </a:fld>
            <a:endParaRPr lang="zh-CN"/>
          </a:p>
        </p:txBody>
      </p:sp>
      <p:sp>
        <p:nvSpPr>
          <p:cNvPr id="4" name="页脚占位符 3"/>
          <p:cNvSpPr>
            <a:spLocks noGrp="1"/>
          </p:cNvSpPr>
          <p:nvPr>
            <p:ph type="ftr" sz="quarter" idx="11"/>
          </p:nvPr>
        </p:nvSpPr>
        <p:spPr>
          <a:xfrm>
            <a:off x="971550" y="4781249"/>
            <a:ext cx="4682402" cy="205740"/>
          </a:xfrm>
          <a:prstGeom prst="rect">
            <a:avLst/>
          </a:prstGeom>
        </p:spPr>
        <p:txBody>
          <a:bodyPr/>
          <a:lstStyle/>
          <a:p>
            <a:endParaRPr lang="zh-CN"/>
          </a:p>
        </p:txBody>
      </p:sp>
      <p:sp>
        <p:nvSpPr>
          <p:cNvPr id="5" name="幻灯片编号占位符 4"/>
          <p:cNvSpPr>
            <a:spLocks noGrp="1"/>
          </p:cNvSpPr>
          <p:nvPr>
            <p:ph type="sldNum" sz="quarter" idx="12"/>
          </p:nvPr>
        </p:nvSpPr>
        <p:spPr>
          <a:xfrm>
            <a:off x="7143750" y="4781249"/>
            <a:ext cx="1028700" cy="205740"/>
          </a:xfrm>
          <a:prstGeom prst="rect">
            <a:avLst/>
          </a:prstGeom>
        </p:spPr>
        <p:txBody>
          <a:bodyPr/>
          <a:lstStyle/>
          <a:p>
            <a:fld id="{A7F8E3F6-DE14-48B2-B2BC-6FABA9630FB8}" type="slidenum">
              <a:t>‹#›</a:t>
            </a:fld>
            <a:endParaRPr lang="zh-CN"/>
          </a:p>
        </p:txBody>
      </p:sp>
    </p:spTree>
    <p:extLst>
      <p:ext uri="{BB962C8B-B14F-4D97-AF65-F5344CB8AC3E}">
        <p14:creationId xmlns:p14="http://schemas.microsoft.com/office/powerpoint/2010/main" val="108060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F3F05C-D38B-4B88-A803-BB12B865F7AE}"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28492778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solidFill>
                  <a:schemeClr val="accent5">
                    <a:lumMod val="50000"/>
                  </a:schemeClr>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marL="342900" indent="-342900">
              <a:buSzPct val="60000"/>
              <a:buFontTx/>
              <a:buBlip>
                <a:blip r:embed="rId2"/>
              </a:buBlip>
              <a:defRPr sz="2400">
                <a:solidFill>
                  <a:schemeClr val="accent5">
                    <a:lumMod val="50000"/>
                  </a:schemeClr>
                </a:solidFill>
                <a:latin typeface="微软雅黑" pitchFamily="34" charset="-122"/>
                <a:ea typeface="微软雅黑" pitchFamily="34" charset="-122"/>
              </a:defRPr>
            </a:lvl1pPr>
            <a:lvl2pPr marL="742950" indent="-285750">
              <a:buSzPct val="60000"/>
              <a:buFontTx/>
              <a:buBlip>
                <a:blip r:embed="rId2"/>
              </a:buBlip>
              <a:defRPr sz="2000">
                <a:latin typeface="微软雅黑" pitchFamily="34" charset="-122"/>
                <a:ea typeface="微软雅黑" pitchFamily="34" charset="-122"/>
              </a:defRPr>
            </a:lvl2pPr>
            <a:lvl3pPr marL="1143000" indent="-228600">
              <a:buSzPct val="60000"/>
              <a:buFontTx/>
              <a:buBlip>
                <a:blip r:embed="rId2"/>
              </a:buBlip>
              <a:defRPr sz="1800" b="0">
                <a:latin typeface="微软雅黑" pitchFamily="34" charset="-122"/>
                <a:ea typeface="微软雅黑" pitchFamily="34" charset="-122"/>
              </a:defRPr>
            </a:lvl3pPr>
            <a:lvl4pPr marL="1600200" indent="-228600">
              <a:buSzPct val="60000"/>
              <a:buFontTx/>
              <a:buBlip>
                <a:blip r:embed="rId2"/>
              </a:buBlip>
              <a:defRPr sz="1600">
                <a:latin typeface="微软雅黑" pitchFamily="34" charset="-122"/>
                <a:ea typeface="微软雅黑" pitchFamily="34" charset="-122"/>
              </a:defRPr>
            </a:lvl4pPr>
            <a:lvl5pPr marL="2057400" indent="-228600">
              <a:buSzPct val="60000"/>
              <a:buFontTx/>
              <a:buBlip>
                <a:blip r:embed="rId2"/>
              </a:buBlip>
              <a:defRPr sz="1400">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B038A9D-2E96-4BBE-8F6A-267F6E2B7FE6}"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14580887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B11987B-ABC5-45F3-8938-AEA89099F429}"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3278769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030288" y="872729"/>
            <a:ext cx="3903662" cy="40207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86350" y="872729"/>
            <a:ext cx="3905250" cy="40207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A2F0D6C-7BAD-4200-9326-FDF32AA5564D}"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2733996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A34ACE7-5ED6-42BD-B64F-C18D26286953}"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376217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317509F-D7EF-4FDA-A740-05847A5343D0}"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26327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2FF156B-BAEC-446C-8CC8-F660295DC5EE}"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3176547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8699A4C-FF21-4196-A603-5DF6438E377D}"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19473482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1AA1DFA-2CDB-4EC9-AF14-F5ED3077F821}"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30640236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FB15DCF-757E-472B-A779-9B9579A9B76D}"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22276955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18339" y="48816"/>
            <a:ext cx="1995487" cy="484465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030288" y="48816"/>
            <a:ext cx="5835650" cy="484465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ln/>
        </p:spPr>
        <p:txBody>
          <a:bodyPr/>
          <a:lstStyle>
            <a:lvl1pPr>
              <a:defRPr/>
            </a:lvl1pPr>
          </a:lstStyle>
          <a:p>
            <a:pPr>
              <a:defRPr/>
            </a:pPr>
            <a:endParaRPr lang="zh-CN" altLang="zh-CN">
              <a:solidFill>
                <a:srgbClr val="30311D"/>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zh-CN" altLang="zh-CN">
              <a:solidFill>
                <a:srgbClr val="30311D"/>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48EEAFA-34A7-440F-B2F7-F4DC02C8BB5E}" type="slidenum">
              <a:rPr lang="en-US" altLang="zh-CN">
                <a:solidFill>
                  <a:srgbClr val="30311D"/>
                </a:solidFill>
              </a:rPr>
              <a:pPr>
                <a:defRPr/>
              </a:pPr>
              <a:t>‹#›</a:t>
            </a:fld>
            <a:endParaRPr lang="en-US" altLang="zh-CN">
              <a:solidFill>
                <a:srgbClr val="30311D"/>
              </a:solidFill>
            </a:endParaRPr>
          </a:p>
        </p:txBody>
      </p:sp>
    </p:spTree>
    <p:extLst>
      <p:ext uri="{BB962C8B-B14F-4D97-AF65-F5344CB8AC3E}">
        <p14:creationId xmlns:p14="http://schemas.microsoft.com/office/powerpoint/2010/main" val="544367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4" name="TextBox 3"/>
          <p:cNvSpPr txBox="1"/>
          <p:nvPr/>
        </p:nvSpPr>
        <p:spPr>
          <a:xfrm>
            <a:off x="7081838" y="4789885"/>
            <a:ext cx="1714500" cy="160734"/>
          </a:xfrm>
          <a:prstGeom prst="rect">
            <a:avLst/>
          </a:prstGeom>
        </p:spPr>
        <p:txBody>
          <a:bodyPr anchor="ctr"/>
          <a:lstStyle/>
          <a:p>
            <a:pPr marL="180975" indent="-180975" algn="r" fontAlgn="auto" latinLnBrk="1">
              <a:spcBef>
                <a:spcPts val="0"/>
              </a:spcBef>
              <a:spcAft>
                <a:spcPts val="0"/>
              </a:spcAft>
              <a:defRPr/>
            </a:pPr>
            <a:fld id="{7F472F21-E8CA-47BE-8D11-838A6982841C}" type="slidenum">
              <a:rPr lang="ko-KR" altLang="en-US" sz="1000">
                <a:solidFill>
                  <a:srgbClr val="D9D9D9"/>
                </a:solidFill>
                <a:latin typeface="Helvetica" pitchFamily="34" charset="0"/>
                <a:ea typeface="-윤고딕330" pitchFamily="18" charset="-127"/>
              </a:rPr>
              <a:pPr marL="180975" indent="-180975" algn="r" fontAlgn="auto" latinLnBrk="1">
                <a:spcBef>
                  <a:spcPts val="0"/>
                </a:spcBef>
                <a:spcAft>
                  <a:spcPts val="0"/>
                </a:spcAft>
                <a:defRPr/>
              </a:pPr>
              <a:t>‹#›</a:t>
            </a:fld>
            <a:r>
              <a:rPr lang="en-US" altLang="ko-KR" sz="1000">
                <a:solidFill>
                  <a:srgbClr val="D9D9D9"/>
                </a:solidFill>
                <a:latin typeface="Helvetica" pitchFamily="34" charset="0"/>
                <a:ea typeface="-윤고딕330" pitchFamily="18" charset="-127"/>
              </a:rPr>
              <a:t> / 25</a:t>
            </a:r>
            <a:endParaRPr lang="ko-KR" altLang="en-US" sz="1000">
              <a:solidFill>
                <a:srgbClr val="D9D9D9"/>
              </a:solidFill>
              <a:latin typeface="Helvetica" pitchFamily="34" charset="0"/>
              <a:ea typeface="-윤고딕330" pitchFamily="18" charset="-127"/>
            </a:endParaRPr>
          </a:p>
        </p:txBody>
      </p:sp>
      <p:sp>
        <p:nvSpPr>
          <p:cNvPr id="3" name="내용 개체 틀 2"/>
          <p:cNvSpPr>
            <a:spLocks noGrp="1"/>
          </p:cNvSpPr>
          <p:nvPr>
            <p:ph idx="1"/>
          </p:nvPr>
        </p:nvSpPr>
        <p:spPr>
          <a:xfrm>
            <a:off x="463550" y="1221582"/>
            <a:ext cx="8229600" cy="3394472"/>
          </a:xfrm>
          <a:prstGeom prst="rect">
            <a:avLst/>
          </a:prstGeom>
        </p:spPr>
        <p:txBody>
          <a:bodyPr lIns="288000" tIns="252000" rIns="288000" bIns="252000">
            <a:normAutofit/>
          </a:bodyPr>
          <a:lstStyle>
            <a:lvl1pPr marL="266700" indent="-266700">
              <a:lnSpc>
                <a:spcPts val="2500"/>
              </a:lnSpc>
              <a:spcBef>
                <a:spcPts val="200"/>
              </a:spcBef>
              <a:spcAft>
                <a:spcPts val="200"/>
              </a:spcAft>
              <a:buClr>
                <a:schemeClr val="tx1">
                  <a:lumMod val="75000"/>
                  <a:lumOff val="25000"/>
                </a:schemeClr>
              </a:buClr>
              <a:buFont typeface="돋움" pitchFamily="50" charset="-127"/>
              <a:buChar char="▣"/>
              <a:tabLst/>
              <a:defRPr sz="1600" b="0">
                <a:solidFill>
                  <a:schemeClr val="tx1"/>
                </a:solidFill>
              </a:defRPr>
            </a:lvl1pPr>
            <a:lvl2pPr marL="447675" indent="-180975">
              <a:buFont typeface="Wingdings" pitchFamily="2" charset="2"/>
              <a:buChar char="Ø"/>
              <a:defRPr sz="1400">
                <a:solidFill>
                  <a:schemeClr val="tx1">
                    <a:lumMod val="75000"/>
                    <a:lumOff val="25000"/>
                  </a:schemeClr>
                </a:solidFill>
              </a:defRPr>
            </a:lvl2pPr>
            <a:lvl3pPr marL="723900" indent="-182563">
              <a:buFont typeface="Tahoma" pitchFamily="34" charset="0"/>
              <a:buChar cha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8" name="제목 7"/>
          <p:cNvSpPr>
            <a:spLocks noGrp="1"/>
          </p:cNvSpPr>
          <p:nvPr>
            <p:ph type="title"/>
          </p:nvPr>
        </p:nvSpPr>
        <p:spPr>
          <a:xfrm>
            <a:off x="357188" y="160735"/>
            <a:ext cx="8286778" cy="490538"/>
          </a:xfrm>
          <a:prstGeom prst="rect">
            <a:avLst/>
          </a:prstGeom>
        </p:spPr>
        <p:txBody>
          <a:bodyPr/>
          <a:lstStyle>
            <a:lvl1pPr>
              <a:buNone/>
              <a:defRPr>
                <a:latin typeface="Tahoma" pitchFamily="34" charset="0"/>
                <a:cs typeface="Tahoma" pitchFamily="34" charset="0"/>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3917956877"/>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7732455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2" name="任意多边形 11"/>
          <p:cNvSpPr>
            <a:spLocks noChangeArrowheads="1"/>
          </p:cNvSpPr>
          <p:nvPr/>
        </p:nvSpPr>
        <p:spPr bwMode="white">
          <a:xfrm>
            <a:off x="6321766" y="0"/>
            <a:ext cx="2822234" cy="51435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noAutofit/>
          </a:bodyPr>
          <a:lstStyle/>
          <a:p>
            <a:endParaRPr lang="zh-CN" altLang="en-US" sz="1350"/>
          </a:p>
        </p:txBody>
      </p:sp>
      <p:sp>
        <p:nvSpPr>
          <p:cNvPr id="7" name="任意多边形 6"/>
          <p:cNvSpPr>
            <a:spLocks/>
          </p:cNvSpPr>
          <p:nvPr/>
        </p:nvSpPr>
        <p:spPr bwMode="auto">
          <a:xfrm>
            <a:off x="610903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8" name="任意多边形 7"/>
          <p:cNvSpPr>
            <a:spLocks/>
          </p:cNvSpPr>
          <p:nvPr/>
        </p:nvSpPr>
        <p:spPr bwMode="auto">
          <a:xfrm>
            <a:off x="5962990" y="0"/>
            <a:ext cx="1146174" cy="51435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ctrTitle"/>
          </p:nvPr>
        </p:nvSpPr>
        <p:spPr>
          <a:xfrm>
            <a:off x="971550" y="1405188"/>
            <a:ext cx="480060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dirty="0"/>
          </a:p>
        </p:txBody>
      </p:sp>
      <p:sp>
        <p:nvSpPr>
          <p:cNvPr id="3" name="副标题 2"/>
          <p:cNvSpPr>
            <a:spLocks noGrp="1"/>
          </p:cNvSpPr>
          <p:nvPr>
            <p:ph type="subTitle" idx="1"/>
          </p:nvPr>
        </p:nvSpPr>
        <p:spPr>
          <a:xfrm>
            <a:off x="971550" y="3429000"/>
            <a:ext cx="4800600" cy="1200150"/>
          </a:xfrm>
        </p:spPr>
        <p:txBody>
          <a:bodyPr/>
          <a:lstStyle>
            <a:lvl1pPr marL="0" indent="0" algn="l" latinLnBrk="0">
              <a:spcBef>
                <a:spcPts val="900"/>
              </a:spcBef>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dirty="0"/>
          </a:p>
        </p:txBody>
      </p:sp>
    </p:spTree>
    <p:extLst>
      <p:ext uri="{BB962C8B-B14F-4D97-AF65-F5344CB8AC3E}">
        <p14:creationId xmlns:p14="http://schemas.microsoft.com/office/powerpoint/2010/main" val="419790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A79A3335-6331-4872-A8B7-ECD55539F4D0}" type="datetimeFigureOut">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6266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标题幻灯片（带图片）">
    <p:spTree>
      <p:nvGrpSpPr>
        <p:cNvPr id="1" name=""/>
        <p:cNvGrpSpPr/>
        <p:nvPr/>
      </p:nvGrpSpPr>
      <p:grpSpPr>
        <a:xfrm>
          <a:off x="0" y="0"/>
          <a:ext cx="0" cy="0"/>
          <a:chOff x="0" y="0"/>
          <a:chExt cx="0" cy="0"/>
        </a:xfrm>
      </p:grpSpPr>
      <p:sp>
        <p:nvSpPr>
          <p:cNvPr id="10" name="矩形 5"/>
          <p:cNvSpPr>
            <a:spLocks noChangeArrowheads="1"/>
          </p:cNvSpPr>
          <p:nvPr/>
        </p:nvSpPr>
        <p:spPr bwMode="white">
          <a:xfrm>
            <a:off x="5293854" y="0"/>
            <a:ext cx="3850145" cy="51435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FFC000"/>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2" name="标题 1"/>
          <p:cNvSpPr>
            <a:spLocks noGrp="1"/>
          </p:cNvSpPr>
          <p:nvPr>
            <p:ph type="ctrTitle"/>
          </p:nvPr>
        </p:nvSpPr>
        <p:spPr>
          <a:xfrm>
            <a:off x="971551" y="1405188"/>
            <a:ext cx="384048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971551" y="3429000"/>
            <a:ext cx="3840480" cy="1200150"/>
          </a:xfrm>
        </p:spPr>
        <p:txBody>
          <a:bodyPr/>
          <a:lstStyle>
            <a:lvl1pPr marL="0" indent="0" algn="l" latinLnBrk="0">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pic>
        <p:nvPicPr>
          <p:cNvPr id="4" name="图片 3"/>
          <p:cNvPicPr>
            <a:picLocks noChangeAspect="1"/>
          </p:cNvPicPr>
          <p:nvPr/>
        </p:nvPicPr>
        <p:blipFill>
          <a:blip r:embed="rId3"/>
          <a:stretch>
            <a:fillRect/>
          </a:stretch>
        </p:blipFill>
        <p:spPr>
          <a:xfrm>
            <a:off x="7021540" y="2070338"/>
            <a:ext cx="1922050" cy="14347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图片 4"/>
          <p:cNvPicPr>
            <a:picLocks noChangeAspect="1"/>
          </p:cNvPicPr>
          <p:nvPr/>
        </p:nvPicPr>
        <p:blipFill>
          <a:blip r:embed="rId4"/>
          <a:stretch>
            <a:fillRect/>
          </a:stretch>
        </p:blipFill>
        <p:spPr>
          <a:xfrm>
            <a:off x="6390734" y="165954"/>
            <a:ext cx="2607875" cy="1826138"/>
          </a:xfrm>
          <a:prstGeom prst="ellipse">
            <a:avLst/>
          </a:prstGeom>
          <a:ln>
            <a:noFill/>
          </a:ln>
          <a:effectLst>
            <a:softEdge rad="112500"/>
          </a:effectLst>
        </p:spPr>
      </p:pic>
      <p:pic>
        <p:nvPicPr>
          <p:cNvPr id="6" name="图片 5"/>
          <p:cNvPicPr>
            <a:picLocks noChangeAspect="1"/>
          </p:cNvPicPr>
          <p:nvPr/>
        </p:nvPicPr>
        <p:blipFill>
          <a:blip r:embed="rId5"/>
          <a:stretch>
            <a:fillRect/>
          </a:stretch>
        </p:blipFill>
        <p:spPr>
          <a:xfrm>
            <a:off x="7021540" y="3633592"/>
            <a:ext cx="2139891" cy="1658956"/>
          </a:xfrm>
          <a:prstGeom prst="ellipse">
            <a:avLst/>
          </a:prstGeom>
          <a:ln>
            <a:noFill/>
          </a:ln>
          <a:effectLst>
            <a:softEdge rad="112500"/>
          </a:effectLst>
        </p:spPr>
      </p:pic>
      <p:sp>
        <p:nvSpPr>
          <p:cNvPr id="13" name="任意多边形 6"/>
          <p:cNvSpPr>
            <a:spLocks/>
          </p:cNvSpPr>
          <p:nvPr/>
        </p:nvSpPr>
        <p:spPr bwMode="auto">
          <a:xfrm>
            <a:off x="5270380"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00B050"/>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4" name="任意多边形 7"/>
          <p:cNvSpPr>
            <a:spLocks/>
          </p:cNvSpPr>
          <p:nvPr/>
        </p:nvSpPr>
        <p:spPr bwMode="auto">
          <a:xfrm>
            <a:off x="5222756"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Tree>
    <p:extLst>
      <p:ext uri="{BB962C8B-B14F-4D97-AF65-F5344CB8AC3E}">
        <p14:creationId xmlns:p14="http://schemas.microsoft.com/office/powerpoint/2010/main" val="13672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矩形 5"/>
          <p:cNvSpPr>
            <a:spLocks noChangeArrowheads="1"/>
          </p:cNvSpPr>
          <p:nvPr/>
        </p:nvSpPr>
        <p:spPr bwMode="white">
          <a:xfrm>
            <a:off x="7216776" y="0"/>
            <a:ext cx="1927224" cy="51435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任意多边形 6"/>
          <p:cNvSpPr>
            <a:spLocks/>
          </p:cNvSpPr>
          <p:nvPr/>
        </p:nvSpPr>
        <p:spPr bwMode="auto">
          <a:xfrm>
            <a:off x="692784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9"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0"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title"/>
          </p:nvPr>
        </p:nvSpPr>
        <p:spPr>
          <a:xfrm>
            <a:off x="971549" y="2185987"/>
            <a:ext cx="6035040" cy="1168004"/>
          </a:xfrm>
        </p:spPr>
        <p:txBody>
          <a:bodyPr anchor="b">
            <a:normAutofit/>
          </a:bodyPr>
          <a:lstStyle>
            <a:lvl1pPr latinLnBrk="0">
              <a:defRPr lang="zh-CN" sz="2400">
                <a:solidFill>
                  <a:schemeClr val="tx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971548" y="3442098"/>
            <a:ext cx="6035039" cy="758428"/>
          </a:xfrm>
        </p:spPr>
        <p:txBody>
          <a:bodyPr/>
          <a:lstStyle>
            <a:lvl1pPr marL="0" indent="0" latinLnBrk="0">
              <a:spcBef>
                <a:spcPts val="900"/>
              </a:spcBef>
              <a:buNone/>
              <a:defRPr lang="zh-CN" sz="1800">
                <a:solidFill>
                  <a:schemeClr val="tx1"/>
                </a:solidFill>
              </a:defRPr>
            </a:lvl1pPr>
            <a:lvl2pPr marL="342900" indent="0" latinLnBrk="0">
              <a:buNone/>
              <a:defRPr lang="zh-CN" sz="1500">
                <a:solidFill>
                  <a:schemeClr val="tx1">
                    <a:tint val="75000"/>
                  </a:schemeClr>
                </a:solidFill>
              </a:defRPr>
            </a:lvl2pPr>
            <a:lvl3pPr marL="685800" indent="0" latinLnBrk="0">
              <a:buNone/>
              <a:defRPr lang="zh-CN" sz="1350">
                <a:solidFill>
                  <a:schemeClr val="tx1">
                    <a:tint val="75000"/>
                  </a:schemeClr>
                </a:solidFill>
              </a:defRPr>
            </a:lvl3pPr>
            <a:lvl4pPr marL="1028700" indent="0" latinLnBrk="0">
              <a:buNone/>
              <a:defRPr lang="zh-CN" sz="1200">
                <a:solidFill>
                  <a:schemeClr val="tx1">
                    <a:tint val="75000"/>
                  </a:schemeClr>
                </a:solidFill>
              </a:defRPr>
            </a:lvl4pPr>
            <a:lvl5pPr marL="1371600" indent="0" latinLnBrk="0">
              <a:buNone/>
              <a:defRPr lang="zh-CN" sz="1200">
                <a:solidFill>
                  <a:schemeClr val="tx1">
                    <a:tint val="75000"/>
                  </a:schemeClr>
                </a:solidFill>
              </a:defRPr>
            </a:lvl5pPr>
            <a:lvl6pPr marL="1714500" indent="0" latinLnBrk="0">
              <a:buNone/>
              <a:defRPr lang="zh-CN" sz="1200">
                <a:solidFill>
                  <a:schemeClr val="tx1">
                    <a:tint val="75000"/>
                  </a:schemeClr>
                </a:solidFill>
              </a:defRPr>
            </a:lvl6pPr>
            <a:lvl7pPr marL="2057400" indent="0" latinLnBrk="0">
              <a:buNone/>
              <a:defRPr lang="zh-CN" sz="1200">
                <a:solidFill>
                  <a:schemeClr val="tx1">
                    <a:tint val="75000"/>
                  </a:schemeClr>
                </a:solidFill>
              </a:defRPr>
            </a:lvl7pPr>
            <a:lvl8pPr marL="2400300" indent="0" latinLnBrk="0">
              <a:buNone/>
              <a:defRPr lang="zh-CN" sz="1200">
                <a:solidFill>
                  <a:schemeClr val="tx1">
                    <a:tint val="75000"/>
                  </a:schemeClr>
                </a:solidFill>
              </a:defRPr>
            </a:lvl8pPr>
            <a:lvl9pPr marL="2743200" indent="0" latinLnBrk="0">
              <a:buNone/>
              <a:defRPr lang="zh-CN" sz="12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400087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内容占位符 3"/>
          <p:cNvSpPr>
            <a:spLocks noGrp="1"/>
          </p:cNvSpPr>
          <p:nvPr>
            <p:ph sz="half" idx="2"/>
          </p:nvPr>
        </p:nvSpPr>
        <p:spPr>
          <a:xfrm>
            <a:off x="4743450" y="1371600"/>
            <a:ext cx="3429000" cy="32575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A79A3335-6331-4872-A8B7-ECD55539F4D0}" type="datetimeFigureOut">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259198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lstStyle/>
          <a:p>
            <a:r>
              <a:rPr lang="zh-CN" altLang="en-US" smtClean="0"/>
              <a:t>单击此处编辑母版标题样式</a:t>
            </a:r>
            <a:endParaRPr lang="zh-CN" dirty="0"/>
          </a:p>
        </p:txBody>
      </p:sp>
      <p:sp>
        <p:nvSpPr>
          <p:cNvPr id="4" name="内容占位符 3"/>
          <p:cNvSpPr>
            <a:spLocks noGrp="1"/>
          </p:cNvSpPr>
          <p:nvPr>
            <p:ph sz="half" idx="2"/>
          </p:nvPr>
        </p:nvSpPr>
        <p:spPr>
          <a:xfrm>
            <a:off x="971550" y="2029062"/>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5" name="文本占位符 4"/>
          <p:cNvSpPr>
            <a:spLocks noGrp="1"/>
          </p:cNvSpPr>
          <p:nvPr>
            <p:ph type="body" sz="quarter" idx="3"/>
          </p:nvPr>
        </p:nvSpPr>
        <p:spPr>
          <a:xfrm>
            <a:off x="47434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
        <p:nvSpPr>
          <p:cNvPr id="6" name="内容占位符 5"/>
          <p:cNvSpPr>
            <a:spLocks noGrp="1"/>
          </p:cNvSpPr>
          <p:nvPr>
            <p:ph sz="quarter" idx="4"/>
          </p:nvPr>
        </p:nvSpPr>
        <p:spPr>
          <a:xfrm>
            <a:off x="4737344" y="2028825"/>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A79A3335-6331-4872-A8B7-ECD55539F4D0}" type="datetimeFigureOut">
              <a:t>2017/4/25</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A7F8E3F6-DE14-48B2-B2BC-6FABA9630FB8}" type="slidenum">
              <a:t>‹#›</a:t>
            </a:fld>
            <a:endParaRPr lang="zh-CN"/>
          </a:p>
        </p:txBody>
      </p:sp>
      <p:sp>
        <p:nvSpPr>
          <p:cNvPr id="10" name="文本占位符 4"/>
          <p:cNvSpPr>
            <a:spLocks noGrp="1"/>
          </p:cNvSpPr>
          <p:nvPr>
            <p:ph type="body" sz="quarter" idx="13"/>
          </p:nvPr>
        </p:nvSpPr>
        <p:spPr>
          <a:xfrm>
            <a:off x="9715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Tree>
    <p:extLst>
      <p:ext uri="{BB962C8B-B14F-4D97-AF65-F5344CB8AC3E}">
        <p14:creationId xmlns:p14="http://schemas.microsoft.com/office/powerpoint/2010/main" val="425972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A79A3335-6331-4872-A8B7-ECD55539F4D0}" type="datetimeFigureOut">
              <a:t>2017/4/25</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2403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9A3335-6331-4872-A8B7-ECD55539F4D0}" type="datetimeFigureOut">
              <a:t>2017/4/25</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A7F8E3F6-DE14-48B2-B2BC-6FABA9630FB8}" type="slidenum">
              <a:t>‹#›</a:t>
            </a:fld>
            <a:endParaRPr lang="zh-CN"/>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13588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lstStyle>
            <a:lvl1pPr latinLnBrk="0">
              <a:defRPr lang="zh-CN" sz="2400"/>
            </a:lvl1pPr>
          </a:lstStyle>
          <a:p>
            <a:r>
              <a:rPr lang="zh-CN" altLang="en-US" smtClean="0"/>
              <a:t>单击此处编辑母版标题样式</a:t>
            </a:r>
            <a:endParaRPr lang="zh-CN"/>
          </a:p>
        </p:txBody>
      </p:sp>
      <p:sp>
        <p:nvSpPr>
          <p:cNvPr id="3" name="内容占位符 2"/>
          <p:cNvSpPr>
            <a:spLocks noGrp="1"/>
          </p:cNvSpPr>
          <p:nvPr>
            <p:ph idx="1"/>
          </p:nvPr>
        </p:nvSpPr>
        <p:spPr>
          <a:xfrm>
            <a:off x="3546157" y="1371600"/>
            <a:ext cx="4594860" cy="3257550"/>
          </a:xfrm>
        </p:spPr>
        <p:txBody>
          <a:bodyPr>
            <a:normAutofit/>
          </a:bodyPr>
          <a:lstStyle>
            <a:lvl1pPr latinLnBrk="0">
              <a:defRPr lang="zh-CN" sz="1800"/>
            </a:lvl1pPr>
            <a:lvl2pPr latinLnBrk="0">
              <a:defRPr lang="zh-CN" sz="1500"/>
            </a:lvl2pPr>
            <a:lvl3pPr latinLnBrk="0">
              <a:defRPr lang="zh-CN" sz="1350"/>
            </a:lvl3pPr>
            <a:lvl4pPr latinLnBrk="0">
              <a:defRPr lang="zh-CN" sz="1200"/>
            </a:lvl4pPr>
            <a:lvl5pPr latinLnBrk="0">
              <a:defRPr lang="zh-CN" sz="1200"/>
            </a:lvl5pPr>
            <a:lvl6pPr latinLnBrk="0">
              <a:defRPr lang="zh-CN" sz="1500"/>
            </a:lvl6pPr>
            <a:lvl7pPr latinLnBrk="0">
              <a:defRPr lang="zh-CN" sz="1500"/>
            </a:lvl7pPr>
            <a:lvl8pPr latinLnBrk="0">
              <a:defRPr lang="zh-CN" sz="1500"/>
            </a:lvl8pPr>
            <a:lvl9pPr latinLnBrk="0">
              <a:defRPr lang="zh-CN"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150419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a:p>
        </p:txBody>
      </p:sp>
      <p:sp>
        <p:nvSpPr>
          <p:cNvPr id="3" name="图片占位符 2"/>
          <p:cNvSpPr>
            <a:spLocks noGrp="1"/>
          </p:cNvSpPr>
          <p:nvPr>
            <p:ph type="pic" idx="1"/>
          </p:nvPr>
        </p:nvSpPr>
        <p:spPr>
          <a:xfrm>
            <a:off x="3543300" y="1371601"/>
            <a:ext cx="4629150" cy="3257550"/>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289568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2 张图片（带题注）">
    <p:spTree>
      <p:nvGrpSpPr>
        <p:cNvPr id="1" name=""/>
        <p:cNvGrpSpPr/>
        <p:nvPr/>
      </p:nvGrpSpPr>
      <p:grpSpPr>
        <a:xfrm>
          <a:off x="0" y="0"/>
          <a:ext cx="0" cy="0"/>
          <a:chOff x="0" y="0"/>
          <a:chExt cx="0" cy="0"/>
        </a:xfrm>
      </p:grpSpPr>
      <p:sp>
        <p:nvSpPr>
          <p:cNvPr id="9" name="矩形 8"/>
          <p:cNvSpPr/>
          <p:nvPr/>
        </p:nvSpPr>
        <p:spPr>
          <a:xfrm>
            <a:off x="971550"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dirty="0"/>
          </a:p>
        </p:txBody>
      </p:sp>
      <p:sp>
        <p:nvSpPr>
          <p:cNvPr id="4" name="文本占位符 3"/>
          <p:cNvSpPr>
            <a:spLocks noGrp="1"/>
          </p:cNvSpPr>
          <p:nvPr>
            <p:ph type="body" sz="half" idx="2"/>
          </p:nvPr>
        </p:nvSpPr>
        <p:spPr>
          <a:xfrm>
            <a:off x="1028455"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t>‹#›</a:t>
            </a:fld>
            <a:endParaRPr lang="zh-CN"/>
          </a:p>
        </p:txBody>
      </p:sp>
      <p:sp>
        <p:nvSpPr>
          <p:cNvPr id="10" name="矩形 9"/>
          <p:cNvSpPr/>
          <p:nvPr/>
        </p:nvSpPr>
        <p:spPr>
          <a:xfrm>
            <a:off x="4743449"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971550"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4743449"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占位符 3"/>
          <p:cNvSpPr>
            <a:spLocks noGrp="1"/>
          </p:cNvSpPr>
          <p:nvPr>
            <p:ph type="body" sz="half" idx="14"/>
          </p:nvPr>
        </p:nvSpPr>
        <p:spPr>
          <a:xfrm>
            <a:off x="4809716"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3" name="图片占位符 2"/>
          <p:cNvSpPr>
            <a:spLocks noGrp="1"/>
          </p:cNvSpPr>
          <p:nvPr>
            <p:ph type="pic" idx="1"/>
          </p:nvPr>
        </p:nvSpPr>
        <p:spPr>
          <a:xfrm>
            <a:off x="9715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8" name="图片占位符 2"/>
          <p:cNvSpPr>
            <a:spLocks noGrp="1"/>
          </p:cNvSpPr>
          <p:nvPr>
            <p:ph type="pic" idx="13"/>
          </p:nvPr>
        </p:nvSpPr>
        <p:spPr>
          <a:xfrm>
            <a:off x="47434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Tree>
    <p:extLst>
      <p:ext uri="{BB962C8B-B14F-4D97-AF65-F5344CB8AC3E}">
        <p14:creationId xmlns:p14="http://schemas.microsoft.com/office/powerpoint/2010/main" val="315815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A79A3335-6331-4872-A8B7-ECD55539F4D0}" type="datetimeFigureOut">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t>‹#›</a:t>
            </a:fld>
            <a:endParaRPr lang="zh-CN"/>
          </a:p>
        </p:txBody>
      </p:sp>
    </p:spTree>
    <p:extLst>
      <p:ext uri="{BB962C8B-B14F-4D97-AF65-F5344CB8AC3E}">
        <p14:creationId xmlns:p14="http://schemas.microsoft.com/office/powerpoint/2010/main" val="253076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spTree>
      <p:nvGrpSpPr>
        <p:cNvPr id="1" name=""/>
        <p:cNvGrpSpPr/>
        <p:nvPr/>
      </p:nvGrpSpPr>
      <p:grpSpPr>
        <a:xfrm>
          <a:off x="0" y="0"/>
          <a:ext cx="0" cy="0"/>
          <a:chOff x="0" y="0"/>
          <a:chExt cx="0" cy="0"/>
        </a:xfrm>
      </p:grpSpPr>
      <p:sp>
        <p:nvSpPr>
          <p:cNvPr id="7" name="矩形 6"/>
          <p:cNvSpPr/>
          <p:nvPr/>
        </p:nvSpPr>
        <p:spPr bwMode="white">
          <a:xfrm rot="5400000">
            <a:off x="-1871663" y="1848283"/>
            <a:ext cx="5143500" cy="14469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rot="5400000">
            <a:off x="-1118053" y="2540932"/>
            <a:ext cx="5143500" cy="6163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rot="5400000">
            <a:off x="-1066976" y="2540930"/>
            <a:ext cx="5143500" cy="616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竖排标题 1"/>
          <p:cNvSpPr>
            <a:spLocks noGrp="1"/>
          </p:cNvSpPr>
          <p:nvPr>
            <p:ph type="title" orient="vert"/>
          </p:nvPr>
        </p:nvSpPr>
        <p:spPr>
          <a:xfrm>
            <a:off x="933640" y="514350"/>
            <a:ext cx="774954" cy="4114800"/>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2124941" y="514350"/>
            <a:ext cx="5982566" cy="4114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190812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254387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9144000" cy="51435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内容占位符 2"/>
          <p:cNvSpPr>
            <a:spLocks noGrp="1"/>
          </p:cNvSpPr>
          <p:nvPr>
            <p:ph idx="1"/>
          </p:nvPr>
        </p:nvSpPr>
        <p:spPr>
          <a:xfrm>
            <a:off x="463550" y="843559"/>
            <a:ext cx="8229600" cy="3772496"/>
          </a:xfrm>
          <a:prstGeom prst="rect">
            <a:avLst/>
          </a:prstGeom>
        </p:spPr>
        <p:txBody>
          <a:bodyPr/>
          <a:lstStyle>
            <a:lvl1pPr>
              <a:defRPr sz="2400" b="1"/>
            </a:lvl1pPr>
            <a:lvl2pPr>
              <a:defRPr sz="2000"/>
            </a:lvl2pPr>
            <a:lvl3pPr>
              <a:defRPr sz="1800"/>
            </a:lvl3pPr>
            <a:lvl4pPr>
              <a:defRPr sz="1600"/>
            </a:lvl4pPr>
            <a:lvl5pPr>
              <a:defRPr sz="1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矩形 6"/>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Tree>
    <p:extLst>
      <p:ext uri="{BB962C8B-B14F-4D97-AF65-F5344CB8AC3E}">
        <p14:creationId xmlns:p14="http://schemas.microsoft.com/office/powerpoint/2010/main" val="232416931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32462772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文本占位符 2"/>
          <p:cNvSpPr>
            <a:spLocks noGrp="1"/>
          </p:cNvSpPr>
          <p:nvPr>
            <p:ph idx="1"/>
          </p:nvPr>
        </p:nvSpPr>
        <p:spPr>
          <a:xfrm>
            <a:off x="628650" y="904877"/>
            <a:ext cx="7886700" cy="372784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22338049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9818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7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7708380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52948651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4403838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51252725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2" name="任意多边形 11"/>
          <p:cNvSpPr>
            <a:spLocks noChangeArrowheads="1"/>
          </p:cNvSpPr>
          <p:nvPr/>
        </p:nvSpPr>
        <p:spPr bwMode="white">
          <a:xfrm>
            <a:off x="6321766" y="0"/>
            <a:ext cx="2822234" cy="51435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noAutofit/>
          </a:bodyPr>
          <a:lstStyle/>
          <a:p>
            <a:endParaRPr lang="zh-CN" altLang="en-US" sz="1350"/>
          </a:p>
        </p:txBody>
      </p:sp>
      <p:sp>
        <p:nvSpPr>
          <p:cNvPr id="7" name="任意多边形 6"/>
          <p:cNvSpPr>
            <a:spLocks/>
          </p:cNvSpPr>
          <p:nvPr/>
        </p:nvSpPr>
        <p:spPr bwMode="auto">
          <a:xfrm>
            <a:off x="610903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8" name="任意多边形 7"/>
          <p:cNvSpPr>
            <a:spLocks/>
          </p:cNvSpPr>
          <p:nvPr/>
        </p:nvSpPr>
        <p:spPr bwMode="auto">
          <a:xfrm>
            <a:off x="5962990" y="0"/>
            <a:ext cx="1146174" cy="51435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ctrTitle"/>
          </p:nvPr>
        </p:nvSpPr>
        <p:spPr>
          <a:xfrm>
            <a:off x="971550" y="1405188"/>
            <a:ext cx="480060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dirty="0"/>
          </a:p>
        </p:txBody>
      </p:sp>
      <p:sp>
        <p:nvSpPr>
          <p:cNvPr id="3" name="副标题 2"/>
          <p:cNvSpPr>
            <a:spLocks noGrp="1"/>
          </p:cNvSpPr>
          <p:nvPr>
            <p:ph type="subTitle" idx="1"/>
          </p:nvPr>
        </p:nvSpPr>
        <p:spPr>
          <a:xfrm>
            <a:off x="971550" y="3429000"/>
            <a:ext cx="4800600" cy="1200150"/>
          </a:xfrm>
        </p:spPr>
        <p:txBody>
          <a:bodyPr/>
          <a:lstStyle>
            <a:lvl1pPr marL="0" indent="0" algn="l" latinLnBrk="0">
              <a:spcBef>
                <a:spcPts val="900"/>
              </a:spcBef>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dirty="0"/>
          </a:p>
        </p:txBody>
      </p:sp>
    </p:spTree>
    <p:extLst>
      <p:ext uri="{BB962C8B-B14F-4D97-AF65-F5344CB8AC3E}">
        <p14:creationId xmlns:p14="http://schemas.microsoft.com/office/powerpoint/2010/main" val="301448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4871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a:prstGeom prst="rect">
            <a:avLst/>
          </a:prstGeom>
        </p:spPr>
        <p:txBody>
          <a:bodyPr lIns="68579" tIns="34289" rIns="68579" bIns="34289"/>
          <a:lstStyle/>
          <a:p>
            <a:fld id="{84A3ACBD-0BAD-4E1D-A9ED-C1D1CB8AE817}" type="datetimeFigureOut">
              <a:rPr lang="zh-CN" altLang="en-US" smtClean="0"/>
              <a:pPr/>
              <a:t>2017/4/25</a:t>
            </a:fld>
            <a:endParaRPr lang="zh-CN" altLang="en-US"/>
          </a:p>
        </p:txBody>
      </p:sp>
      <p:sp>
        <p:nvSpPr>
          <p:cNvPr id="3" name="页脚占位符 2"/>
          <p:cNvSpPr>
            <a:spLocks noGrp="1"/>
          </p:cNvSpPr>
          <p:nvPr>
            <p:ph type="ftr" sz="quarter" idx="11"/>
          </p:nvPr>
        </p:nvSpPr>
        <p:spPr>
          <a:xfrm>
            <a:off x="3028950" y="4767264"/>
            <a:ext cx="3086100" cy="273844"/>
          </a:xfrm>
          <a:prstGeom prst="rect">
            <a:avLst/>
          </a:prstGeom>
        </p:spPr>
        <p:txBody>
          <a:bodyPr lIns="68579" tIns="34289" rIns="68579" bIns="34289"/>
          <a:lstStyle/>
          <a:p>
            <a:endParaRPr lang="zh-CN" altLang="en-US"/>
          </a:p>
        </p:txBody>
      </p:sp>
      <p:sp>
        <p:nvSpPr>
          <p:cNvPr id="4" name="灯片编号占位符 3"/>
          <p:cNvSpPr>
            <a:spLocks noGrp="1"/>
          </p:cNvSpPr>
          <p:nvPr>
            <p:ph type="sldNum" sz="quarter" idx="12"/>
          </p:nvPr>
        </p:nvSpPr>
        <p:spPr>
          <a:xfrm>
            <a:off x="6457950" y="4767264"/>
            <a:ext cx="2057400" cy="273844"/>
          </a:xfrm>
          <a:prstGeom prst="rect">
            <a:avLst/>
          </a:prstGeom>
        </p:spPr>
        <p:txBody>
          <a:bodyPr lIns="68579" tIns="34289" rIns="68579" bIns="34289"/>
          <a:lstStyle/>
          <a:p>
            <a:fld id="{4EDACAAE-D9FF-46A7-B50D-080258E122CF}" type="slidenum">
              <a:rPr lang="zh-CN" altLang="en-US" smtClean="0"/>
              <a:pPr/>
              <a:t>‹#›</a:t>
            </a:fld>
            <a:endParaRPr lang="zh-CN" altLang="en-US"/>
          </a:p>
        </p:txBody>
      </p:sp>
    </p:spTree>
    <p:extLst>
      <p:ext uri="{BB962C8B-B14F-4D97-AF65-F5344CB8AC3E}">
        <p14:creationId xmlns:p14="http://schemas.microsoft.com/office/powerpoint/2010/main" val="3421657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标题幻灯片（带图片）">
    <p:spTree>
      <p:nvGrpSpPr>
        <p:cNvPr id="1" name=""/>
        <p:cNvGrpSpPr/>
        <p:nvPr/>
      </p:nvGrpSpPr>
      <p:grpSpPr>
        <a:xfrm>
          <a:off x="0" y="0"/>
          <a:ext cx="0" cy="0"/>
          <a:chOff x="0" y="0"/>
          <a:chExt cx="0" cy="0"/>
        </a:xfrm>
      </p:grpSpPr>
      <p:sp>
        <p:nvSpPr>
          <p:cNvPr id="10" name="矩形 5"/>
          <p:cNvSpPr>
            <a:spLocks noChangeArrowheads="1"/>
          </p:cNvSpPr>
          <p:nvPr/>
        </p:nvSpPr>
        <p:spPr bwMode="white">
          <a:xfrm>
            <a:off x="5293854" y="0"/>
            <a:ext cx="3850145" cy="51435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FFC000"/>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2" name="标题 1"/>
          <p:cNvSpPr>
            <a:spLocks noGrp="1"/>
          </p:cNvSpPr>
          <p:nvPr>
            <p:ph type="ctrTitle"/>
          </p:nvPr>
        </p:nvSpPr>
        <p:spPr>
          <a:xfrm>
            <a:off x="971551" y="1405188"/>
            <a:ext cx="384048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971551" y="3429000"/>
            <a:ext cx="3840480" cy="1200150"/>
          </a:xfrm>
        </p:spPr>
        <p:txBody>
          <a:bodyPr/>
          <a:lstStyle>
            <a:lvl1pPr marL="0" indent="0" algn="l" latinLnBrk="0">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pic>
        <p:nvPicPr>
          <p:cNvPr id="4" name="图片 3"/>
          <p:cNvPicPr>
            <a:picLocks noChangeAspect="1"/>
          </p:cNvPicPr>
          <p:nvPr/>
        </p:nvPicPr>
        <p:blipFill>
          <a:blip r:embed="rId3"/>
          <a:stretch>
            <a:fillRect/>
          </a:stretch>
        </p:blipFill>
        <p:spPr>
          <a:xfrm>
            <a:off x="7021540" y="2070338"/>
            <a:ext cx="1922050" cy="14347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图片 4"/>
          <p:cNvPicPr>
            <a:picLocks noChangeAspect="1"/>
          </p:cNvPicPr>
          <p:nvPr/>
        </p:nvPicPr>
        <p:blipFill>
          <a:blip r:embed="rId4"/>
          <a:stretch>
            <a:fillRect/>
          </a:stretch>
        </p:blipFill>
        <p:spPr>
          <a:xfrm>
            <a:off x="6390734" y="165954"/>
            <a:ext cx="2607875" cy="1826138"/>
          </a:xfrm>
          <a:prstGeom prst="ellipse">
            <a:avLst/>
          </a:prstGeom>
          <a:ln>
            <a:noFill/>
          </a:ln>
          <a:effectLst>
            <a:softEdge rad="112500"/>
          </a:effectLst>
        </p:spPr>
      </p:pic>
      <p:pic>
        <p:nvPicPr>
          <p:cNvPr id="6" name="图片 5"/>
          <p:cNvPicPr>
            <a:picLocks noChangeAspect="1"/>
          </p:cNvPicPr>
          <p:nvPr/>
        </p:nvPicPr>
        <p:blipFill>
          <a:blip r:embed="rId5"/>
          <a:stretch>
            <a:fillRect/>
          </a:stretch>
        </p:blipFill>
        <p:spPr>
          <a:xfrm>
            <a:off x="7021540" y="3633592"/>
            <a:ext cx="2139891" cy="1658956"/>
          </a:xfrm>
          <a:prstGeom prst="ellipse">
            <a:avLst/>
          </a:prstGeom>
          <a:ln>
            <a:noFill/>
          </a:ln>
          <a:effectLst>
            <a:softEdge rad="112500"/>
          </a:effectLst>
        </p:spPr>
      </p:pic>
      <p:sp>
        <p:nvSpPr>
          <p:cNvPr id="13" name="任意多边形 6"/>
          <p:cNvSpPr>
            <a:spLocks/>
          </p:cNvSpPr>
          <p:nvPr/>
        </p:nvSpPr>
        <p:spPr bwMode="auto">
          <a:xfrm>
            <a:off x="5270380"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00B050"/>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4" name="任意多边形 7"/>
          <p:cNvSpPr>
            <a:spLocks/>
          </p:cNvSpPr>
          <p:nvPr/>
        </p:nvSpPr>
        <p:spPr bwMode="auto">
          <a:xfrm>
            <a:off x="5222756"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Tree>
    <p:extLst>
      <p:ext uri="{BB962C8B-B14F-4D97-AF65-F5344CB8AC3E}">
        <p14:creationId xmlns:p14="http://schemas.microsoft.com/office/powerpoint/2010/main" val="20510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矩形 5"/>
          <p:cNvSpPr>
            <a:spLocks noChangeArrowheads="1"/>
          </p:cNvSpPr>
          <p:nvPr/>
        </p:nvSpPr>
        <p:spPr bwMode="white">
          <a:xfrm>
            <a:off x="7216776" y="0"/>
            <a:ext cx="1927224" cy="51435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任意多边形 6"/>
          <p:cNvSpPr>
            <a:spLocks/>
          </p:cNvSpPr>
          <p:nvPr/>
        </p:nvSpPr>
        <p:spPr bwMode="auto">
          <a:xfrm>
            <a:off x="692784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9"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0"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title"/>
          </p:nvPr>
        </p:nvSpPr>
        <p:spPr>
          <a:xfrm>
            <a:off x="971549" y="2185987"/>
            <a:ext cx="6035040" cy="1168004"/>
          </a:xfrm>
        </p:spPr>
        <p:txBody>
          <a:bodyPr anchor="b">
            <a:normAutofit/>
          </a:bodyPr>
          <a:lstStyle>
            <a:lvl1pPr latinLnBrk="0">
              <a:defRPr lang="zh-CN" sz="2400">
                <a:solidFill>
                  <a:schemeClr val="tx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971548" y="3442098"/>
            <a:ext cx="6035039" cy="758428"/>
          </a:xfrm>
        </p:spPr>
        <p:txBody>
          <a:bodyPr/>
          <a:lstStyle>
            <a:lvl1pPr marL="0" indent="0" latinLnBrk="0">
              <a:spcBef>
                <a:spcPts val="900"/>
              </a:spcBef>
              <a:buNone/>
              <a:defRPr lang="zh-CN" sz="1800">
                <a:solidFill>
                  <a:schemeClr val="tx1"/>
                </a:solidFill>
              </a:defRPr>
            </a:lvl1pPr>
            <a:lvl2pPr marL="342900" indent="0" latinLnBrk="0">
              <a:buNone/>
              <a:defRPr lang="zh-CN" sz="1500">
                <a:solidFill>
                  <a:schemeClr val="tx1">
                    <a:tint val="75000"/>
                  </a:schemeClr>
                </a:solidFill>
              </a:defRPr>
            </a:lvl2pPr>
            <a:lvl3pPr marL="685800" indent="0" latinLnBrk="0">
              <a:buNone/>
              <a:defRPr lang="zh-CN" sz="1350">
                <a:solidFill>
                  <a:schemeClr val="tx1">
                    <a:tint val="75000"/>
                  </a:schemeClr>
                </a:solidFill>
              </a:defRPr>
            </a:lvl3pPr>
            <a:lvl4pPr marL="1028700" indent="0" latinLnBrk="0">
              <a:buNone/>
              <a:defRPr lang="zh-CN" sz="1200">
                <a:solidFill>
                  <a:schemeClr val="tx1">
                    <a:tint val="75000"/>
                  </a:schemeClr>
                </a:solidFill>
              </a:defRPr>
            </a:lvl4pPr>
            <a:lvl5pPr marL="1371600" indent="0" latinLnBrk="0">
              <a:buNone/>
              <a:defRPr lang="zh-CN" sz="1200">
                <a:solidFill>
                  <a:schemeClr val="tx1">
                    <a:tint val="75000"/>
                  </a:schemeClr>
                </a:solidFill>
              </a:defRPr>
            </a:lvl5pPr>
            <a:lvl6pPr marL="1714500" indent="0" latinLnBrk="0">
              <a:buNone/>
              <a:defRPr lang="zh-CN" sz="1200">
                <a:solidFill>
                  <a:schemeClr val="tx1">
                    <a:tint val="75000"/>
                  </a:schemeClr>
                </a:solidFill>
              </a:defRPr>
            </a:lvl6pPr>
            <a:lvl7pPr marL="2057400" indent="0" latinLnBrk="0">
              <a:buNone/>
              <a:defRPr lang="zh-CN" sz="1200">
                <a:solidFill>
                  <a:schemeClr val="tx1">
                    <a:tint val="75000"/>
                  </a:schemeClr>
                </a:solidFill>
              </a:defRPr>
            </a:lvl7pPr>
            <a:lvl8pPr marL="2400300" indent="0" latinLnBrk="0">
              <a:buNone/>
              <a:defRPr lang="zh-CN" sz="1200">
                <a:solidFill>
                  <a:schemeClr val="tx1">
                    <a:tint val="75000"/>
                  </a:schemeClr>
                </a:solidFill>
              </a:defRPr>
            </a:lvl8pPr>
            <a:lvl9pPr marL="2743200" indent="0" latinLnBrk="0">
              <a:buNone/>
              <a:defRPr lang="zh-CN" sz="12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344468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内容占位符 3"/>
          <p:cNvSpPr>
            <a:spLocks noGrp="1"/>
          </p:cNvSpPr>
          <p:nvPr>
            <p:ph sz="half" idx="2"/>
          </p:nvPr>
        </p:nvSpPr>
        <p:spPr>
          <a:xfrm>
            <a:off x="4743450" y="1371600"/>
            <a:ext cx="3429000" cy="32575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8128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lstStyle/>
          <a:p>
            <a:r>
              <a:rPr lang="zh-CN" altLang="en-US" smtClean="0"/>
              <a:t>单击此处编辑母版标题样式</a:t>
            </a:r>
            <a:endParaRPr lang="zh-CN" dirty="0"/>
          </a:p>
        </p:txBody>
      </p:sp>
      <p:sp>
        <p:nvSpPr>
          <p:cNvPr id="4" name="内容占位符 3"/>
          <p:cNvSpPr>
            <a:spLocks noGrp="1"/>
          </p:cNvSpPr>
          <p:nvPr>
            <p:ph sz="half" idx="2"/>
          </p:nvPr>
        </p:nvSpPr>
        <p:spPr>
          <a:xfrm>
            <a:off x="971550" y="2029062"/>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5" name="文本占位符 4"/>
          <p:cNvSpPr>
            <a:spLocks noGrp="1"/>
          </p:cNvSpPr>
          <p:nvPr>
            <p:ph type="body" sz="quarter" idx="3"/>
          </p:nvPr>
        </p:nvSpPr>
        <p:spPr>
          <a:xfrm>
            <a:off x="47434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
        <p:nvSpPr>
          <p:cNvPr id="6" name="内容占位符 5"/>
          <p:cNvSpPr>
            <a:spLocks noGrp="1"/>
          </p:cNvSpPr>
          <p:nvPr>
            <p:ph sz="quarter" idx="4"/>
          </p:nvPr>
        </p:nvSpPr>
        <p:spPr>
          <a:xfrm>
            <a:off x="4737344" y="2028825"/>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A7F8E3F6-DE14-48B2-B2BC-6FABA9630FB8}" type="slidenum">
              <a:rPr lang="en-US" altLang="zh-CN" smtClean="0"/>
              <a:t>‹#›</a:t>
            </a:fld>
            <a:endParaRPr lang="zh-CN" altLang="en-US"/>
          </a:p>
        </p:txBody>
      </p:sp>
      <p:sp>
        <p:nvSpPr>
          <p:cNvPr id="10" name="文本占位符 4"/>
          <p:cNvSpPr>
            <a:spLocks noGrp="1"/>
          </p:cNvSpPr>
          <p:nvPr>
            <p:ph type="body" sz="quarter" idx="13"/>
          </p:nvPr>
        </p:nvSpPr>
        <p:spPr>
          <a:xfrm>
            <a:off x="9715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Tree>
    <p:extLst>
      <p:ext uri="{BB962C8B-B14F-4D97-AF65-F5344CB8AC3E}">
        <p14:creationId xmlns:p14="http://schemas.microsoft.com/office/powerpoint/2010/main" val="15256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4642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A7F8E3F6-DE14-48B2-B2BC-6FABA9630FB8}" type="slidenum">
              <a:rPr lang="en-US" altLang="zh-CN" smtClean="0"/>
              <a:t>‹#›</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40787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lstStyle>
            <a:lvl1pPr latinLnBrk="0">
              <a:defRPr lang="zh-CN" sz="2400"/>
            </a:lvl1pPr>
          </a:lstStyle>
          <a:p>
            <a:r>
              <a:rPr lang="zh-CN" altLang="en-US" smtClean="0"/>
              <a:t>单击此处编辑母版标题样式</a:t>
            </a:r>
            <a:endParaRPr lang="zh-CN"/>
          </a:p>
        </p:txBody>
      </p:sp>
      <p:sp>
        <p:nvSpPr>
          <p:cNvPr id="3" name="内容占位符 2"/>
          <p:cNvSpPr>
            <a:spLocks noGrp="1"/>
          </p:cNvSpPr>
          <p:nvPr>
            <p:ph idx="1"/>
          </p:nvPr>
        </p:nvSpPr>
        <p:spPr>
          <a:xfrm>
            <a:off x="3546157" y="1371600"/>
            <a:ext cx="4594860" cy="3257550"/>
          </a:xfrm>
        </p:spPr>
        <p:txBody>
          <a:bodyPr>
            <a:normAutofit/>
          </a:bodyPr>
          <a:lstStyle>
            <a:lvl1pPr latinLnBrk="0">
              <a:defRPr lang="zh-CN" sz="1800"/>
            </a:lvl1pPr>
            <a:lvl2pPr latinLnBrk="0">
              <a:defRPr lang="zh-CN" sz="1500"/>
            </a:lvl2pPr>
            <a:lvl3pPr latinLnBrk="0">
              <a:defRPr lang="zh-CN" sz="1350"/>
            </a:lvl3pPr>
            <a:lvl4pPr latinLnBrk="0">
              <a:defRPr lang="zh-CN" sz="1200"/>
            </a:lvl4pPr>
            <a:lvl5pPr latinLnBrk="0">
              <a:defRPr lang="zh-CN" sz="1200"/>
            </a:lvl5pPr>
            <a:lvl6pPr latinLnBrk="0">
              <a:defRPr lang="zh-CN" sz="1500"/>
            </a:lvl6pPr>
            <a:lvl7pPr latinLnBrk="0">
              <a:defRPr lang="zh-CN" sz="1500"/>
            </a:lvl7pPr>
            <a:lvl8pPr latinLnBrk="0">
              <a:defRPr lang="zh-CN" sz="1500"/>
            </a:lvl8pPr>
            <a:lvl9pPr latinLnBrk="0">
              <a:defRPr lang="zh-CN"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5296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a:p>
        </p:txBody>
      </p:sp>
      <p:sp>
        <p:nvSpPr>
          <p:cNvPr id="3" name="图片占位符 2"/>
          <p:cNvSpPr>
            <a:spLocks noGrp="1"/>
          </p:cNvSpPr>
          <p:nvPr>
            <p:ph type="pic" idx="1"/>
          </p:nvPr>
        </p:nvSpPr>
        <p:spPr>
          <a:xfrm>
            <a:off x="3543300" y="1371601"/>
            <a:ext cx="4629150" cy="3257550"/>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36793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2 张图片（带题注）">
    <p:spTree>
      <p:nvGrpSpPr>
        <p:cNvPr id="1" name=""/>
        <p:cNvGrpSpPr/>
        <p:nvPr/>
      </p:nvGrpSpPr>
      <p:grpSpPr>
        <a:xfrm>
          <a:off x="0" y="0"/>
          <a:ext cx="0" cy="0"/>
          <a:chOff x="0" y="0"/>
          <a:chExt cx="0" cy="0"/>
        </a:xfrm>
      </p:grpSpPr>
      <p:sp>
        <p:nvSpPr>
          <p:cNvPr id="9" name="矩形 8"/>
          <p:cNvSpPr/>
          <p:nvPr/>
        </p:nvSpPr>
        <p:spPr>
          <a:xfrm>
            <a:off x="971550"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dirty="0"/>
          </a:p>
        </p:txBody>
      </p:sp>
      <p:sp>
        <p:nvSpPr>
          <p:cNvPr id="4" name="文本占位符 3"/>
          <p:cNvSpPr>
            <a:spLocks noGrp="1"/>
          </p:cNvSpPr>
          <p:nvPr>
            <p:ph type="body" sz="half" idx="2"/>
          </p:nvPr>
        </p:nvSpPr>
        <p:spPr>
          <a:xfrm>
            <a:off x="1028455"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
        <p:nvSpPr>
          <p:cNvPr id="10" name="矩形 9"/>
          <p:cNvSpPr/>
          <p:nvPr/>
        </p:nvSpPr>
        <p:spPr>
          <a:xfrm>
            <a:off x="4743449"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971550"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4743449"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占位符 3"/>
          <p:cNvSpPr>
            <a:spLocks noGrp="1"/>
          </p:cNvSpPr>
          <p:nvPr>
            <p:ph type="body" sz="half" idx="14"/>
          </p:nvPr>
        </p:nvSpPr>
        <p:spPr>
          <a:xfrm>
            <a:off x="4809716"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3" name="图片占位符 2"/>
          <p:cNvSpPr>
            <a:spLocks noGrp="1"/>
          </p:cNvSpPr>
          <p:nvPr>
            <p:ph type="pic" idx="1"/>
          </p:nvPr>
        </p:nvSpPr>
        <p:spPr>
          <a:xfrm>
            <a:off x="9715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8" name="图片占位符 2"/>
          <p:cNvSpPr>
            <a:spLocks noGrp="1"/>
          </p:cNvSpPr>
          <p:nvPr>
            <p:ph type="pic" idx="13"/>
          </p:nvPr>
        </p:nvSpPr>
        <p:spPr>
          <a:xfrm>
            <a:off x="47434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Tree>
    <p:extLst>
      <p:ext uri="{BB962C8B-B14F-4D97-AF65-F5344CB8AC3E}">
        <p14:creationId xmlns:p14="http://schemas.microsoft.com/office/powerpoint/2010/main" val="5781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424872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7735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spTree>
      <p:nvGrpSpPr>
        <p:cNvPr id="1" name=""/>
        <p:cNvGrpSpPr/>
        <p:nvPr/>
      </p:nvGrpSpPr>
      <p:grpSpPr>
        <a:xfrm>
          <a:off x="0" y="0"/>
          <a:ext cx="0" cy="0"/>
          <a:chOff x="0" y="0"/>
          <a:chExt cx="0" cy="0"/>
        </a:xfrm>
      </p:grpSpPr>
      <p:sp>
        <p:nvSpPr>
          <p:cNvPr id="7" name="矩形 6"/>
          <p:cNvSpPr/>
          <p:nvPr/>
        </p:nvSpPr>
        <p:spPr bwMode="white">
          <a:xfrm rot="5400000">
            <a:off x="-1871663" y="1848283"/>
            <a:ext cx="5143500" cy="14469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rot="5400000">
            <a:off x="-1118053" y="2540932"/>
            <a:ext cx="5143500" cy="6163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rot="5400000">
            <a:off x="-1066976" y="2540930"/>
            <a:ext cx="5143500" cy="616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竖排标题 1"/>
          <p:cNvSpPr>
            <a:spLocks noGrp="1"/>
          </p:cNvSpPr>
          <p:nvPr>
            <p:ph type="title" orient="vert"/>
          </p:nvPr>
        </p:nvSpPr>
        <p:spPr>
          <a:xfrm>
            <a:off x="933640" y="514350"/>
            <a:ext cx="774954" cy="4114800"/>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2124941" y="514350"/>
            <a:ext cx="5982566" cy="4114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15830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32808375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内容占位符 2"/>
          <p:cNvSpPr>
            <a:spLocks noGrp="1"/>
          </p:cNvSpPr>
          <p:nvPr>
            <p:ph idx="1"/>
          </p:nvPr>
        </p:nvSpPr>
        <p:spPr>
          <a:xfrm>
            <a:off x="463550" y="843559"/>
            <a:ext cx="8229600" cy="3772496"/>
          </a:xfrm>
          <a:prstGeom prst="rect">
            <a:avLst/>
          </a:prstGeom>
        </p:spPr>
        <p:txBody>
          <a:bodyPr/>
          <a:lstStyle>
            <a:lvl1pPr>
              <a:defRPr sz="2400" b="1"/>
            </a:lvl1pPr>
            <a:lvl2pPr>
              <a:defRPr sz="2000"/>
            </a:lvl2pPr>
            <a:lvl3pPr>
              <a:defRPr sz="1800"/>
            </a:lvl3pPr>
            <a:lvl4pPr>
              <a:defRPr sz="1600"/>
            </a:lvl4pPr>
            <a:lvl5pPr>
              <a:defRPr sz="1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矩形 6"/>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Tree>
    <p:extLst>
      <p:ext uri="{BB962C8B-B14F-4D97-AF65-F5344CB8AC3E}">
        <p14:creationId xmlns:p14="http://schemas.microsoft.com/office/powerpoint/2010/main" val="161119816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65435816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文本占位符 2"/>
          <p:cNvSpPr>
            <a:spLocks noGrp="1"/>
          </p:cNvSpPr>
          <p:nvPr>
            <p:ph idx="1"/>
          </p:nvPr>
        </p:nvSpPr>
        <p:spPr>
          <a:xfrm>
            <a:off x="628650" y="904877"/>
            <a:ext cx="7886700" cy="372784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17715363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96988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7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04213475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06782704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2" name="任意多边形 11"/>
          <p:cNvSpPr>
            <a:spLocks noChangeArrowheads="1"/>
          </p:cNvSpPr>
          <p:nvPr/>
        </p:nvSpPr>
        <p:spPr bwMode="white">
          <a:xfrm>
            <a:off x="6321766" y="0"/>
            <a:ext cx="2822234" cy="51435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noAutofit/>
          </a:bodyPr>
          <a:lstStyle/>
          <a:p>
            <a:endParaRPr lang="zh-CN" altLang="en-US" sz="1350"/>
          </a:p>
        </p:txBody>
      </p:sp>
      <p:sp>
        <p:nvSpPr>
          <p:cNvPr id="7" name="任意多边形 6"/>
          <p:cNvSpPr>
            <a:spLocks/>
          </p:cNvSpPr>
          <p:nvPr/>
        </p:nvSpPr>
        <p:spPr bwMode="auto">
          <a:xfrm>
            <a:off x="610903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8" name="任意多边形 7"/>
          <p:cNvSpPr>
            <a:spLocks/>
          </p:cNvSpPr>
          <p:nvPr/>
        </p:nvSpPr>
        <p:spPr bwMode="auto">
          <a:xfrm>
            <a:off x="5962990" y="0"/>
            <a:ext cx="1146174" cy="51435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ctrTitle"/>
          </p:nvPr>
        </p:nvSpPr>
        <p:spPr>
          <a:xfrm>
            <a:off x="971550" y="1405188"/>
            <a:ext cx="480060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dirty="0"/>
          </a:p>
        </p:txBody>
      </p:sp>
      <p:sp>
        <p:nvSpPr>
          <p:cNvPr id="3" name="副标题 2"/>
          <p:cNvSpPr>
            <a:spLocks noGrp="1"/>
          </p:cNvSpPr>
          <p:nvPr>
            <p:ph type="subTitle" idx="1"/>
          </p:nvPr>
        </p:nvSpPr>
        <p:spPr>
          <a:xfrm>
            <a:off x="971550" y="3429000"/>
            <a:ext cx="4800600" cy="1200150"/>
          </a:xfrm>
        </p:spPr>
        <p:txBody>
          <a:bodyPr/>
          <a:lstStyle>
            <a:lvl1pPr marL="0" indent="0" algn="l" latinLnBrk="0">
              <a:spcBef>
                <a:spcPts val="900"/>
              </a:spcBef>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dirty="0"/>
          </a:p>
        </p:txBody>
      </p:sp>
    </p:spTree>
    <p:extLst>
      <p:ext uri="{BB962C8B-B14F-4D97-AF65-F5344CB8AC3E}">
        <p14:creationId xmlns:p14="http://schemas.microsoft.com/office/powerpoint/2010/main" val="1007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6060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7" name="文本占位符 2"/>
          <p:cNvSpPr>
            <a:spLocks noGrp="1"/>
          </p:cNvSpPr>
          <p:nvPr>
            <p:ph idx="1" hasCustomPrompt="1"/>
          </p:nvPr>
        </p:nvSpPr>
        <p:spPr>
          <a:xfrm>
            <a:off x="628650" y="1009651"/>
            <a:ext cx="7886700" cy="3623072"/>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70739184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标题幻灯片（带图片）">
    <p:spTree>
      <p:nvGrpSpPr>
        <p:cNvPr id="1" name=""/>
        <p:cNvGrpSpPr/>
        <p:nvPr/>
      </p:nvGrpSpPr>
      <p:grpSpPr>
        <a:xfrm>
          <a:off x="0" y="0"/>
          <a:ext cx="0" cy="0"/>
          <a:chOff x="0" y="0"/>
          <a:chExt cx="0" cy="0"/>
        </a:xfrm>
      </p:grpSpPr>
      <p:sp>
        <p:nvSpPr>
          <p:cNvPr id="10" name="矩形 5"/>
          <p:cNvSpPr>
            <a:spLocks noChangeArrowheads="1"/>
          </p:cNvSpPr>
          <p:nvPr/>
        </p:nvSpPr>
        <p:spPr bwMode="white">
          <a:xfrm>
            <a:off x="5293854" y="0"/>
            <a:ext cx="3850145" cy="51435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FFC000"/>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2" name="标题 1"/>
          <p:cNvSpPr>
            <a:spLocks noGrp="1"/>
          </p:cNvSpPr>
          <p:nvPr>
            <p:ph type="ctrTitle"/>
          </p:nvPr>
        </p:nvSpPr>
        <p:spPr>
          <a:xfrm>
            <a:off x="971551" y="1405188"/>
            <a:ext cx="3840480" cy="1920240"/>
          </a:xfrm>
        </p:spPr>
        <p:txBody>
          <a:bodyPr anchor="b">
            <a:normAutofit/>
          </a:bodyPr>
          <a:lstStyle>
            <a:lvl1pPr algn="l" latinLnBrk="0">
              <a:defRPr lang="zh-CN" sz="3000">
                <a:solidFill>
                  <a:schemeClr val="tx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971551" y="3429000"/>
            <a:ext cx="3840480" cy="1200150"/>
          </a:xfrm>
        </p:spPr>
        <p:txBody>
          <a:bodyPr/>
          <a:lstStyle>
            <a:lvl1pPr marL="0" indent="0" algn="l" latinLnBrk="0">
              <a:buNone/>
              <a:defRPr lang="zh-CN" sz="1800"/>
            </a:lvl1pPr>
            <a:lvl2pPr marL="342900" indent="0" algn="ctr" latinLnBrk="0">
              <a:buNone/>
              <a:defRPr lang="zh-CN" sz="1500"/>
            </a:lvl2pPr>
            <a:lvl3pPr marL="685800" indent="0" algn="ctr" latinLnBrk="0">
              <a:buNone/>
              <a:defRPr lang="zh-CN" sz="1350"/>
            </a:lvl3pPr>
            <a:lvl4pPr marL="1028700" indent="0" algn="ctr" latinLnBrk="0">
              <a:buNone/>
              <a:defRPr lang="zh-CN" sz="1200"/>
            </a:lvl4pPr>
            <a:lvl5pPr marL="1371600" indent="0" algn="ctr" latinLnBrk="0">
              <a:buNone/>
              <a:defRPr lang="zh-CN" sz="1200"/>
            </a:lvl5pPr>
            <a:lvl6pPr marL="1714500" indent="0" algn="ctr" latinLnBrk="0">
              <a:buNone/>
              <a:defRPr lang="zh-CN" sz="1200"/>
            </a:lvl6pPr>
            <a:lvl7pPr marL="2057400" indent="0" algn="ctr" latinLnBrk="0">
              <a:buNone/>
              <a:defRPr lang="zh-CN" sz="1200"/>
            </a:lvl7pPr>
            <a:lvl8pPr marL="2400300" indent="0" algn="ctr" latinLnBrk="0">
              <a:buNone/>
              <a:defRPr lang="zh-CN" sz="1200"/>
            </a:lvl8pPr>
            <a:lvl9pPr marL="2743200" indent="0" algn="ctr" latinLnBrk="0">
              <a:buNone/>
              <a:defRPr lang="zh-CN" sz="1200"/>
            </a:lvl9pPr>
          </a:lstStyle>
          <a:p>
            <a:r>
              <a:rPr lang="zh-CN" altLang="en-US" smtClean="0"/>
              <a:t>单击此处编辑母版副标题样式</a:t>
            </a:r>
            <a:endParaRPr lang="zh-CN"/>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pic>
        <p:nvPicPr>
          <p:cNvPr id="4" name="图片 3"/>
          <p:cNvPicPr>
            <a:picLocks noChangeAspect="1"/>
          </p:cNvPicPr>
          <p:nvPr/>
        </p:nvPicPr>
        <p:blipFill>
          <a:blip r:embed="rId3"/>
          <a:stretch>
            <a:fillRect/>
          </a:stretch>
        </p:blipFill>
        <p:spPr>
          <a:xfrm>
            <a:off x="7021540" y="2070338"/>
            <a:ext cx="1922050" cy="14347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图片 4"/>
          <p:cNvPicPr>
            <a:picLocks noChangeAspect="1"/>
          </p:cNvPicPr>
          <p:nvPr/>
        </p:nvPicPr>
        <p:blipFill>
          <a:blip r:embed="rId4"/>
          <a:stretch>
            <a:fillRect/>
          </a:stretch>
        </p:blipFill>
        <p:spPr>
          <a:xfrm>
            <a:off x="6390734" y="165954"/>
            <a:ext cx="2607875" cy="1826138"/>
          </a:xfrm>
          <a:prstGeom prst="ellipse">
            <a:avLst/>
          </a:prstGeom>
          <a:ln>
            <a:noFill/>
          </a:ln>
          <a:effectLst>
            <a:softEdge rad="112500"/>
          </a:effectLst>
        </p:spPr>
      </p:pic>
      <p:pic>
        <p:nvPicPr>
          <p:cNvPr id="6" name="图片 5"/>
          <p:cNvPicPr>
            <a:picLocks noChangeAspect="1"/>
          </p:cNvPicPr>
          <p:nvPr/>
        </p:nvPicPr>
        <p:blipFill>
          <a:blip r:embed="rId5"/>
          <a:stretch>
            <a:fillRect/>
          </a:stretch>
        </p:blipFill>
        <p:spPr>
          <a:xfrm>
            <a:off x="7021540" y="3633592"/>
            <a:ext cx="2139891" cy="1658956"/>
          </a:xfrm>
          <a:prstGeom prst="ellipse">
            <a:avLst/>
          </a:prstGeom>
          <a:ln>
            <a:noFill/>
          </a:ln>
          <a:effectLst>
            <a:softEdge rad="112500"/>
          </a:effectLst>
        </p:spPr>
      </p:pic>
      <p:sp>
        <p:nvSpPr>
          <p:cNvPr id="13" name="任意多边形 6"/>
          <p:cNvSpPr>
            <a:spLocks/>
          </p:cNvSpPr>
          <p:nvPr/>
        </p:nvSpPr>
        <p:spPr bwMode="auto">
          <a:xfrm>
            <a:off x="5270380"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00B050"/>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4" name="任意多边形 7"/>
          <p:cNvSpPr>
            <a:spLocks/>
          </p:cNvSpPr>
          <p:nvPr/>
        </p:nvSpPr>
        <p:spPr bwMode="auto">
          <a:xfrm>
            <a:off x="5222756"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Tree>
    <p:extLst>
      <p:ext uri="{BB962C8B-B14F-4D97-AF65-F5344CB8AC3E}">
        <p14:creationId xmlns:p14="http://schemas.microsoft.com/office/powerpoint/2010/main" val="337562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矩形 5"/>
          <p:cNvSpPr>
            <a:spLocks noChangeArrowheads="1"/>
          </p:cNvSpPr>
          <p:nvPr/>
        </p:nvSpPr>
        <p:spPr bwMode="white">
          <a:xfrm>
            <a:off x="7216776" y="0"/>
            <a:ext cx="1927224" cy="51435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任意多边形 6"/>
          <p:cNvSpPr>
            <a:spLocks/>
          </p:cNvSpPr>
          <p:nvPr/>
        </p:nvSpPr>
        <p:spPr bwMode="auto">
          <a:xfrm>
            <a:off x="6927849" y="0"/>
            <a:ext cx="1254127" cy="51435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9"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10" name="任意多边形 7"/>
          <p:cNvSpPr>
            <a:spLocks/>
          </p:cNvSpPr>
          <p:nvPr/>
        </p:nvSpPr>
        <p:spPr bwMode="auto">
          <a:xfrm>
            <a:off x="6880225" y="0"/>
            <a:ext cx="1095374" cy="51435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0" rIns="68580" bIns="34290" numCol="1" anchor="t" anchorCtr="0" compatLnSpc="1">
            <a:prstTxWarp prst="textNoShape">
              <a:avLst/>
            </a:prstTxWarp>
          </a:bodyPr>
          <a:lstStyle/>
          <a:p>
            <a:pPr lvl="0"/>
            <a:endParaRPr lang="zh-CN" altLang="en-US" sz="1350"/>
          </a:p>
        </p:txBody>
      </p:sp>
      <p:sp>
        <p:nvSpPr>
          <p:cNvPr id="2" name="标题 1"/>
          <p:cNvSpPr>
            <a:spLocks noGrp="1"/>
          </p:cNvSpPr>
          <p:nvPr>
            <p:ph type="title"/>
          </p:nvPr>
        </p:nvSpPr>
        <p:spPr>
          <a:xfrm>
            <a:off x="971549" y="2185987"/>
            <a:ext cx="6035040" cy="1168004"/>
          </a:xfrm>
        </p:spPr>
        <p:txBody>
          <a:bodyPr anchor="b">
            <a:normAutofit/>
          </a:bodyPr>
          <a:lstStyle>
            <a:lvl1pPr latinLnBrk="0">
              <a:defRPr lang="zh-CN" sz="2400">
                <a:solidFill>
                  <a:schemeClr val="tx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971548" y="3442098"/>
            <a:ext cx="6035039" cy="758428"/>
          </a:xfrm>
        </p:spPr>
        <p:txBody>
          <a:bodyPr/>
          <a:lstStyle>
            <a:lvl1pPr marL="0" indent="0" latinLnBrk="0">
              <a:spcBef>
                <a:spcPts val="900"/>
              </a:spcBef>
              <a:buNone/>
              <a:defRPr lang="zh-CN" sz="1800">
                <a:solidFill>
                  <a:schemeClr val="tx1"/>
                </a:solidFill>
              </a:defRPr>
            </a:lvl1pPr>
            <a:lvl2pPr marL="342900" indent="0" latinLnBrk="0">
              <a:buNone/>
              <a:defRPr lang="zh-CN" sz="1500">
                <a:solidFill>
                  <a:schemeClr val="tx1">
                    <a:tint val="75000"/>
                  </a:schemeClr>
                </a:solidFill>
              </a:defRPr>
            </a:lvl2pPr>
            <a:lvl3pPr marL="685800" indent="0" latinLnBrk="0">
              <a:buNone/>
              <a:defRPr lang="zh-CN" sz="1350">
                <a:solidFill>
                  <a:schemeClr val="tx1">
                    <a:tint val="75000"/>
                  </a:schemeClr>
                </a:solidFill>
              </a:defRPr>
            </a:lvl3pPr>
            <a:lvl4pPr marL="1028700" indent="0" latinLnBrk="0">
              <a:buNone/>
              <a:defRPr lang="zh-CN" sz="1200">
                <a:solidFill>
                  <a:schemeClr val="tx1">
                    <a:tint val="75000"/>
                  </a:schemeClr>
                </a:solidFill>
              </a:defRPr>
            </a:lvl4pPr>
            <a:lvl5pPr marL="1371600" indent="0" latinLnBrk="0">
              <a:buNone/>
              <a:defRPr lang="zh-CN" sz="1200">
                <a:solidFill>
                  <a:schemeClr val="tx1">
                    <a:tint val="75000"/>
                  </a:schemeClr>
                </a:solidFill>
              </a:defRPr>
            </a:lvl5pPr>
            <a:lvl6pPr marL="1714500" indent="0" latinLnBrk="0">
              <a:buNone/>
              <a:defRPr lang="zh-CN" sz="1200">
                <a:solidFill>
                  <a:schemeClr val="tx1">
                    <a:tint val="75000"/>
                  </a:schemeClr>
                </a:solidFill>
              </a:defRPr>
            </a:lvl6pPr>
            <a:lvl7pPr marL="2057400" indent="0" latinLnBrk="0">
              <a:buNone/>
              <a:defRPr lang="zh-CN" sz="1200">
                <a:solidFill>
                  <a:schemeClr val="tx1">
                    <a:tint val="75000"/>
                  </a:schemeClr>
                </a:solidFill>
              </a:defRPr>
            </a:lvl7pPr>
            <a:lvl8pPr marL="2400300" indent="0" latinLnBrk="0">
              <a:buNone/>
              <a:defRPr lang="zh-CN" sz="1200">
                <a:solidFill>
                  <a:schemeClr val="tx1">
                    <a:tint val="75000"/>
                  </a:schemeClr>
                </a:solidFill>
              </a:defRPr>
            </a:lvl8pPr>
            <a:lvl9pPr marL="2743200" indent="0" latinLnBrk="0">
              <a:buNone/>
              <a:defRPr lang="zh-CN" sz="12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15638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内容占位符 3"/>
          <p:cNvSpPr>
            <a:spLocks noGrp="1"/>
          </p:cNvSpPr>
          <p:nvPr>
            <p:ph sz="half" idx="2"/>
          </p:nvPr>
        </p:nvSpPr>
        <p:spPr>
          <a:xfrm>
            <a:off x="4743450" y="1371600"/>
            <a:ext cx="3429000" cy="32575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11800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lstStyle/>
          <a:p>
            <a:r>
              <a:rPr lang="zh-CN" altLang="en-US" smtClean="0"/>
              <a:t>单击此处编辑母版标题样式</a:t>
            </a:r>
            <a:endParaRPr lang="zh-CN" dirty="0"/>
          </a:p>
        </p:txBody>
      </p:sp>
      <p:sp>
        <p:nvSpPr>
          <p:cNvPr id="4" name="内容占位符 3"/>
          <p:cNvSpPr>
            <a:spLocks noGrp="1"/>
          </p:cNvSpPr>
          <p:nvPr>
            <p:ph sz="half" idx="2"/>
          </p:nvPr>
        </p:nvSpPr>
        <p:spPr>
          <a:xfrm>
            <a:off x="971550" y="2029062"/>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5" name="文本占位符 4"/>
          <p:cNvSpPr>
            <a:spLocks noGrp="1"/>
          </p:cNvSpPr>
          <p:nvPr>
            <p:ph type="body" sz="quarter" idx="3"/>
          </p:nvPr>
        </p:nvSpPr>
        <p:spPr>
          <a:xfrm>
            <a:off x="47434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
        <p:nvSpPr>
          <p:cNvPr id="6" name="内容占位符 5"/>
          <p:cNvSpPr>
            <a:spLocks noGrp="1"/>
          </p:cNvSpPr>
          <p:nvPr>
            <p:ph sz="quarter" idx="4"/>
          </p:nvPr>
        </p:nvSpPr>
        <p:spPr>
          <a:xfrm>
            <a:off x="4737344" y="2028825"/>
            <a:ext cx="3429000" cy="26003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A7F8E3F6-DE14-48B2-B2BC-6FABA9630FB8}" type="slidenum">
              <a:rPr lang="en-US" altLang="zh-CN" smtClean="0"/>
              <a:t>‹#›</a:t>
            </a:fld>
            <a:endParaRPr lang="zh-CN" altLang="en-US"/>
          </a:p>
        </p:txBody>
      </p:sp>
      <p:sp>
        <p:nvSpPr>
          <p:cNvPr id="10" name="文本占位符 4"/>
          <p:cNvSpPr>
            <a:spLocks noGrp="1"/>
          </p:cNvSpPr>
          <p:nvPr>
            <p:ph type="body" sz="quarter" idx="13"/>
          </p:nvPr>
        </p:nvSpPr>
        <p:spPr>
          <a:xfrm>
            <a:off x="971550" y="1371600"/>
            <a:ext cx="3429000" cy="635794"/>
          </a:xfrm>
        </p:spPr>
        <p:txBody>
          <a:bodyPr anchor="ctr">
            <a:normAutofit/>
          </a:bodyPr>
          <a:lstStyle>
            <a:lvl1pPr marL="0" indent="0" latinLnBrk="0">
              <a:buNone/>
              <a:defRPr lang="zh-CN" sz="1950" b="0"/>
            </a:lvl1pPr>
            <a:lvl2pPr marL="342900" indent="0" latinLnBrk="0">
              <a:buNone/>
              <a:defRPr lang="zh-CN" sz="1500" b="1"/>
            </a:lvl2pPr>
            <a:lvl3pPr marL="685800" indent="0" latinLnBrk="0">
              <a:buNone/>
              <a:defRPr lang="zh-CN" sz="1350" b="1"/>
            </a:lvl3pPr>
            <a:lvl4pPr marL="1028700" indent="0" latinLnBrk="0">
              <a:buNone/>
              <a:defRPr lang="zh-CN" sz="1200" b="1"/>
            </a:lvl4pPr>
            <a:lvl5pPr marL="1371600" indent="0" latinLnBrk="0">
              <a:buNone/>
              <a:defRPr lang="zh-CN" sz="1200" b="1"/>
            </a:lvl5pPr>
            <a:lvl6pPr marL="1714500" indent="0" latinLnBrk="0">
              <a:buNone/>
              <a:defRPr lang="zh-CN" sz="1200" b="1"/>
            </a:lvl6pPr>
            <a:lvl7pPr marL="2057400" indent="0" latinLnBrk="0">
              <a:buNone/>
              <a:defRPr lang="zh-CN" sz="1200" b="1"/>
            </a:lvl7pPr>
            <a:lvl8pPr marL="2400300" indent="0" latinLnBrk="0">
              <a:buNone/>
              <a:defRPr lang="zh-CN" sz="1200" b="1"/>
            </a:lvl8pPr>
            <a:lvl9pPr marL="2743200" indent="0" latinLnBrk="0">
              <a:buNone/>
              <a:defRPr lang="zh-CN" sz="1200" b="1"/>
            </a:lvl9pPr>
          </a:lstStyle>
          <a:p>
            <a:pPr lvl="0"/>
            <a:r>
              <a:rPr lang="zh-CN" altLang="en-US" smtClean="0"/>
              <a:t>单击此处编辑母版文本样式</a:t>
            </a:r>
          </a:p>
        </p:txBody>
      </p:sp>
    </p:spTree>
    <p:extLst>
      <p:ext uri="{BB962C8B-B14F-4D97-AF65-F5344CB8AC3E}">
        <p14:creationId xmlns:p14="http://schemas.microsoft.com/office/powerpoint/2010/main" val="40078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864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A7F8E3F6-DE14-48B2-B2BC-6FABA9630FB8}" type="slidenum">
              <a:rPr lang="en-US" altLang="zh-CN" smtClean="0"/>
              <a:t>‹#›</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208829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lstStyle>
            <a:lvl1pPr latinLnBrk="0">
              <a:defRPr lang="zh-CN" sz="2400"/>
            </a:lvl1pPr>
          </a:lstStyle>
          <a:p>
            <a:r>
              <a:rPr lang="zh-CN" altLang="en-US" smtClean="0"/>
              <a:t>单击此处编辑母版标题样式</a:t>
            </a:r>
            <a:endParaRPr lang="zh-CN"/>
          </a:p>
        </p:txBody>
      </p:sp>
      <p:sp>
        <p:nvSpPr>
          <p:cNvPr id="3" name="内容占位符 2"/>
          <p:cNvSpPr>
            <a:spLocks noGrp="1"/>
          </p:cNvSpPr>
          <p:nvPr>
            <p:ph idx="1"/>
          </p:nvPr>
        </p:nvSpPr>
        <p:spPr>
          <a:xfrm>
            <a:off x="3546157" y="1371600"/>
            <a:ext cx="4594860" cy="3257550"/>
          </a:xfrm>
        </p:spPr>
        <p:txBody>
          <a:bodyPr>
            <a:normAutofit/>
          </a:bodyPr>
          <a:lstStyle>
            <a:lvl1pPr latinLnBrk="0">
              <a:defRPr lang="zh-CN" sz="1800"/>
            </a:lvl1pPr>
            <a:lvl2pPr latinLnBrk="0">
              <a:defRPr lang="zh-CN" sz="1500"/>
            </a:lvl2pPr>
            <a:lvl3pPr latinLnBrk="0">
              <a:defRPr lang="zh-CN" sz="1350"/>
            </a:lvl3pPr>
            <a:lvl4pPr latinLnBrk="0">
              <a:defRPr lang="zh-CN" sz="1200"/>
            </a:lvl4pPr>
            <a:lvl5pPr latinLnBrk="0">
              <a:defRPr lang="zh-CN" sz="1200"/>
            </a:lvl5pPr>
            <a:lvl6pPr latinLnBrk="0">
              <a:defRPr lang="zh-CN" sz="1500"/>
            </a:lvl6pPr>
            <a:lvl7pPr latinLnBrk="0">
              <a:defRPr lang="zh-CN" sz="1500"/>
            </a:lvl7pPr>
            <a:lvl8pPr latinLnBrk="0">
              <a:defRPr lang="zh-CN" sz="1500"/>
            </a:lvl8pPr>
            <a:lvl9pPr latinLnBrk="0">
              <a:defRPr lang="zh-CN"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259035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a:p>
        </p:txBody>
      </p:sp>
      <p:sp>
        <p:nvSpPr>
          <p:cNvPr id="3" name="图片占位符 2"/>
          <p:cNvSpPr>
            <a:spLocks noGrp="1"/>
          </p:cNvSpPr>
          <p:nvPr>
            <p:ph type="pic" idx="1"/>
          </p:nvPr>
        </p:nvSpPr>
        <p:spPr>
          <a:xfrm>
            <a:off x="3543300" y="1371601"/>
            <a:ext cx="4629150" cy="3257550"/>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4" name="文本占位符 3"/>
          <p:cNvSpPr>
            <a:spLocks noGrp="1"/>
          </p:cNvSpPr>
          <p:nvPr>
            <p:ph type="body" sz="half" idx="2"/>
          </p:nvPr>
        </p:nvSpPr>
        <p:spPr>
          <a:xfrm>
            <a:off x="971550" y="1371600"/>
            <a:ext cx="2263140" cy="3257550"/>
          </a:xfrm>
        </p:spPr>
        <p:txBody>
          <a:bodyPr anchor="ctr">
            <a:normAutofit/>
          </a:bodyPr>
          <a:lstStyle>
            <a:lvl1pPr marL="0" indent="0" latinLnBrk="0">
              <a:spcBef>
                <a:spcPts val="900"/>
              </a:spcBef>
              <a:buNone/>
              <a:defRPr lang="zh-CN" sz="1350"/>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359308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2 张图片（带题注）">
    <p:spTree>
      <p:nvGrpSpPr>
        <p:cNvPr id="1" name=""/>
        <p:cNvGrpSpPr/>
        <p:nvPr/>
      </p:nvGrpSpPr>
      <p:grpSpPr>
        <a:xfrm>
          <a:off x="0" y="0"/>
          <a:ext cx="0" cy="0"/>
          <a:chOff x="0" y="0"/>
          <a:chExt cx="0" cy="0"/>
        </a:xfrm>
      </p:grpSpPr>
      <p:sp>
        <p:nvSpPr>
          <p:cNvPr id="9" name="矩形 8"/>
          <p:cNvSpPr/>
          <p:nvPr/>
        </p:nvSpPr>
        <p:spPr>
          <a:xfrm>
            <a:off x="971550"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971550" y="191350"/>
            <a:ext cx="7200900" cy="777638"/>
          </a:xfrm>
        </p:spPr>
        <p:txBody>
          <a:bodyPr anchor="b"/>
          <a:lstStyle>
            <a:lvl1pPr latinLnBrk="0">
              <a:defRPr lang="zh-CN" sz="2400"/>
            </a:lvl1pPr>
          </a:lstStyle>
          <a:p>
            <a:r>
              <a:rPr lang="zh-CN" altLang="en-US" smtClean="0"/>
              <a:t>单击此处编辑母版标题样式</a:t>
            </a:r>
            <a:endParaRPr lang="zh-CN" dirty="0"/>
          </a:p>
        </p:txBody>
      </p:sp>
      <p:sp>
        <p:nvSpPr>
          <p:cNvPr id="4" name="文本占位符 3"/>
          <p:cNvSpPr>
            <a:spLocks noGrp="1"/>
          </p:cNvSpPr>
          <p:nvPr>
            <p:ph type="body" sz="half" idx="2"/>
          </p:nvPr>
        </p:nvSpPr>
        <p:spPr>
          <a:xfrm>
            <a:off x="1028455"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7F8E3F6-DE14-48B2-B2BC-6FABA9630FB8}" type="slidenum">
              <a:rPr lang="en-US" altLang="zh-CN" smtClean="0"/>
              <a:t>‹#›</a:t>
            </a:fld>
            <a:endParaRPr lang="zh-CN" altLang="en-US"/>
          </a:p>
        </p:txBody>
      </p:sp>
      <p:sp>
        <p:nvSpPr>
          <p:cNvPr id="10" name="矩形 9"/>
          <p:cNvSpPr/>
          <p:nvPr/>
        </p:nvSpPr>
        <p:spPr>
          <a:xfrm>
            <a:off x="4743449" y="3943350"/>
            <a:ext cx="3429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971550"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4743449" y="3943350"/>
            <a:ext cx="3429000" cy="411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占位符 3"/>
          <p:cNvSpPr>
            <a:spLocks noGrp="1"/>
          </p:cNvSpPr>
          <p:nvPr>
            <p:ph type="body" sz="half" idx="14"/>
          </p:nvPr>
        </p:nvSpPr>
        <p:spPr>
          <a:xfrm>
            <a:off x="4809716" y="3999823"/>
            <a:ext cx="3315189" cy="629327"/>
          </a:xfrm>
        </p:spPr>
        <p:txBody>
          <a:bodyPr anchor="t">
            <a:normAutofit/>
          </a:bodyPr>
          <a:lstStyle>
            <a:lvl1pPr marL="0" indent="0" latinLnBrk="0">
              <a:spcBef>
                <a:spcPts val="0"/>
              </a:spcBef>
              <a:buNone/>
              <a:defRPr lang="zh-CN" sz="1350">
                <a:solidFill>
                  <a:schemeClr val="bg1"/>
                </a:solidFill>
              </a:defRPr>
            </a:lvl1pPr>
            <a:lvl2pPr marL="342900" indent="0" latinLnBrk="0">
              <a:buNone/>
              <a:defRPr lang="zh-CN" sz="1050"/>
            </a:lvl2pPr>
            <a:lvl3pPr marL="685800" indent="0" latinLnBrk="0">
              <a:buNone/>
              <a:defRPr lang="zh-CN" sz="900"/>
            </a:lvl3pPr>
            <a:lvl4pPr marL="1028700" indent="0" latinLnBrk="0">
              <a:buNone/>
              <a:defRPr lang="zh-CN" sz="750"/>
            </a:lvl4pPr>
            <a:lvl5pPr marL="1371600" indent="0" latinLnBrk="0">
              <a:buNone/>
              <a:defRPr lang="zh-CN" sz="750"/>
            </a:lvl5pPr>
            <a:lvl6pPr marL="1714500" indent="0" latinLnBrk="0">
              <a:buNone/>
              <a:defRPr lang="zh-CN" sz="750"/>
            </a:lvl6pPr>
            <a:lvl7pPr marL="2057400" indent="0" latinLnBrk="0">
              <a:buNone/>
              <a:defRPr lang="zh-CN" sz="750"/>
            </a:lvl7pPr>
            <a:lvl8pPr marL="2400300" indent="0" latinLnBrk="0">
              <a:buNone/>
              <a:defRPr lang="zh-CN" sz="750"/>
            </a:lvl8pPr>
            <a:lvl9pPr marL="2743200" indent="0" latinLnBrk="0">
              <a:buNone/>
              <a:defRPr lang="zh-CN" sz="750"/>
            </a:lvl9pPr>
          </a:lstStyle>
          <a:p>
            <a:pPr lvl="0"/>
            <a:r>
              <a:rPr lang="zh-CN" altLang="en-US" smtClean="0"/>
              <a:t>单击此处编辑母版文本样式</a:t>
            </a:r>
          </a:p>
        </p:txBody>
      </p:sp>
      <p:sp>
        <p:nvSpPr>
          <p:cNvPr id="3" name="图片占位符 2"/>
          <p:cNvSpPr>
            <a:spLocks noGrp="1"/>
          </p:cNvSpPr>
          <p:nvPr>
            <p:ph type="pic" idx="1"/>
          </p:nvPr>
        </p:nvSpPr>
        <p:spPr>
          <a:xfrm>
            <a:off x="9715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
        <p:nvSpPr>
          <p:cNvPr id="8" name="图片占位符 2"/>
          <p:cNvSpPr>
            <a:spLocks noGrp="1"/>
          </p:cNvSpPr>
          <p:nvPr>
            <p:ph type="pic" idx="13"/>
          </p:nvPr>
        </p:nvSpPr>
        <p:spPr>
          <a:xfrm>
            <a:off x="4743450" y="1371601"/>
            <a:ext cx="3429000" cy="2571749"/>
          </a:xfrm>
        </p:spPr>
        <p:txBody>
          <a:bodyPr tIns="274320">
            <a:normAutofit/>
          </a:bodyPr>
          <a:lstStyle>
            <a:lvl1pPr marL="0" indent="0" algn="ctr" latinLnBrk="0">
              <a:buNone/>
              <a:defRPr lang="zh-CN" sz="1800"/>
            </a:lvl1pPr>
            <a:lvl2pPr marL="342900" indent="0" latinLnBrk="0">
              <a:buNone/>
              <a:defRPr lang="zh-CN" sz="2100"/>
            </a:lvl2pPr>
            <a:lvl3pPr marL="685800" indent="0" latinLnBrk="0">
              <a:buNone/>
              <a:defRPr lang="zh-CN" sz="1800"/>
            </a:lvl3pPr>
            <a:lvl4pPr marL="1028700" indent="0" latinLnBrk="0">
              <a:buNone/>
              <a:defRPr lang="zh-CN" sz="1500"/>
            </a:lvl4pPr>
            <a:lvl5pPr marL="1371600" indent="0" latinLnBrk="0">
              <a:buNone/>
              <a:defRPr lang="zh-CN" sz="1500"/>
            </a:lvl5pPr>
            <a:lvl6pPr marL="1714500" indent="0" latinLnBrk="0">
              <a:buNone/>
              <a:defRPr lang="zh-CN" sz="1500"/>
            </a:lvl6pPr>
            <a:lvl7pPr marL="2057400" indent="0" latinLnBrk="0">
              <a:buNone/>
              <a:defRPr lang="zh-CN" sz="1500"/>
            </a:lvl7pPr>
            <a:lvl8pPr marL="2400300" indent="0" latinLnBrk="0">
              <a:buNone/>
              <a:defRPr lang="zh-CN" sz="1500"/>
            </a:lvl8pPr>
            <a:lvl9pPr marL="2743200" indent="0" latinLnBrk="0">
              <a:buNone/>
              <a:defRPr lang="zh-CN" sz="1500"/>
            </a:lvl9pPr>
          </a:lstStyle>
          <a:p>
            <a:r>
              <a:rPr lang="zh-CN" altLang="en-US" smtClean="0"/>
              <a:t>单击图标添加图片</a:t>
            </a:r>
            <a:endParaRPr lang="zh-CN"/>
          </a:p>
        </p:txBody>
      </p:sp>
    </p:spTree>
    <p:extLst>
      <p:ext uri="{BB962C8B-B14F-4D97-AF65-F5344CB8AC3E}">
        <p14:creationId xmlns:p14="http://schemas.microsoft.com/office/powerpoint/2010/main" val="100095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A79A3335-6331-4872-A8B7-ECD55539F4D0}" type="datetimeFigureOut">
              <a:rPr lang="zh-CN" altLang="en-US" smtClean="0"/>
              <a:t>2017/4/25</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A7F8E3F6-DE14-48B2-B2BC-6FABA9630FB8}" type="slidenum">
              <a:rPr lang="en-US" altLang="zh-CN" smtClean="0"/>
              <a:t>‹#›</a:t>
            </a:fld>
            <a:endParaRPr lang="zh-CN" altLang="en-US"/>
          </a:p>
        </p:txBody>
      </p:sp>
    </p:spTree>
    <p:extLst>
      <p:ext uri="{BB962C8B-B14F-4D97-AF65-F5344CB8AC3E}">
        <p14:creationId xmlns:p14="http://schemas.microsoft.com/office/powerpoint/2010/main" val="34997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文本占位符 2"/>
          <p:cNvSpPr>
            <a:spLocks noGrp="1"/>
          </p:cNvSpPr>
          <p:nvPr>
            <p:ph idx="1"/>
          </p:nvPr>
        </p:nvSpPr>
        <p:spPr>
          <a:xfrm>
            <a:off x="628650" y="904876"/>
            <a:ext cx="7886700" cy="372784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20567251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spTree>
      <p:nvGrpSpPr>
        <p:cNvPr id="1" name=""/>
        <p:cNvGrpSpPr/>
        <p:nvPr/>
      </p:nvGrpSpPr>
      <p:grpSpPr>
        <a:xfrm>
          <a:off x="0" y="0"/>
          <a:ext cx="0" cy="0"/>
          <a:chOff x="0" y="0"/>
          <a:chExt cx="0" cy="0"/>
        </a:xfrm>
      </p:grpSpPr>
      <p:sp>
        <p:nvSpPr>
          <p:cNvPr id="7" name="矩形 6"/>
          <p:cNvSpPr/>
          <p:nvPr/>
        </p:nvSpPr>
        <p:spPr bwMode="white">
          <a:xfrm rot="5400000">
            <a:off x="-1871663" y="1848283"/>
            <a:ext cx="5143500" cy="14469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rot="5400000">
            <a:off x="-1118053" y="2540932"/>
            <a:ext cx="5143500" cy="6163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rot="5400000">
            <a:off x="-1066976" y="2540930"/>
            <a:ext cx="5143500" cy="616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竖排标题 1"/>
          <p:cNvSpPr>
            <a:spLocks noGrp="1"/>
          </p:cNvSpPr>
          <p:nvPr>
            <p:ph type="title" orient="vert"/>
          </p:nvPr>
        </p:nvSpPr>
        <p:spPr>
          <a:xfrm>
            <a:off x="933640" y="514350"/>
            <a:ext cx="774954" cy="4114800"/>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2124941" y="514350"/>
            <a:ext cx="5982566" cy="4114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Tree>
    <p:extLst>
      <p:ext uri="{BB962C8B-B14F-4D97-AF65-F5344CB8AC3E}">
        <p14:creationId xmlns:p14="http://schemas.microsoft.com/office/powerpoint/2010/main" val="37720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68478650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内容占位符 2"/>
          <p:cNvSpPr>
            <a:spLocks noGrp="1"/>
          </p:cNvSpPr>
          <p:nvPr>
            <p:ph idx="1"/>
          </p:nvPr>
        </p:nvSpPr>
        <p:spPr>
          <a:xfrm>
            <a:off x="463550" y="843559"/>
            <a:ext cx="8229600" cy="3772496"/>
          </a:xfrm>
          <a:prstGeom prst="rect">
            <a:avLst/>
          </a:prstGeom>
        </p:spPr>
        <p:txBody>
          <a:bodyPr/>
          <a:lstStyle>
            <a:lvl1pPr>
              <a:defRPr sz="2400" b="1"/>
            </a:lvl1pPr>
            <a:lvl2pPr>
              <a:defRPr sz="2000"/>
            </a:lvl2pPr>
            <a:lvl3pPr>
              <a:defRPr sz="1800"/>
            </a:lvl3pPr>
            <a:lvl4pPr>
              <a:defRPr sz="1600"/>
            </a:lvl4pPr>
            <a:lvl5pPr>
              <a:defRPr sz="1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矩形 6"/>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Tree>
    <p:extLst>
      <p:ext uri="{BB962C8B-B14F-4D97-AF65-F5344CB8AC3E}">
        <p14:creationId xmlns:p14="http://schemas.microsoft.com/office/powerpoint/2010/main" val="247459582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05740028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文本占位符 2"/>
          <p:cNvSpPr>
            <a:spLocks noGrp="1"/>
          </p:cNvSpPr>
          <p:nvPr>
            <p:ph idx="1"/>
          </p:nvPr>
        </p:nvSpPr>
        <p:spPr>
          <a:xfrm>
            <a:off x="628650" y="904877"/>
            <a:ext cx="7886700" cy="372784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06754001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77130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7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56754082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6" name="矩形 5"/>
          <p:cNvSpPr/>
          <p:nvPr userDrawn="1"/>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a:ln w="3175">
                  <a:solidFill>
                    <a:schemeClr val="bg1"/>
                  </a:solidFill>
                </a:ln>
                <a:solidFill>
                  <a:schemeClr val="bg1"/>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2170407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6" name="矩形 5"/>
          <p:cNvSpPr/>
          <p:nvPr/>
        </p:nvSpPr>
        <p:spPr>
          <a:xfrm>
            <a:off x="0" y="0"/>
            <a:ext cx="9144000" cy="627534"/>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800"/>
          </a:p>
        </p:txBody>
      </p:sp>
      <p:sp>
        <p:nvSpPr>
          <p:cNvPr id="5" name="标题 4"/>
          <p:cNvSpPr>
            <a:spLocks noGrp="1"/>
          </p:cNvSpPr>
          <p:nvPr>
            <p:ph type="title"/>
          </p:nvPr>
        </p:nvSpPr>
        <p:spPr>
          <a:xfrm>
            <a:off x="519057" y="94689"/>
            <a:ext cx="8105886" cy="438156"/>
          </a:xfrm>
          <a:prstGeom prst="rect">
            <a:avLst/>
          </a:prstGeom>
        </p:spPr>
        <p:txBody>
          <a:bodyPr lIns="91438" tIns="45719" rIns="91438" bIns="45719">
            <a:normAutofit/>
          </a:bodyPr>
          <a:lstStyle>
            <a:lvl1pPr algn="l">
              <a:defRPr sz="2000" b="1">
                <a:ln w="3175">
                  <a:solidFill>
                    <a:schemeClr val="bg1"/>
                  </a:solidFill>
                </a:ln>
                <a:solidFill>
                  <a:schemeClr val="bg1"/>
                </a:solidFill>
              </a:defRPr>
            </a:lvl1pPr>
          </a:lstStyle>
          <a:p>
            <a:r>
              <a:rPr lang="zh-CN" altLang="en-US" dirty="0" smtClean="0"/>
              <a:t>单击此处编辑母版标题样式</a:t>
            </a:r>
            <a:endParaRPr lang="zh-CN" altLang="en-US" dirty="0"/>
          </a:p>
        </p:txBody>
      </p:sp>
      <p:sp>
        <p:nvSpPr>
          <p:cNvPr id="4" name="文本占位符 2"/>
          <p:cNvSpPr>
            <a:spLocks noGrp="1"/>
          </p:cNvSpPr>
          <p:nvPr>
            <p:ph idx="1"/>
          </p:nvPr>
        </p:nvSpPr>
        <p:spPr>
          <a:xfrm>
            <a:off x="628650" y="904877"/>
            <a:ext cx="7886700" cy="372784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6318918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jpeg"/><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6.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1.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5.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9144000" cy="216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3" name="矩形 2"/>
          <p:cNvSpPr/>
          <p:nvPr userDrawn="1"/>
        </p:nvSpPr>
        <p:spPr>
          <a:xfrm flipV="1">
            <a:off x="0" y="5071500"/>
            <a:ext cx="9144000" cy="72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4" name="Picture 2" descr="C:\Users\darren\Pictures\logo.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38294" y="4462751"/>
            <a:ext cx="896681" cy="49991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8" r:id="rId4"/>
    <p:sldLayoutId id="2147483659" r:id="rId5"/>
    <p:sldLayoutId id="2147483697" r:id="rId6"/>
    <p:sldLayoutId id="2147483698" r:id="rId7"/>
    <p:sldLayoutId id="2147483699" r:id="rId8"/>
    <p:sldLayoutId id="2147483766" r:id="rId9"/>
    <p:sldLayoutId id="2147483767" r:id="rId10"/>
    <p:sldLayoutId id="2147483768" r:id="rId11"/>
    <p:sldLayoutId id="2147483769" r:id="rId12"/>
  </p:sldLayoutIdLs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1101725" y="750094"/>
            <a:ext cx="783431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pPr algn="ctr" defTabSz="914400" fontAlgn="base">
              <a:spcBef>
                <a:spcPct val="0"/>
              </a:spcBef>
              <a:spcAft>
                <a:spcPct val="0"/>
              </a:spcAft>
              <a:buFont typeface="Arial" pitchFamily="34" charset="0"/>
              <a:buNone/>
            </a:pPr>
            <a:endParaRPr lang="zh-CN" altLang="en-US" b="1" smtClean="0">
              <a:solidFill>
                <a:srgbClr val="30311D"/>
              </a:solidFill>
            </a:endParaRPr>
          </a:p>
        </p:txBody>
      </p:sp>
      <p:sp>
        <p:nvSpPr>
          <p:cNvPr id="1027" name="Rectangle 3"/>
          <p:cNvSpPr>
            <a:spLocks noChangeArrowheads="1"/>
          </p:cNvSpPr>
          <p:nvPr/>
        </p:nvSpPr>
        <p:spPr bwMode="auto">
          <a:xfrm>
            <a:off x="269876" y="0"/>
            <a:ext cx="284163" cy="5167313"/>
          </a:xfrm>
          <a:prstGeom prst="rect">
            <a:avLst/>
          </a:prstGeom>
          <a:solidFill>
            <a:schemeClr val="accent2">
              <a:alpha val="79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28" name="Rectangle 4"/>
          <p:cNvSpPr>
            <a:spLocks noChangeArrowheads="1"/>
          </p:cNvSpPr>
          <p:nvPr/>
        </p:nvSpPr>
        <p:spPr bwMode="auto">
          <a:xfrm>
            <a:off x="-7938" y="0"/>
            <a:ext cx="325438" cy="5143500"/>
          </a:xfrm>
          <a:prstGeom prst="rect">
            <a:avLst/>
          </a:prstGeom>
          <a:gradFill rotWithShape="1">
            <a:gsLst>
              <a:gs pos="0">
                <a:srgbClr val="152C3A"/>
              </a:gs>
              <a:gs pos="100000">
                <a:schemeClr val="accent2"/>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29" name="Rectangle 5"/>
          <p:cNvSpPr>
            <a:spLocks noChangeArrowheads="1"/>
          </p:cNvSpPr>
          <p:nvPr/>
        </p:nvSpPr>
        <p:spPr bwMode="auto">
          <a:xfrm>
            <a:off x="749300" y="-7144"/>
            <a:ext cx="71438" cy="5150644"/>
          </a:xfrm>
          <a:prstGeom prst="rect">
            <a:avLst/>
          </a:prstGeom>
          <a:solidFill>
            <a:schemeClr val="accent2">
              <a:alpha val="2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30" name="Rectangle 6"/>
          <p:cNvSpPr>
            <a:spLocks noChangeArrowheads="1"/>
          </p:cNvSpPr>
          <p:nvPr/>
        </p:nvSpPr>
        <p:spPr bwMode="auto">
          <a:xfrm>
            <a:off x="508001" y="0"/>
            <a:ext cx="168275" cy="5149454"/>
          </a:xfrm>
          <a:prstGeom prst="rect">
            <a:avLst/>
          </a:prstGeom>
          <a:solidFill>
            <a:schemeClr val="accent2">
              <a:alpha val="53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31" name="Rectangle 7"/>
          <p:cNvSpPr>
            <a:spLocks noChangeArrowheads="1"/>
          </p:cNvSpPr>
          <p:nvPr/>
        </p:nvSpPr>
        <p:spPr bwMode="auto">
          <a:xfrm>
            <a:off x="661988" y="0"/>
            <a:ext cx="114300" cy="5154216"/>
          </a:xfrm>
          <a:prstGeom prst="rect">
            <a:avLst/>
          </a:prstGeom>
          <a:solidFill>
            <a:schemeClr val="accent2">
              <a:alpha val="37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32" name="Rectangle 8"/>
          <p:cNvSpPr>
            <a:spLocks noGrp="1" noChangeArrowheads="1"/>
          </p:cNvSpPr>
          <p:nvPr>
            <p:ph type="title"/>
          </p:nvPr>
        </p:nvSpPr>
        <p:spPr bwMode="auto">
          <a:xfrm>
            <a:off x="1055689" y="48816"/>
            <a:ext cx="7958137" cy="75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3" name="Rectangle 9"/>
          <p:cNvSpPr>
            <a:spLocks noGrp="1" noChangeArrowheads="1"/>
          </p:cNvSpPr>
          <p:nvPr>
            <p:ph type="body" idx="1"/>
          </p:nvPr>
        </p:nvSpPr>
        <p:spPr bwMode="auto">
          <a:xfrm>
            <a:off x="1030288" y="872729"/>
            <a:ext cx="7961312" cy="402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4" name="Rectangle 10"/>
          <p:cNvSpPr>
            <a:spLocks noGrp="1" noChangeArrowheads="1"/>
          </p:cNvSpPr>
          <p:nvPr>
            <p:ph type="dt" sz="half" idx="2"/>
          </p:nvPr>
        </p:nvSpPr>
        <p:spPr bwMode="auto">
          <a:xfrm>
            <a:off x="1077913" y="4962525"/>
            <a:ext cx="21336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buFont typeface="Arial" charset="0"/>
              <a:buNone/>
              <a:defRPr sz="1200" b="0" smtClean="0">
                <a:latin typeface="Arial" charset="0"/>
                <a:ea typeface="宋体" charset="-122"/>
              </a:defRPr>
            </a:lvl1pPr>
          </a:lstStyle>
          <a:p>
            <a:pPr defTabSz="914400" fontAlgn="base">
              <a:spcBef>
                <a:spcPct val="0"/>
              </a:spcBef>
              <a:spcAft>
                <a:spcPct val="0"/>
              </a:spcAft>
              <a:defRPr/>
            </a:pPr>
            <a:endParaRPr lang="zh-CN" altLang="zh-CN">
              <a:solidFill>
                <a:srgbClr val="30311D"/>
              </a:solidFill>
            </a:endParaRPr>
          </a:p>
        </p:txBody>
      </p:sp>
      <p:sp>
        <p:nvSpPr>
          <p:cNvPr id="1035" name="Rectangle 11"/>
          <p:cNvSpPr>
            <a:spLocks noGrp="1" noChangeArrowheads="1"/>
          </p:cNvSpPr>
          <p:nvPr>
            <p:ph type="ftr" sz="quarter" idx="3"/>
          </p:nvPr>
        </p:nvSpPr>
        <p:spPr bwMode="auto">
          <a:xfrm>
            <a:off x="5838825" y="4962525"/>
            <a:ext cx="28956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Font typeface="Arial" charset="0"/>
              <a:buNone/>
              <a:defRPr sz="1200" b="0" smtClean="0">
                <a:latin typeface="Arial" charset="0"/>
                <a:ea typeface="宋体" charset="-122"/>
              </a:defRPr>
            </a:lvl1pPr>
          </a:lstStyle>
          <a:p>
            <a:pPr algn="ctr" defTabSz="914400" fontAlgn="base">
              <a:spcBef>
                <a:spcPct val="0"/>
              </a:spcBef>
              <a:spcAft>
                <a:spcPct val="0"/>
              </a:spcAft>
              <a:defRPr/>
            </a:pPr>
            <a:endParaRPr lang="zh-CN" altLang="zh-CN">
              <a:solidFill>
                <a:srgbClr val="30311D"/>
              </a:solidFill>
            </a:endParaRPr>
          </a:p>
        </p:txBody>
      </p:sp>
      <p:sp>
        <p:nvSpPr>
          <p:cNvPr id="1036" name="Rectangle 12"/>
          <p:cNvSpPr>
            <a:spLocks noGrp="1" noChangeArrowheads="1"/>
          </p:cNvSpPr>
          <p:nvPr>
            <p:ph type="sldNum" sz="quarter" idx="4"/>
          </p:nvPr>
        </p:nvSpPr>
        <p:spPr bwMode="auto">
          <a:xfrm>
            <a:off x="4187825" y="4962525"/>
            <a:ext cx="661988"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Font typeface="Arial" pitchFamily="34" charset="0"/>
              <a:buNone/>
              <a:defRPr sz="1200" b="0">
                <a:latin typeface="Arial" pitchFamily="34" charset="0"/>
                <a:ea typeface="宋体" pitchFamily="2" charset="-122"/>
              </a:defRPr>
            </a:lvl1pPr>
          </a:lstStyle>
          <a:p>
            <a:pPr defTabSz="914400" fontAlgn="base">
              <a:spcBef>
                <a:spcPct val="0"/>
              </a:spcBef>
              <a:spcAft>
                <a:spcPct val="0"/>
              </a:spcAft>
              <a:defRPr/>
            </a:pPr>
            <a:fld id="{4AFFD9E1-AAA7-44B0-969B-52472D2EEAAE}" type="slidenum">
              <a:rPr lang="en-US" altLang="zh-CN">
                <a:solidFill>
                  <a:srgbClr val="30311D"/>
                </a:solidFill>
              </a:rPr>
              <a:pPr defTabSz="914400" fontAlgn="base">
                <a:spcBef>
                  <a:spcPct val="0"/>
                </a:spcBef>
                <a:spcAft>
                  <a:spcPct val="0"/>
                </a:spcAft>
                <a:defRPr/>
              </a:pPr>
              <a:t>‹#›</a:t>
            </a:fld>
            <a:endParaRPr lang="en-US" altLang="zh-CN">
              <a:solidFill>
                <a:srgbClr val="30311D"/>
              </a:solidFill>
            </a:endParaRPr>
          </a:p>
        </p:txBody>
      </p:sp>
      <p:sp>
        <p:nvSpPr>
          <p:cNvPr id="1037" name="Oval 13"/>
          <p:cNvSpPr>
            <a:spLocks noChangeArrowheads="1"/>
          </p:cNvSpPr>
          <p:nvPr/>
        </p:nvSpPr>
        <p:spPr bwMode="auto">
          <a:xfrm>
            <a:off x="438150" y="1419226"/>
            <a:ext cx="619125" cy="460772"/>
          </a:xfrm>
          <a:prstGeom prst="ellipse">
            <a:avLst/>
          </a:prstGeom>
          <a:blipFill dpi="0" rotWithShape="1">
            <a:blip r:embed="rId15" cstate="print"/>
            <a:srcRect/>
            <a:stretch>
              <a:fillRect/>
            </a:stretch>
          </a:blipFill>
          <a:ln w="28575" cmpd="sng">
            <a:solidFill>
              <a:srgbClr val="F8F8F8">
                <a:alpha val="67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38" name="Oval 14"/>
          <p:cNvSpPr>
            <a:spLocks noChangeArrowheads="1"/>
          </p:cNvSpPr>
          <p:nvPr/>
        </p:nvSpPr>
        <p:spPr bwMode="auto">
          <a:xfrm>
            <a:off x="442913" y="236935"/>
            <a:ext cx="603250" cy="447675"/>
          </a:xfrm>
          <a:prstGeom prst="ellipse">
            <a:avLst/>
          </a:prstGeom>
          <a:blipFill dpi="0" rotWithShape="1">
            <a:blip r:embed="rId16" cstate="print"/>
            <a:srcRect/>
            <a:stretch>
              <a:fillRect/>
            </a:stretch>
          </a:blipFill>
          <a:ln w="57150" cmpd="sng">
            <a:solidFill>
              <a:srgbClr val="F8F8F8">
                <a:alpha val="67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sp>
        <p:nvSpPr>
          <p:cNvPr id="1039" name="Oval 15"/>
          <p:cNvSpPr>
            <a:spLocks noChangeArrowheads="1"/>
          </p:cNvSpPr>
          <p:nvPr/>
        </p:nvSpPr>
        <p:spPr bwMode="auto">
          <a:xfrm>
            <a:off x="430213" y="846535"/>
            <a:ext cx="603250" cy="445294"/>
          </a:xfrm>
          <a:prstGeom prst="ellipse">
            <a:avLst/>
          </a:prstGeom>
          <a:blipFill dpi="0" rotWithShape="1">
            <a:blip r:embed="rId17" cstate="print"/>
            <a:srcRect/>
            <a:stretch>
              <a:fillRect/>
            </a:stretch>
          </a:blipFill>
          <a:ln w="38100" cmpd="sng">
            <a:solidFill>
              <a:srgbClr val="F8F8F8">
                <a:alpha val="67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buFont typeface="Arial" charset="0"/>
              <a:defRPr b="1">
                <a:solidFill>
                  <a:schemeClr val="tx1"/>
                </a:solidFill>
                <a:latin typeface="Arial" charset="0"/>
              </a:defRPr>
            </a:lvl6pPr>
            <a:lvl7pPr marL="2971800" indent="-228600" algn="ctr" eaLnBrk="0" fontAlgn="base" hangingPunct="0">
              <a:spcBef>
                <a:spcPct val="0"/>
              </a:spcBef>
              <a:spcAft>
                <a:spcPct val="0"/>
              </a:spcAft>
              <a:buFont typeface="Arial" charset="0"/>
              <a:defRPr b="1">
                <a:solidFill>
                  <a:schemeClr val="tx1"/>
                </a:solidFill>
                <a:latin typeface="Arial" charset="0"/>
              </a:defRPr>
            </a:lvl7pPr>
            <a:lvl8pPr marL="3429000" indent="-228600" algn="ctr" eaLnBrk="0" fontAlgn="base" hangingPunct="0">
              <a:spcBef>
                <a:spcPct val="0"/>
              </a:spcBef>
              <a:spcAft>
                <a:spcPct val="0"/>
              </a:spcAft>
              <a:buFont typeface="Arial" charset="0"/>
              <a:defRPr b="1">
                <a:solidFill>
                  <a:schemeClr val="tx1"/>
                </a:solidFill>
                <a:latin typeface="Arial" charset="0"/>
              </a:defRPr>
            </a:lvl8pPr>
            <a:lvl9pPr marL="3886200" indent="-228600" algn="ctr" eaLnBrk="0" fontAlgn="base" hangingPunct="0">
              <a:spcBef>
                <a:spcPct val="0"/>
              </a:spcBef>
              <a:spcAft>
                <a:spcPct val="0"/>
              </a:spcAft>
              <a:buFont typeface="Arial" charset="0"/>
              <a:defRPr b="1">
                <a:solidFill>
                  <a:schemeClr val="tx1"/>
                </a:solidFill>
                <a:latin typeface="Arial" charset="0"/>
              </a:defRPr>
            </a:lvl9pPr>
          </a:lstStyle>
          <a:p>
            <a:pPr algn="ctr" defTabSz="914400" eaLnBrk="1" fontAlgn="base" hangingPunct="1">
              <a:spcBef>
                <a:spcPct val="0"/>
              </a:spcBef>
              <a:spcAft>
                <a:spcPct val="0"/>
              </a:spcAft>
              <a:buFont typeface="Arial" charset="0"/>
              <a:buNone/>
              <a:defRPr/>
            </a:pPr>
            <a:endParaRPr lang="zh-CN" altLang="zh-CN" smtClean="0">
              <a:solidFill>
                <a:srgbClr val="30311D"/>
              </a:solidFill>
              <a:ea typeface="宋体" charset="-122"/>
            </a:endParaRPr>
          </a:p>
        </p:txBody>
      </p:sp>
      <p:pic>
        <p:nvPicPr>
          <p:cNvPr id="16" name="Picture 2" descr="C:\Users\darren\Pictures\logo.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039357" y="4443958"/>
            <a:ext cx="896681" cy="4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34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5" r:id="rId12"/>
    <p:sldLayoutId id="2147483700"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5000"/>
        <a:buFont typeface="Wingdings" pitchFamily="2" charset="2"/>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itchFamily="2" charset="2"/>
        <a:buChar char="•"/>
        <a:defRPr sz="2800">
          <a:solidFill>
            <a:schemeClr val="tx2"/>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4pPr>
      <a:lvl5pPr marL="20574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5pPr>
      <a:lvl6pPr marL="25146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6pPr>
      <a:lvl7pPr marL="29718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7pPr>
      <a:lvl8pPr marL="34290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8pPr>
      <a:lvl9pPr marL="3886200" indent="-228600" algn="l" rtl="0" eaLnBrk="0" fontAlgn="base" hangingPunct="0">
        <a:spcBef>
          <a:spcPct val="20000"/>
        </a:spcBef>
        <a:spcAft>
          <a:spcPct val="0"/>
        </a:spcAft>
        <a:buClr>
          <a:schemeClr val="hlink"/>
        </a:buClr>
        <a:buSzPct val="85000"/>
        <a:buFont typeface="Wingdings" pitchFamily="2" charset="2"/>
        <a:buChar char="•"/>
        <a:defRPr sz="2000">
          <a:solidFill>
            <a:schemeClr val="tx2"/>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bwMode="white">
          <a:xfrm>
            <a:off x="0" y="0"/>
            <a:ext cx="9144000" cy="876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8" name="矩形 7"/>
          <p:cNvSpPr/>
          <p:nvPr/>
        </p:nvSpPr>
        <p:spPr>
          <a:xfrm>
            <a:off x="0" y="872832"/>
            <a:ext cx="9144000" cy="6163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9" name="矩形 8"/>
          <p:cNvSpPr/>
          <p:nvPr/>
        </p:nvSpPr>
        <p:spPr>
          <a:xfrm>
            <a:off x="0" y="936779"/>
            <a:ext cx="9144000" cy="6163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2" name="标题占位符 1"/>
          <p:cNvSpPr>
            <a:spLocks noGrp="1"/>
          </p:cNvSpPr>
          <p:nvPr>
            <p:ph type="title"/>
          </p:nvPr>
        </p:nvSpPr>
        <p:spPr>
          <a:xfrm>
            <a:off x="971550" y="85213"/>
            <a:ext cx="7200900" cy="777638"/>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971550" y="1371600"/>
            <a:ext cx="7200900" cy="3257550"/>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5843587" y="4781249"/>
            <a:ext cx="1110529"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9A3335-6331-4872-A8B7-ECD55539F4D0}" type="datetimeFigureOut">
              <a:rPr lang="en-US" altLang="zh-CN" smtClean="0"/>
              <a:pPr/>
              <a:t>4/25/2017</a:t>
            </a:fld>
            <a:endParaRPr lang="zh-CN" altLang="en-US"/>
          </a:p>
        </p:txBody>
      </p:sp>
      <p:sp>
        <p:nvSpPr>
          <p:cNvPr id="5" name="页脚占位符 4"/>
          <p:cNvSpPr>
            <a:spLocks noGrp="1"/>
          </p:cNvSpPr>
          <p:nvPr>
            <p:ph type="ftr" sz="quarter" idx="3"/>
          </p:nvPr>
        </p:nvSpPr>
        <p:spPr>
          <a:xfrm>
            <a:off x="971550" y="4781249"/>
            <a:ext cx="4682402" cy="205740"/>
          </a:xfrm>
          <a:prstGeom prst="rect">
            <a:avLst/>
          </a:prstGeom>
        </p:spPr>
        <p:txBody>
          <a:bodyPr vert="horz" lIns="91440" tIns="45720" rIns="91440" bIns="45720" rtlCol="0" anchor="ctr"/>
          <a:lstStyle>
            <a:lvl1pPr algn="l" latinLnBrk="0">
              <a:defRPr lang="zh-CN" sz="750">
                <a:solidFill>
                  <a:schemeClr val="tx1"/>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7143750" y="4781249"/>
            <a:ext cx="1028700"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F8E3F6-DE14-48B2-B2BC-6FABA9630FB8}" type="slidenum">
              <a:rPr lang="en-US" altLang="zh-CN" smtClean="0"/>
              <a:pPr/>
              <a:t>‹#›</a:t>
            </a:fld>
            <a:endParaRPr lang="en-US" altLang="zh-CN"/>
          </a:p>
        </p:txBody>
      </p:sp>
      <p:pic>
        <p:nvPicPr>
          <p:cNvPr id="10" name="图片 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
        <p:nvSpPr>
          <p:cNvPr id="11" name="矩形 10"/>
          <p:cNvSpPr/>
          <p:nvPr userDrawn="1"/>
        </p:nvSpPr>
        <p:spPr>
          <a:xfrm>
            <a:off x="0" y="0"/>
            <a:ext cx="9144000" cy="216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2" name="矩形 11"/>
          <p:cNvSpPr/>
          <p:nvPr userDrawn="1"/>
        </p:nvSpPr>
        <p:spPr>
          <a:xfrm flipV="1">
            <a:off x="0" y="5071500"/>
            <a:ext cx="9144000" cy="72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13" name="Picture 2" descr="C:\Users\darren\Pictures\logo.png"/>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238294" y="4462751"/>
            <a:ext cx="896681" cy="4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772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lang="zh-CN" sz="2400" kern="1200">
          <a:solidFill>
            <a:schemeClr val="bg1"/>
          </a:solidFill>
          <a:latin typeface="Microsoft YaHei UI" panose="020B0503020204020204" pitchFamily="34" charset="-122"/>
          <a:ea typeface="Microsoft YaHei UI" panose="020B0503020204020204" pitchFamily="34" charset="-122"/>
          <a:cs typeface="+mj-cs"/>
        </a:defRPr>
      </a:lvl1pPr>
    </p:titleStyle>
    <p:bodyStyle>
      <a:lvl1pPr marL="205740" indent="-205740" algn="l" defTabSz="685800" rtl="0" eaLnBrk="1" latinLnBrk="0" hangingPunct="1">
        <a:lnSpc>
          <a:spcPct val="90000"/>
        </a:lnSpc>
        <a:spcBef>
          <a:spcPts val="135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1pPr>
      <a:lvl2pPr marL="411480" indent="-171450" algn="l" defTabSz="685800" rtl="0" eaLnBrk="1" latinLnBrk="0" hangingPunct="1">
        <a:lnSpc>
          <a:spcPct val="90000"/>
        </a:lnSpc>
        <a:spcBef>
          <a:spcPts val="750"/>
        </a:spcBef>
        <a:buFont typeface="Arial" panose="020B0604020202020204" pitchFamily="34" charset="0"/>
        <a:buChar char="•"/>
        <a:defRPr lang="zh-CN" sz="1500" kern="1200">
          <a:solidFill>
            <a:schemeClr val="tx1"/>
          </a:solidFill>
          <a:latin typeface="Microsoft YaHei UI" panose="020B0503020204020204" pitchFamily="34" charset="-122"/>
          <a:ea typeface="Microsoft YaHei UI" panose="020B0503020204020204" pitchFamily="34" charset="-122"/>
          <a:cs typeface="+mn-cs"/>
        </a:defRPr>
      </a:lvl2pPr>
      <a:lvl3pPr marL="617220" indent="-171450" algn="l" defTabSz="685800" rtl="0" eaLnBrk="1" latinLnBrk="0" hangingPunct="1">
        <a:lnSpc>
          <a:spcPct val="90000"/>
        </a:lnSpc>
        <a:spcBef>
          <a:spcPts val="600"/>
        </a:spcBef>
        <a:buFont typeface="Arial" panose="020B0604020202020204" pitchFamily="34" charset="0"/>
        <a:buChar char="•"/>
        <a:defRPr lang="zh-CN" sz="1350" kern="1200">
          <a:solidFill>
            <a:schemeClr val="tx1"/>
          </a:solidFill>
          <a:latin typeface="Microsoft YaHei UI" panose="020B0503020204020204" pitchFamily="34" charset="-122"/>
          <a:ea typeface="Microsoft YaHei UI" panose="020B0503020204020204" pitchFamily="34" charset="-122"/>
          <a:cs typeface="+mn-cs"/>
        </a:defRPr>
      </a:lvl3pPr>
      <a:lvl4pPr marL="8229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4pPr>
      <a:lvl5pPr marL="9944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5pPr>
      <a:lvl6pPr marL="11658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6pPr>
      <a:lvl7pPr marL="13373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7pPr>
      <a:lvl8pPr marL="15087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8pPr>
      <a:lvl9pPr marL="16802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9pPr>
    </p:bodyStyle>
    <p:otherStyle>
      <a:defPPr>
        <a:defRPr lang="zh-CN"/>
      </a:defPPr>
      <a:lvl1pPr marL="0" algn="l" defTabSz="685800" rtl="0" eaLnBrk="1" latinLnBrk="0" hangingPunct="1">
        <a:defRPr lang="zh-CN" sz="1350" kern="1200">
          <a:solidFill>
            <a:schemeClr val="tx1"/>
          </a:solidFill>
          <a:latin typeface="+mn-lt"/>
          <a:ea typeface="+mn-ea"/>
          <a:cs typeface="+mn-cs"/>
        </a:defRPr>
      </a:lvl1pPr>
      <a:lvl2pPr marL="342900" algn="l" defTabSz="685800" rtl="0" eaLnBrk="1" latinLnBrk="0" hangingPunct="1">
        <a:defRPr lang="zh-CN" sz="1350" kern="1200">
          <a:solidFill>
            <a:schemeClr val="tx1"/>
          </a:solidFill>
          <a:latin typeface="+mn-lt"/>
          <a:ea typeface="+mn-ea"/>
          <a:cs typeface="+mn-cs"/>
        </a:defRPr>
      </a:lvl2pPr>
      <a:lvl3pPr marL="685800" algn="l" defTabSz="685800" rtl="0" eaLnBrk="1" latinLnBrk="0" hangingPunct="1">
        <a:defRPr lang="zh-CN" sz="1350" kern="1200">
          <a:solidFill>
            <a:schemeClr val="tx1"/>
          </a:solidFill>
          <a:latin typeface="+mn-lt"/>
          <a:ea typeface="+mn-ea"/>
          <a:cs typeface="+mn-cs"/>
        </a:defRPr>
      </a:lvl3pPr>
      <a:lvl4pPr marL="1028700" algn="l" defTabSz="685800" rtl="0" eaLnBrk="1" latinLnBrk="0" hangingPunct="1">
        <a:defRPr lang="zh-CN" sz="1350" kern="1200">
          <a:solidFill>
            <a:schemeClr val="tx1"/>
          </a:solidFill>
          <a:latin typeface="+mn-lt"/>
          <a:ea typeface="+mn-ea"/>
          <a:cs typeface="+mn-cs"/>
        </a:defRPr>
      </a:lvl4pPr>
      <a:lvl5pPr marL="1371600" algn="l" defTabSz="685800" rtl="0" eaLnBrk="1" latinLnBrk="0" hangingPunct="1">
        <a:defRPr lang="zh-CN" sz="1350" kern="1200">
          <a:solidFill>
            <a:schemeClr val="tx1"/>
          </a:solidFill>
          <a:latin typeface="+mn-lt"/>
          <a:ea typeface="+mn-ea"/>
          <a:cs typeface="+mn-cs"/>
        </a:defRPr>
      </a:lvl5pPr>
      <a:lvl6pPr marL="1714500" algn="l" defTabSz="685800" rtl="0" eaLnBrk="1" latinLnBrk="0" hangingPunct="1">
        <a:defRPr lang="zh-CN" sz="1350" kern="1200">
          <a:solidFill>
            <a:schemeClr val="tx1"/>
          </a:solidFill>
          <a:latin typeface="+mn-lt"/>
          <a:ea typeface="+mn-ea"/>
          <a:cs typeface="+mn-cs"/>
        </a:defRPr>
      </a:lvl6pPr>
      <a:lvl7pPr marL="2057400" algn="l" defTabSz="685800" rtl="0" eaLnBrk="1" latinLnBrk="0" hangingPunct="1">
        <a:defRPr lang="zh-CN" sz="1350" kern="1200">
          <a:solidFill>
            <a:schemeClr val="tx1"/>
          </a:solidFill>
          <a:latin typeface="+mn-lt"/>
          <a:ea typeface="+mn-ea"/>
          <a:cs typeface="+mn-cs"/>
        </a:defRPr>
      </a:lvl7pPr>
      <a:lvl8pPr marL="2400300" algn="l" defTabSz="685800" rtl="0" eaLnBrk="1" latinLnBrk="0" hangingPunct="1">
        <a:defRPr lang="zh-CN" sz="1350" kern="1200">
          <a:solidFill>
            <a:schemeClr val="tx1"/>
          </a:solidFill>
          <a:latin typeface="+mn-lt"/>
          <a:ea typeface="+mn-ea"/>
          <a:cs typeface="+mn-cs"/>
        </a:defRPr>
      </a:lvl8pPr>
      <a:lvl9pPr marL="2743200" algn="l" defTabSz="685800" rtl="0" eaLnBrk="1" latinLnBrk="0" hangingPunct="1">
        <a:defRPr lang="zh-CN"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bwMode="white">
          <a:xfrm>
            <a:off x="0" y="0"/>
            <a:ext cx="9144000" cy="876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8" name="矩形 7"/>
          <p:cNvSpPr/>
          <p:nvPr/>
        </p:nvSpPr>
        <p:spPr>
          <a:xfrm>
            <a:off x="0" y="872832"/>
            <a:ext cx="9144000" cy="6163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9" name="矩形 8"/>
          <p:cNvSpPr/>
          <p:nvPr/>
        </p:nvSpPr>
        <p:spPr>
          <a:xfrm>
            <a:off x="0" y="936779"/>
            <a:ext cx="9144000" cy="6163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2" name="标题占位符 1"/>
          <p:cNvSpPr>
            <a:spLocks noGrp="1"/>
          </p:cNvSpPr>
          <p:nvPr>
            <p:ph type="title"/>
          </p:nvPr>
        </p:nvSpPr>
        <p:spPr>
          <a:xfrm>
            <a:off x="971550" y="85213"/>
            <a:ext cx="7200900" cy="777638"/>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971550" y="1371600"/>
            <a:ext cx="7200900" cy="3257550"/>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5843587" y="4781249"/>
            <a:ext cx="1110529"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9A3335-6331-4872-A8B7-ECD55539F4D0}" type="datetimeFigureOut">
              <a:rPr lang="en-US" altLang="zh-CN" smtClean="0"/>
              <a:pPr/>
              <a:t>4/25/2017</a:t>
            </a:fld>
            <a:endParaRPr lang="zh-CN" altLang="en-US"/>
          </a:p>
        </p:txBody>
      </p:sp>
      <p:sp>
        <p:nvSpPr>
          <p:cNvPr id="5" name="页脚占位符 4"/>
          <p:cNvSpPr>
            <a:spLocks noGrp="1"/>
          </p:cNvSpPr>
          <p:nvPr>
            <p:ph type="ftr" sz="quarter" idx="3"/>
          </p:nvPr>
        </p:nvSpPr>
        <p:spPr>
          <a:xfrm>
            <a:off x="971550" y="4781249"/>
            <a:ext cx="4682402" cy="205740"/>
          </a:xfrm>
          <a:prstGeom prst="rect">
            <a:avLst/>
          </a:prstGeom>
        </p:spPr>
        <p:txBody>
          <a:bodyPr vert="horz" lIns="91440" tIns="45720" rIns="91440" bIns="45720" rtlCol="0" anchor="ctr"/>
          <a:lstStyle>
            <a:lvl1pPr algn="l" latinLnBrk="0">
              <a:defRPr lang="zh-CN" sz="750">
                <a:solidFill>
                  <a:schemeClr val="tx1"/>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7143750" y="4781249"/>
            <a:ext cx="1028700"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F8E3F6-DE14-48B2-B2BC-6FABA9630FB8}" type="slidenum">
              <a:rPr lang="en-US" altLang="zh-CN" smtClean="0"/>
              <a:pPr/>
              <a:t>‹#›</a:t>
            </a:fld>
            <a:endParaRPr lang="en-US" altLang="zh-CN"/>
          </a:p>
        </p:txBody>
      </p:sp>
      <p:pic>
        <p:nvPicPr>
          <p:cNvPr id="10" name="图片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
        <p:nvSpPr>
          <p:cNvPr id="11" name="矩形 10"/>
          <p:cNvSpPr/>
          <p:nvPr userDrawn="1"/>
        </p:nvSpPr>
        <p:spPr>
          <a:xfrm>
            <a:off x="0" y="0"/>
            <a:ext cx="9144000" cy="216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2" name="矩形 11"/>
          <p:cNvSpPr/>
          <p:nvPr userDrawn="1"/>
        </p:nvSpPr>
        <p:spPr>
          <a:xfrm flipV="1">
            <a:off x="0" y="5071500"/>
            <a:ext cx="9144000" cy="72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13" name="Picture 2" descr="C:\Users\darren\Pictures\logo.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238294" y="4462751"/>
            <a:ext cx="896681" cy="4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478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lang="zh-CN" sz="2400" kern="1200">
          <a:solidFill>
            <a:schemeClr val="bg1"/>
          </a:solidFill>
          <a:latin typeface="Microsoft YaHei UI" panose="020B0503020204020204" pitchFamily="34" charset="-122"/>
          <a:ea typeface="Microsoft YaHei UI" panose="020B0503020204020204" pitchFamily="34" charset="-122"/>
          <a:cs typeface="+mj-cs"/>
        </a:defRPr>
      </a:lvl1pPr>
    </p:titleStyle>
    <p:bodyStyle>
      <a:lvl1pPr marL="205740" indent="-205740" algn="l" defTabSz="685800" rtl="0" eaLnBrk="1" latinLnBrk="0" hangingPunct="1">
        <a:lnSpc>
          <a:spcPct val="90000"/>
        </a:lnSpc>
        <a:spcBef>
          <a:spcPts val="135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1pPr>
      <a:lvl2pPr marL="411480" indent="-171450" algn="l" defTabSz="685800" rtl="0" eaLnBrk="1" latinLnBrk="0" hangingPunct="1">
        <a:lnSpc>
          <a:spcPct val="90000"/>
        </a:lnSpc>
        <a:spcBef>
          <a:spcPts val="750"/>
        </a:spcBef>
        <a:buFont typeface="Arial" panose="020B0604020202020204" pitchFamily="34" charset="0"/>
        <a:buChar char="•"/>
        <a:defRPr lang="zh-CN" sz="1500" kern="1200">
          <a:solidFill>
            <a:schemeClr val="tx1"/>
          </a:solidFill>
          <a:latin typeface="Microsoft YaHei UI" panose="020B0503020204020204" pitchFamily="34" charset="-122"/>
          <a:ea typeface="Microsoft YaHei UI" panose="020B0503020204020204" pitchFamily="34" charset="-122"/>
          <a:cs typeface="+mn-cs"/>
        </a:defRPr>
      </a:lvl2pPr>
      <a:lvl3pPr marL="617220" indent="-171450" algn="l" defTabSz="685800" rtl="0" eaLnBrk="1" latinLnBrk="0" hangingPunct="1">
        <a:lnSpc>
          <a:spcPct val="90000"/>
        </a:lnSpc>
        <a:spcBef>
          <a:spcPts val="600"/>
        </a:spcBef>
        <a:buFont typeface="Arial" panose="020B0604020202020204" pitchFamily="34" charset="0"/>
        <a:buChar char="•"/>
        <a:defRPr lang="zh-CN" sz="1350" kern="1200">
          <a:solidFill>
            <a:schemeClr val="tx1"/>
          </a:solidFill>
          <a:latin typeface="Microsoft YaHei UI" panose="020B0503020204020204" pitchFamily="34" charset="-122"/>
          <a:ea typeface="Microsoft YaHei UI" panose="020B0503020204020204" pitchFamily="34" charset="-122"/>
          <a:cs typeface="+mn-cs"/>
        </a:defRPr>
      </a:lvl3pPr>
      <a:lvl4pPr marL="8229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4pPr>
      <a:lvl5pPr marL="9944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5pPr>
      <a:lvl6pPr marL="11658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6pPr>
      <a:lvl7pPr marL="13373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7pPr>
      <a:lvl8pPr marL="15087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8pPr>
      <a:lvl9pPr marL="16802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9pPr>
    </p:bodyStyle>
    <p:otherStyle>
      <a:defPPr>
        <a:defRPr lang="zh-CN"/>
      </a:defPPr>
      <a:lvl1pPr marL="0" algn="l" defTabSz="685800" rtl="0" eaLnBrk="1" latinLnBrk="0" hangingPunct="1">
        <a:defRPr lang="zh-CN" sz="1350" kern="1200">
          <a:solidFill>
            <a:schemeClr val="tx1"/>
          </a:solidFill>
          <a:latin typeface="+mn-lt"/>
          <a:ea typeface="+mn-ea"/>
          <a:cs typeface="+mn-cs"/>
        </a:defRPr>
      </a:lvl1pPr>
      <a:lvl2pPr marL="342900" algn="l" defTabSz="685800" rtl="0" eaLnBrk="1" latinLnBrk="0" hangingPunct="1">
        <a:defRPr lang="zh-CN" sz="1350" kern="1200">
          <a:solidFill>
            <a:schemeClr val="tx1"/>
          </a:solidFill>
          <a:latin typeface="+mn-lt"/>
          <a:ea typeface="+mn-ea"/>
          <a:cs typeface="+mn-cs"/>
        </a:defRPr>
      </a:lvl2pPr>
      <a:lvl3pPr marL="685800" algn="l" defTabSz="685800" rtl="0" eaLnBrk="1" latinLnBrk="0" hangingPunct="1">
        <a:defRPr lang="zh-CN" sz="1350" kern="1200">
          <a:solidFill>
            <a:schemeClr val="tx1"/>
          </a:solidFill>
          <a:latin typeface="+mn-lt"/>
          <a:ea typeface="+mn-ea"/>
          <a:cs typeface="+mn-cs"/>
        </a:defRPr>
      </a:lvl3pPr>
      <a:lvl4pPr marL="1028700" algn="l" defTabSz="685800" rtl="0" eaLnBrk="1" latinLnBrk="0" hangingPunct="1">
        <a:defRPr lang="zh-CN" sz="1350" kern="1200">
          <a:solidFill>
            <a:schemeClr val="tx1"/>
          </a:solidFill>
          <a:latin typeface="+mn-lt"/>
          <a:ea typeface="+mn-ea"/>
          <a:cs typeface="+mn-cs"/>
        </a:defRPr>
      </a:lvl4pPr>
      <a:lvl5pPr marL="1371600" algn="l" defTabSz="685800" rtl="0" eaLnBrk="1" latinLnBrk="0" hangingPunct="1">
        <a:defRPr lang="zh-CN" sz="1350" kern="1200">
          <a:solidFill>
            <a:schemeClr val="tx1"/>
          </a:solidFill>
          <a:latin typeface="+mn-lt"/>
          <a:ea typeface="+mn-ea"/>
          <a:cs typeface="+mn-cs"/>
        </a:defRPr>
      </a:lvl5pPr>
      <a:lvl6pPr marL="1714500" algn="l" defTabSz="685800" rtl="0" eaLnBrk="1" latinLnBrk="0" hangingPunct="1">
        <a:defRPr lang="zh-CN" sz="1350" kern="1200">
          <a:solidFill>
            <a:schemeClr val="tx1"/>
          </a:solidFill>
          <a:latin typeface="+mn-lt"/>
          <a:ea typeface="+mn-ea"/>
          <a:cs typeface="+mn-cs"/>
        </a:defRPr>
      </a:lvl6pPr>
      <a:lvl7pPr marL="2057400" algn="l" defTabSz="685800" rtl="0" eaLnBrk="1" latinLnBrk="0" hangingPunct="1">
        <a:defRPr lang="zh-CN" sz="1350" kern="1200">
          <a:solidFill>
            <a:schemeClr val="tx1"/>
          </a:solidFill>
          <a:latin typeface="+mn-lt"/>
          <a:ea typeface="+mn-ea"/>
          <a:cs typeface="+mn-cs"/>
        </a:defRPr>
      </a:lvl7pPr>
      <a:lvl8pPr marL="2400300" algn="l" defTabSz="685800" rtl="0" eaLnBrk="1" latinLnBrk="0" hangingPunct="1">
        <a:defRPr lang="zh-CN" sz="1350" kern="1200">
          <a:solidFill>
            <a:schemeClr val="tx1"/>
          </a:solidFill>
          <a:latin typeface="+mn-lt"/>
          <a:ea typeface="+mn-ea"/>
          <a:cs typeface="+mn-cs"/>
        </a:defRPr>
      </a:lvl8pPr>
      <a:lvl9pPr marL="2743200" algn="l" defTabSz="685800" rtl="0" eaLnBrk="1" latinLnBrk="0" hangingPunct="1">
        <a:defRPr lang="zh-CN"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bwMode="white">
          <a:xfrm>
            <a:off x="0" y="0"/>
            <a:ext cx="9144000" cy="876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8" name="矩形 7"/>
          <p:cNvSpPr/>
          <p:nvPr/>
        </p:nvSpPr>
        <p:spPr>
          <a:xfrm>
            <a:off x="0" y="872832"/>
            <a:ext cx="9144000" cy="6163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9" name="矩形 8"/>
          <p:cNvSpPr/>
          <p:nvPr/>
        </p:nvSpPr>
        <p:spPr>
          <a:xfrm>
            <a:off x="0" y="936779"/>
            <a:ext cx="9144000" cy="6163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UI" panose="020B0503020204020204" pitchFamily="34" charset="-122"/>
              <a:ea typeface="Microsoft YaHei UI" panose="020B0503020204020204" pitchFamily="34" charset="-122"/>
            </a:endParaRPr>
          </a:p>
        </p:txBody>
      </p:sp>
      <p:sp>
        <p:nvSpPr>
          <p:cNvPr id="2" name="标题占位符 1"/>
          <p:cNvSpPr>
            <a:spLocks noGrp="1"/>
          </p:cNvSpPr>
          <p:nvPr>
            <p:ph type="title"/>
          </p:nvPr>
        </p:nvSpPr>
        <p:spPr>
          <a:xfrm>
            <a:off x="971550" y="85213"/>
            <a:ext cx="7200900" cy="777638"/>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971550" y="1371600"/>
            <a:ext cx="7200900" cy="3257550"/>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5843587" y="4781249"/>
            <a:ext cx="1110529"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9A3335-6331-4872-A8B7-ECD55539F4D0}" type="datetimeFigureOut">
              <a:rPr lang="en-US" altLang="zh-CN" smtClean="0"/>
              <a:pPr/>
              <a:t>4/25/2017</a:t>
            </a:fld>
            <a:endParaRPr lang="zh-CN" altLang="en-US"/>
          </a:p>
        </p:txBody>
      </p:sp>
      <p:sp>
        <p:nvSpPr>
          <p:cNvPr id="5" name="页脚占位符 4"/>
          <p:cNvSpPr>
            <a:spLocks noGrp="1"/>
          </p:cNvSpPr>
          <p:nvPr>
            <p:ph type="ftr" sz="quarter" idx="3"/>
          </p:nvPr>
        </p:nvSpPr>
        <p:spPr>
          <a:xfrm>
            <a:off x="971550" y="4781249"/>
            <a:ext cx="4682402" cy="205740"/>
          </a:xfrm>
          <a:prstGeom prst="rect">
            <a:avLst/>
          </a:prstGeom>
        </p:spPr>
        <p:txBody>
          <a:bodyPr vert="horz" lIns="91440" tIns="45720" rIns="91440" bIns="45720" rtlCol="0" anchor="ctr"/>
          <a:lstStyle>
            <a:lvl1pPr algn="l" latinLnBrk="0">
              <a:defRPr lang="zh-CN" sz="750">
                <a:solidFill>
                  <a:schemeClr val="tx1"/>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7143750" y="4781249"/>
            <a:ext cx="1028700" cy="205740"/>
          </a:xfrm>
          <a:prstGeom prst="rect">
            <a:avLst/>
          </a:prstGeom>
        </p:spPr>
        <p:txBody>
          <a:bodyPr vert="horz" lIns="91440" tIns="45720" rIns="91440" bIns="45720" rtlCol="0" anchor="ctr"/>
          <a:lstStyle>
            <a:lvl1pPr algn="r" latinLnBrk="0">
              <a:defRPr lang="zh-CN" sz="750">
                <a:solidFill>
                  <a:schemeClr val="tx1"/>
                </a:solidFill>
                <a:latin typeface="Microsoft YaHei UI" panose="020B0503020204020204" pitchFamily="34" charset="-122"/>
                <a:ea typeface="Microsoft YaHei UI" panose="020B0503020204020204" pitchFamily="34" charset="-122"/>
              </a:defRPr>
            </a:lvl1pPr>
          </a:lstStyle>
          <a:p>
            <a:fld id="{A7F8E3F6-DE14-48B2-B2BC-6FABA9630FB8}" type="slidenum">
              <a:rPr lang="en-US" altLang="zh-CN" smtClean="0"/>
              <a:pPr/>
              <a:t>‹#›</a:t>
            </a:fld>
            <a:endParaRPr lang="en-US" altLang="zh-CN"/>
          </a:p>
        </p:txBody>
      </p:sp>
      <p:pic>
        <p:nvPicPr>
          <p:cNvPr id="10" name="图片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67982" y="4433839"/>
            <a:ext cx="838200" cy="600172"/>
          </a:xfrm>
          <a:prstGeom prst="rect">
            <a:avLst/>
          </a:prstGeom>
        </p:spPr>
      </p:pic>
      <p:sp>
        <p:nvSpPr>
          <p:cNvPr id="11" name="矩形 10"/>
          <p:cNvSpPr/>
          <p:nvPr userDrawn="1"/>
        </p:nvSpPr>
        <p:spPr>
          <a:xfrm>
            <a:off x="0" y="0"/>
            <a:ext cx="9144000" cy="216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2" name="矩形 11"/>
          <p:cNvSpPr/>
          <p:nvPr userDrawn="1"/>
        </p:nvSpPr>
        <p:spPr>
          <a:xfrm flipV="1">
            <a:off x="0" y="5071500"/>
            <a:ext cx="9144000" cy="72000"/>
          </a:xfrm>
          <a:prstGeom prst="rect">
            <a:avLst/>
          </a:prstGeom>
          <a:solidFill>
            <a:srgbClr val="255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13" name="Picture 2" descr="C:\Users\darren\Pictures\logo.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238294" y="4462751"/>
            <a:ext cx="896681" cy="4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32581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lang="zh-CN" sz="2400" kern="1200">
          <a:solidFill>
            <a:schemeClr val="bg1"/>
          </a:solidFill>
          <a:latin typeface="Microsoft YaHei UI" panose="020B0503020204020204" pitchFamily="34" charset="-122"/>
          <a:ea typeface="Microsoft YaHei UI" panose="020B0503020204020204" pitchFamily="34" charset="-122"/>
          <a:cs typeface="+mj-cs"/>
        </a:defRPr>
      </a:lvl1pPr>
    </p:titleStyle>
    <p:bodyStyle>
      <a:lvl1pPr marL="205740" indent="-205740" algn="l" defTabSz="685800" rtl="0" eaLnBrk="1" latinLnBrk="0" hangingPunct="1">
        <a:lnSpc>
          <a:spcPct val="90000"/>
        </a:lnSpc>
        <a:spcBef>
          <a:spcPts val="135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1pPr>
      <a:lvl2pPr marL="411480" indent="-171450" algn="l" defTabSz="685800" rtl="0" eaLnBrk="1" latinLnBrk="0" hangingPunct="1">
        <a:lnSpc>
          <a:spcPct val="90000"/>
        </a:lnSpc>
        <a:spcBef>
          <a:spcPts val="750"/>
        </a:spcBef>
        <a:buFont typeface="Arial" panose="020B0604020202020204" pitchFamily="34" charset="0"/>
        <a:buChar char="•"/>
        <a:defRPr lang="zh-CN" sz="1500" kern="1200">
          <a:solidFill>
            <a:schemeClr val="tx1"/>
          </a:solidFill>
          <a:latin typeface="Microsoft YaHei UI" panose="020B0503020204020204" pitchFamily="34" charset="-122"/>
          <a:ea typeface="Microsoft YaHei UI" panose="020B0503020204020204" pitchFamily="34" charset="-122"/>
          <a:cs typeface="+mn-cs"/>
        </a:defRPr>
      </a:lvl2pPr>
      <a:lvl3pPr marL="617220" indent="-171450" algn="l" defTabSz="685800" rtl="0" eaLnBrk="1" latinLnBrk="0" hangingPunct="1">
        <a:lnSpc>
          <a:spcPct val="90000"/>
        </a:lnSpc>
        <a:spcBef>
          <a:spcPts val="600"/>
        </a:spcBef>
        <a:buFont typeface="Arial" panose="020B0604020202020204" pitchFamily="34" charset="0"/>
        <a:buChar char="•"/>
        <a:defRPr lang="zh-CN" sz="1350" kern="1200">
          <a:solidFill>
            <a:schemeClr val="tx1"/>
          </a:solidFill>
          <a:latin typeface="Microsoft YaHei UI" panose="020B0503020204020204" pitchFamily="34" charset="-122"/>
          <a:ea typeface="Microsoft YaHei UI" panose="020B0503020204020204" pitchFamily="34" charset="-122"/>
          <a:cs typeface="+mn-cs"/>
        </a:defRPr>
      </a:lvl3pPr>
      <a:lvl4pPr marL="8229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4pPr>
      <a:lvl5pPr marL="9944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icrosoft YaHei UI" panose="020B0503020204020204" pitchFamily="34" charset="-122"/>
          <a:ea typeface="Microsoft YaHei UI" panose="020B0503020204020204" pitchFamily="34" charset="-122"/>
          <a:cs typeface="+mn-cs"/>
        </a:defRPr>
      </a:lvl5pPr>
      <a:lvl6pPr marL="11658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6pPr>
      <a:lvl7pPr marL="13373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7pPr>
      <a:lvl8pPr marL="150876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8pPr>
      <a:lvl9pPr marL="1680210" indent="-171450" algn="l" defTabSz="685800" rtl="0" eaLnBrk="1" latinLnBrk="0" hangingPunct="1">
        <a:lnSpc>
          <a:spcPct val="90000"/>
        </a:lnSpc>
        <a:spcBef>
          <a:spcPts val="600"/>
        </a:spcBef>
        <a:buFont typeface="Arial" panose="020B0604020202020204" pitchFamily="34" charset="0"/>
        <a:buChar char="•"/>
        <a:defRPr lang="zh-CN" sz="1200" kern="1200">
          <a:solidFill>
            <a:schemeClr val="tx1"/>
          </a:solidFill>
          <a:latin typeface="+mn-lt"/>
          <a:ea typeface="+mn-ea"/>
          <a:cs typeface="+mn-cs"/>
        </a:defRPr>
      </a:lvl9pPr>
    </p:bodyStyle>
    <p:otherStyle>
      <a:defPPr>
        <a:defRPr lang="zh-CN"/>
      </a:defPPr>
      <a:lvl1pPr marL="0" algn="l" defTabSz="685800" rtl="0" eaLnBrk="1" latinLnBrk="0" hangingPunct="1">
        <a:defRPr lang="zh-CN" sz="1350" kern="1200">
          <a:solidFill>
            <a:schemeClr val="tx1"/>
          </a:solidFill>
          <a:latin typeface="+mn-lt"/>
          <a:ea typeface="+mn-ea"/>
          <a:cs typeface="+mn-cs"/>
        </a:defRPr>
      </a:lvl1pPr>
      <a:lvl2pPr marL="342900" algn="l" defTabSz="685800" rtl="0" eaLnBrk="1" latinLnBrk="0" hangingPunct="1">
        <a:defRPr lang="zh-CN" sz="1350" kern="1200">
          <a:solidFill>
            <a:schemeClr val="tx1"/>
          </a:solidFill>
          <a:latin typeface="+mn-lt"/>
          <a:ea typeface="+mn-ea"/>
          <a:cs typeface="+mn-cs"/>
        </a:defRPr>
      </a:lvl2pPr>
      <a:lvl3pPr marL="685800" algn="l" defTabSz="685800" rtl="0" eaLnBrk="1" latinLnBrk="0" hangingPunct="1">
        <a:defRPr lang="zh-CN" sz="1350" kern="1200">
          <a:solidFill>
            <a:schemeClr val="tx1"/>
          </a:solidFill>
          <a:latin typeface="+mn-lt"/>
          <a:ea typeface="+mn-ea"/>
          <a:cs typeface="+mn-cs"/>
        </a:defRPr>
      </a:lvl3pPr>
      <a:lvl4pPr marL="1028700" algn="l" defTabSz="685800" rtl="0" eaLnBrk="1" latinLnBrk="0" hangingPunct="1">
        <a:defRPr lang="zh-CN" sz="1350" kern="1200">
          <a:solidFill>
            <a:schemeClr val="tx1"/>
          </a:solidFill>
          <a:latin typeface="+mn-lt"/>
          <a:ea typeface="+mn-ea"/>
          <a:cs typeface="+mn-cs"/>
        </a:defRPr>
      </a:lvl4pPr>
      <a:lvl5pPr marL="1371600" algn="l" defTabSz="685800" rtl="0" eaLnBrk="1" latinLnBrk="0" hangingPunct="1">
        <a:defRPr lang="zh-CN" sz="1350" kern="1200">
          <a:solidFill>
            <a:schemeClr val="tx1"/>
          </a:solidFill>
          <a:latin typeface="+mn-lt"/>
          <a:ea typeface="+mn-ea"/>
          <a:cs typeface="+mn-cs"/>
        </a:defRPr>
      </a:lvl5pPr>
      <a:lvl6pPr marL="1714500" algn="l" defTabSz="685800" rtl="0" eaLnBrk="1" latinLnBrk="0" hangingPunct="1">
        <a:defRPr lang="zh-CN" sz="1350" kern="1200">
          <a:solidFill>
            <a:schemeClr val="tx1"/>
          </a:solidFill>
          <a:latin typeface="+mn-lt"/>
          <a:ea typeface="+mn-ea"/>
          <a:cs typeface="+mn-cs"/>
        </a:defRPr>
      </a:lvl6pPr>
      <a:lvl7pPr marL="2057400" algn="l" defTabSz="685800" rtl="0" eaLnBrk="1" latinLnBrk="0" hangingPunct="1">
        <a:defRPr lang="zh-CN" sz="1350" kern="1200">
          <a:solidFill>
            <a:schemeClr val="tx1"/>
          </a:solidFill>
          <a:latin typeface="+mn-lt"/>
          <a:ea typeface="+mn-ea"/>
          <a:cs typeface="+mn-cs"/>
        </a:defRPr>
      </a:lvl7pPr>
      <a:lvl8pPr marL="2400300" algn="l" defTabSz="685800" rtl="0" eaLnBrk="1" latinLnBrk="0" hangingPunct="1">
        <a:defRPr lang="zh-CN" sz="1350" kern="1200">
          <a:solidFill>
            <a:schemeClr val="tx1"/>
          </a:solidFill>
          <a:latin typeface="+mn-lt"/>
          <a:ea typeface="+mn-ea"/>
          <a:cs typeface="+mn-cs"/>
        </a:defRPr>
      </a:lvl8pPr>
      <a:lvl9pPr marL="2743200" algn="l" defTabSz="685800" rtl="0" eaLnBrk="1" latinLnBrk="0" hangingPunct="1">
        <a:defRPr lang="zh-CN"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 Type="http://schemas.openxmlformats.org/officeDocument/2006/relationships/tags" Target="../tags/tag2.xml"/><Relationship Id="rId21" Type="http://schemas.openxmlformats.org/officeDocument/2006/relationships/tags" Target="../tags/tag20.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tags" Target="../tags/tag28.xml"/><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slideLayout" Target="../slideLayouts/slideLayout45.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8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hemeOverride" Target="../theme/themeOverride5.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116.png"/><Relationship Id="rId4" Type="http://schemas.openxmlformats.org/officeDocument/2006/relationships/slide" Target="slide22.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0" y="2859783"/>
            <a:ext cx="9144000" cy="117727"/>
            <a:chOff x="5544000" y="2967794"/>
            <a:chExt cx="3600000" cy="43263"/>
          </a:xfrm>
        </p:grpSpPr>
        <p:cxnSp>
          <p:nvCxnSpPr>
            <p:cNvPr id="15" name="直接连接符 14"/>
            <p:cNvCxnSpPr/>
            <p:nvPr/>
          </p:nvCxnSpPr>
          <p:spPr>
            <a:xfrm flipV="1">
              <a:off x="5544000" y="3011057"/>
              <a:ext cx="3600000" cy="0"/>
            </a:xfrm>
            <a:prstGeom prst="line">
              <a:avLst/>
            </a:prstGeom>
            <a:ln w="38100">
              <a:solidFill>
                <a:srgbClr val="25536E"/>
              </a:solidFill>
            </a:ln>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544000" y="2967794"/>
              <a:ext cx="3600000" cy="0"/>
            </a:xfrm>
            <a:prstGeom prst="line">
              <a:avLst/>
            </a:prstGeom>
            <a:ln w="38100">
              <a:solidFill>
                <a:srgbClr val="DCB056"/>
              </a:solidFill>
            </a:ln>
            <a:effectLst/>
          </p:spPr>
          <p:style>
            <a:lnRef idx="1">
              <a:schemeClr val="accent1"/>
            </a:lnRef>
            <a:fillRef idx="0">
              <a:schemeClr val="accent1"/>
            </a:fillRef>
            <a:effectRef idx="0">
              <a:schemeClr val="accent1"/>
            </a:effectRef>
            <a:fontRef idx="minor">
              <a:schemeClr val="tx1"/>
            </a:fontRef>
          </p:style>
        </p:cxnSp>
      </p:grpSp>
      <p:sp>
        <p:nvSpPr>
          <p:cNvPr id="5" name="TextBox 6"/>
          <p:cNvSpPr txBox="1"/>
          <p:nvPr/>
        </p:nvSpPr>
        <p:spPr>
          <a:xfrm>
            <a:off x="2811183" y="1397157"/>
            <a:ext cx="5451502" cy="1074182"/>
          </a:xfrm>
          <a:prstGeom prst="rect">
            <a:avLst/>
          </a:prstGeom>
          <a:noFill/>
        </p:spPr>
        <p:txBody>
          <a:bodyPr wrap="square" lIns="0" tIns="45719" rIns="0" bIns="45719"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3600" b="1" dirty="0"/>
              <a:t>专利信息分析与挖掘利用</a:t>
            </a:r>
            <a:endParaRPr lang="zh-CN" altLang="en-US" sz="3600" b="1" spc="-150" dirty="0">
              <a:solidFill>
                <a:srgbClr val="25536E"/>
              </a:solidFill>
              <a:latin typeface="+mj-ea"/>
              <a:ea typeface="+mj-ea"/>
            </a:endParaRPr>
          </a:p>
        </p:txBody>
      </p:sp>
      <p:pic>
        <p:nvPicPr>
          <p:cNvPr id="1026" name="Picture 2" descr="C:\Users\Administrator\Desktop\02.png"/>
          <p:cNvPicPr>
            <a:picLocks noChangeAspect="1" noChangeArrowheads="1"/>
          </p:cNvPicPr>
          <p:nvPr/>
        </p:nvPicPr>
        <p:blipFill>
          <a:blip r:embed="rId2" cstate="print"/>
          <a:srcRect/>
          <a:stretch>
            <a:fillRect/>
          </a:stretch>
        </p:blipFill>
        <p:spPr bwMode="auto">
          <a:xfrm>
            <a:off x="1010983" y="1073553"/>
            <a:ext cx="1800200" cy="1092479"/>
          </a:xfrm>
          <a:prstGeom prst="rect">
            <a:avLst/>
          </a:prstGeom>
          <a:noFill/>
        </p:spPr>
      </p:pic>
      <p:sp>
        <p:nvSpPr>
          <p:cNvPr id="2" name="矩形 1"/>
          <p:cNvSpPr/>
          <p:nvPr/>
        </p:nvSpPr>
        <p:spPr>
          <a:xfrm>
            <a:off x="2735796" y="3291830"/>
            <a:ext cx="3995936" cy="1323439"/>
          </a:xfrm>
          <a:prstGeom prst="rect">
            <a:avLst/>
          </a:prstGeom>
        </p:spPr>
        <p:txBody>
          <a:bodyPr wrap="square">
            <a:spAutoFit/>
          </a:bodyPr>
          <a:lstStyle/>
          <a:p>
            <a:pPr>
              <a:spcBef>
                <a:spcPct val="0"/>
              </a:spcBef>
            </a:pPr>
            <a:r>
              <a:rPr lang="zh-CN" altLang="en-US" sz="1600" dirty="0">
                <a:solidFill>
                  <a:srgbClr val="000000"/>
                </a:solidFill>
              </a:rPr>
              <a:t>王峻岭 </a:t>
            </a:r>
            <a:r>
              <a:rPr lang="en-US" altLang="zh-CN" sz="1600" dirty="0">
                <a:solidFill>
                  <a:srgbClr val="000000"/>
                </a:solidFill>
              </a:rPr>
              <a:t>Janice    </a:t>
            </a:r>
            <a:endParaRPr lang="en-US" altLang="zh-CN" sz="1600" dirty="0" smtClean="0">
              <a:solidFill>
                <a:srgbClr val="000000"/>
              </a:solidFill>
            </a:endParaRPr>
          </a:p>
          <a:p>
            <a:pPr>
              <a:spcBef>
                <a:spcPct val="0"/>
              </a:spcBef>
            </a:pPr>
            <a:r>
              <a:rPr lang="zh-CN" altLang="en-US" sz="1600" dirty="0" smtClean="0">
                <a:solidFill>
                  <a:srgbClr val="000000"/>
                </a:solidFill>
              </a:rPr>
              <a:t>广州奥凯信息咨询有限公司</a:t>
            </a:r>
            <a:r>
              <a:rPr lang="zh-CN" altLang="en-US" sz="1600" dirty="0">
                <a:solidFill>
                  <a:srgbClr val="000000"/>
                </a:solidFill>
              </a:rPr>
              <a:t/>
            </a:r>
            <a:br>
              <a:rPr lang="zh-CN" altLang="en-US" sz="1600" dirty="0">
                <a:solidFill>
                  <a:srgbClr val="000000"/>
                </a:solidFill>
              </a:rPr>
            </a:br>
            <a:r>
              <a:rPr lang="zh-CN" altLang="en-US" sz="1600" dirty="0" smtClean="0">
                <a:solidFill>
                  <a:srgbClr val="000000"/>
                </a:solidFill>
              </a:rPr>
              <a:t>电话</a:t>
            </a:r>
            <a:r>
              <a:rPr lang="en-US" altLang="zh-CN" sz="1600" dirty="0" smtClean="0">
                <a:solidFill>
                  <a:srgbClr val="000000"/>
                </a:solidFill>
              </a:rPr>
              <a:t>: 13922465012</a:t>
            </a:r>
            <a:r>
              <a:rPr lang="en-US" altLang="zh-CN" sz="1600" dirty="0">
                <a:solidFill>
                  <a:srgbClr val="000000"/>
                </a:solidFill>
              </a:rPr>
              <a:t/>
            </a:r>
            <a:br>
              <a:rPr lang="en-US" altLang="zh-CN" sz="1600" dirty="0">
                <a:solidFill>
                  <a:srgbClr val="000000"/>
                </a:solidFill>
              </a:rPr>
            </a:br>
            <a:r>
              <a:rPr lang="zh-CN" altLang="en-US" sz="1600" dirty="0" smtClean="0">
                <a:solidFill>
                  <a:srgbClr val="000000"/>
                </a:solidFill>
              </a:rPr>
              <a:t>邮件</a:t>
            </a:r>
            <a:r>
              <a:rPr lang="en-US" altLang="zh-CN" sz="1600" dirty="0" smtClean="0">
                <a:solidFill>
                  <a:srgbClr val="000000"/>
                </a:solidFill>
              </a:rPr>
              <a:t>: </a:t>
            </a:r>
            <a:r>
              <a:rPr lang="en-US" altLang="zh-CN" sz="1600" dirty="0">
                <a:solidFill>
                  <a:srgbClr val="000000"/>
                </a:solidFill>
              </a:rPr>
              <a:t>janice@ourchem.com</a:t>
            </a:r>
            <a:br>
              <a:rPr lang="en-US" altLang="zh-CN" sz="1600" dirty="0">
                <a:solidFill>
                  <a:srgbClr val="000000"/>
                </a:solidFill>
              </a:rPr>
            </a:br>
            <a:r>
              <a:rPr lang="zh-CN" altLang="en-US" sz="1600" dirty="0" smtClean="0">
                <a:solidFill>
                  <a:srgbClr val="000000"/>
                </a:solidFill>
              </a:rPr>
              <a:t>网址</a:t>
            </a:r>
            <a:r>
              <a:rPr lang="en-US" altLang="zh-CN" sz="1600" dirty="0" smtClean="0">
                <a:solidFill>
                  <a:srgbClr val="000000"/>
                </a:solidFill>
              </a:rPr>
              <a:t>: </a:t>
            </a:r>
            <a:r>
              <a:rPr lang="en-US" altLang="zh-CN" sz="1600" dirty="0">
                <a:solidFill>
                  <a:srgbClr val="000000"/>
                </a:solidFill>
              </a:rPr>
              <a:t>www.ourchem.com</a:t>
            </a:r>
            <a:endParaRPr lang="zh-CN" altLang="en-US" sz="16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defRPr/>
            </a:pPr>
            <a:r>
              <a:rPr lang="zh-CN" altLang="en-US" dirty="0"/>
              <a:t>创新驱动发展战略</a:t>
            </a:r>
          </a:p>
        </p:txBody>
      </p:sp>
      <p:sp>
        <p:nvSpPr>
          <p:cNvPr id="3" name="内容占位符 2"/>
          <p:cNvSpPr>
            <a:spLocks noGrp="1"/>
          </p:cNvSpPr>
          <p:nvPr>
            <p:ph idx="4294967295"/>
          </p:nvPr>
        </p:nvSpPr>
        <p:spPr>
          <a:xfrm>
            <a:off x="1115616" y="987574"/>
            <a:ext cx="6792686" cy="3186113"/>
          </a:xfrm>
          <a:prstGeom prst="rect">
            <a:avLst/>
          </a:prstGeom>
        </p:spPr>
        <p:txBody>
          <a:bodyPr>
            <a:normAutofit fontScale="92500" lnSpcReduction="10000"/>
          </a:bodyPr>
          <a:lstStyle/>
          <a:p>
            <a:pPr>
              <a:lnSpc>
                <a:spcPct val="140000"/>
              </a:lnSpc>
              <a:defRPr/>
            </a:pPr>
            <a:r>
              <a:rPr lang="en-US" altLang="zh-CN" sz="1800" b="1" dirty="0"/>
              <a:t>2012</a:t>
            </a:r>
            <a:r>
              <a:rPr lang="zh-CN" altLang="en-US" sz="1800" b="1" dirty="0"/>
              <a:t>年，“十八大”明确提出：“</a:t>
            </a:r>
            <a:r>
              <a:rPr lang="zh-CN" altLang="en-US" sz="1800" b="1" dirty="0">
                <a:solidFill>
                  <a:srgbClr val="FF0000"/>
                </a:solidFill>
              </a:rPr>
              <a:t>科技创新</a:t>
            </a:r>
            <a:r>
              <a:rPr lang="zh-CN" altLang="en-US" sz="1800" b="1" dirty="0"/>
              <a:t>是提高社会生产力和综合国力的战略支撑，必须摆在国家发展全局的核心位置。”</a:t>
            </a:r>
            <a:endParaRPr lang="en-US" altLang="zh-CN" sz="1800" b="1" dirty="0">
              <a:solidFill>
                <a:srgbClr val="A50021"/>
              </a:solidFill>
              <a:latin typeface="仿宋_GB2312" pitchFamily="49" charset="-122"/>
              <a:ea typeface="仿宋_GB2312" pitchFamily="49" charset="-122"/>
            </a:endParaRPr>
          </a:p>
          <a:p>
            <a:r>
              <a:rPr lang="zh-CN" altLang="en-US" sz="1800" b="1" dirty="0"/>
              <a:t>“创新驱动发展”战略有两层含义</a:t>
            </a:r>
            <a:r>
              <a:rPr lang="zh-CN" altLang="en-US" sz="1800" dirty="0"/>
              <a:t>：</a:t>
            </a:r>
          </a:p>
          <a:p>
            <a:pPr lvl="2">
              <a:lnSpc>
                <a:spcPct val="150000"/>
              </a:lnSpc>
            </a:pPr>
            <a:r>
              <a:rPr lang="zh-CN" altLang="en-US" dirty="0"/>
              <a:t>一是中国未来的发展要靠科技创新驱动，而不是传统的劳动力以及资源能源驱动；</a:t>
            </a:r>
          </a:p>
          <a:p>
            <a:pPr lvl="2">
              <a:lnSpc>
                <a:spcPct val="150000"/>
              </a:lnSpc>
            </a:pPr>
            <a:r>
              <a:rPr lang="zh-CN" altLang="en-US" dirty="0"/>
              <a:t>二是创新的目的是为了驱动发展，而不是为了发表高水平论文。</a:t>
            </a:r>
          </a:p>
          <a:p>
            <a:endParaRPr lang="zh-CN" altLang="en-US" dirty="0"/>
          </a:p>
        </p:txBody>
      </p:sp>
    </p:spTree>
    <p:extLst>
      <p:ext uri="{BB962C8B-B14F-4D97-AF65-F5344CB8AC3E}">
        <p14:creationId xmlns:p14="http://schemas.microsoft.com/office/powerpoint/2010/main" val="627866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努力创建知识产权强国</a:t>
            </a:r>
            <a:endParaRPr lang="zh-CN" altLang="en-US" dirty="0"/>
          </a:p>
        </p:txBody>
      </p:sp>
      <p:sp>
        <p:nvSpPr>
          <p:cNvPr id="3" name="内容占位符 2"/>
          <p:cNvSpPr>
            <a:spLocks noGrp="1"/>
          </p:cNvSpPr>
          <p:nvPr>
            <p:ph idx="4294967295"/>
          </p:nvPr>
        </p:nvSpPr>
        <p:spPr>
          <a:xfrm>
            <a:off x="519057" y="1080067"/>
            <a:ext cx="4233863" cy="3394472"/>
          </a:xfrm>
          <a:prstGeom prst="rect">
            <a:avLst/>
          </a:prstGeom>
        </p:spPr>
        <p:txBody>
          <a:bodyPr>
            <a:normAutofit/>
          </a:bodyPr>
          <a:lstStyle/>
          <a:p>
            <a:r>
              <a:rPr lang="en-US" altLang="zh-CN" sz="1800" dirty="0"/>
              <a:t>2014</a:t>
            </a:r>
            <a:r>
              <a:rPr lang="zh-CN" altLang="en-US" sz="1800" dirty="0"/>
              <a:t>年</a:t>
            </a:r>
            <a:r>
              <a:rPr lang="en-US" altLang="zh-CN" sz="1800" dirty="0"/>
              <a:t>7</a:t>
            </a:r>
            <a:r>
              <a:rPr lang="zh-CN" altLang="en-US" sz="1800" dirty="0"/>
              <a:t>月</a:t>
            </a:r>
            <a:r>
              <a:rPr lang="en-US" altLang="zh-CN" sz="1800" dirty="0"/>
              <a:t>11</a:t>
            </a:r>
            <a:r>
              <a:rPr lang="zh-CN" altLang="en-US" sz="1800" dirty="0"/>
              <a:t>日，国务院总理李克强在会见世界知识产权组织总干事高锐时，提出“</a:t>
            </a:r>
            <a:r>
              <a:rPr lang="zh-CN" altLang="en-US" sz="1800" b="1" u="sng" dirty="0"/>
              <a:t>努力建设知识产权强国</a:t>
            </a:r>
            <a:r>
              <a:rPr lang="zh-CN" altLang="en-US" sz="1800" dirty="0"/>
              <a:t>”。标志着我国的知识产权发展已开启新一轮深刻变化，战略定位正在从成为知识产权发展水平“较高的国家”转向建设“知识产权强国”。由此，围绕知识产权的创造、运用、管理、保护等环节，我国有望进一步破除瓶颈，汲取经验，顺应国际趋势，与领先地区对接。</a:t>
            </a:r>
          </a:p>
        </p:txBody>
      </p:sp>
      <p:pic>
        <p:nvPicPr>
          <p:cNvPr id="246786" name="Picture 2" descr="http://www.gov.cn/guowuyuan/site1/20140711/a41f72693f6e1529f886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9739" y="1537001"/>
            <a:ext cx="3105611" cy="2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7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9057" y="152645"/>
            <a:ext cx="8105886" cy="438156"/>
          </a:xfrm>
        </p:spPr>
        <p:txBody>
          <a:bodyPr/>
          <a:lstStyle/>
          <a:p>
            <a:r>
              <a:rPr lang="zh-CN" altLang="en-US" b="1" dirty="0" smtClean="0">
                <a:latin typeface="微软雅黑" panose="020B0503020204020204" pitchFamily="34" charset="-122"/>
                <a:ea typeface="微软雅黑" panose="020B0503020204020204" pitchFamily="34" charset="-122"/>
              </a:rPr>
              <a:t>国家将逐步实行严格的知识产权保护制度</a:t>
            </a:r>
            <a:endParaRPr lang="zh-CN" altLang="en-US"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4294967295"/>
          </p:nvPr>
        </p:nvSpPr>
        <p:spPr>
          <a:xfrm>
            <a:off x="105591" y="1080223"/>
            <a:ext cx="2148511" cy="3939800"/>
          </a:xfrm>
          <a:prstGeom prst="rect">
            <a:avLst/>
          </a:prstGeom>
          <a:solidFill>
            <a:schemeClr val="accent5">
              <a:lumMod val="40000"/>
              <a:lumOff val="60000"/>
            </a:schemeClr>
          </a:solidFill>
        </p:spPr>
        <p:txBody>
          <a:bodyPr>
            <a:normAutofit fontScale="40000" lnSpcReduction="20000"/>
          </a:bodyPr>
          <a:lstStyle/>
          <a:p>
            <a:pPr>
              <a:lnSpc>
                <a:spcPct val="150000"/>
              </a:lnSpc>
            </a:pPr>
            <a:r>
              <a:rPr lang="en-US" altLang="zh-CN" dirty="0" smtClean="0"/>
              <a:t>2015</a:t>
            </a:r>
            <a:r>
              <a:rPr lang="zh-CN" altLang="en-US" dirty="0" smtClean="0"/>
              <a:t>年</a:t>
            </a:r>
            <a:r>
              <a:rPr lang="en-US" altLang="zh-CN" dirty="0" smtClean="0"/>
              <a:t>3</a:t>
            </a:r>
            <a:r>
              <a:rPr lang="zh-CN" altLang="en-US" dirty="0" smtClean="0"/>
              <a:t>月，发布</a:t>
            </a:r>
            <a:r>
              <a:rPr lang="en-US" altLang="zh-CN" dirty="0" smtClean="0"/>
              <a:t>《</a:t>
            </a:r>
            <a:r>
              <a:rPr lang="zh-CN" altLang="en-US" dirty="0" smtClean="0"/>
              <a:t>中共中央 国务院关于深化体制机制改革加快实施创新驱动发展战略的若干意见</a:t>
            </a:r>
            <a:r>
              <a:rPr lang="en-US" altLang="zh-CN" dirty="0" smtClean="0"/>
              <a:t>》</a:t>
            </a:r>
            <a:r>
              <a:rPr lang="zh-CN" altLang="en-US" dirty="0" smtClean="0"/>
              <a:t>（中发</a:t>
            </a:r>
            <a:r>
              <a:rPr lang="zh-CN" altLang="zh-CN" dirty="0" smtClean="0"/>
              <a:t>〔</a:t>
            </a:r>
            <a:r>
              <a:rPr lang="en-US" altLang="zh-CN" dirty="0" smtClean="0"/>
              <a:t>2015</a:t>
            </a:r>
            <a:r>
              <a:rPr lang="zh-CN" altLang="zh-CN" dirty="0" smtClean="0"/>
              <a:t>〕</a:t>
            </a:r>
            <a:r>
              <a:rPr lang="en-US" altLang="zh-CN" dirty="0" smtClean="0"/>
              <a:t>8</a:t>
            </a:r>
            <a:r>
              <a:rPr lang="zh-CN" altLang="zh-CN" dirty="0" smtClean="0"/>
              <a:t>号</a:t>
            </a:r>
            <a:r>
              <a:rPr lang="zh-CN" altLang="en-US" dirty="0" smtClean="0"/>
              <a:t>）明确提出，实行严格的知识产权保护制度</a:t>
            </a:r>
            <a:r>
              <a:rPr lang="zh-CN" altLang="en-US" dirty="0"/>
              <a:t>，</a:t>
            </a:r>
            <a:r>
              <a:rPr lang="zh-CN" altLang="en-US" dirty="0" smtClean="0"/>
              <a:t>“</a:t>
            </a:r>
            <a:r>
              <a:rPr lang="zh-CN" altLang="en-US" dirty="0">
                <a:solidFill>
                  <a:srgbClr val="FF0000"/>
                </a:solidFill>
              </a:rPr>
              <a:t>让知识产权制度成为激励创新的基本保障</a:t>
            </a:r>
            <a:r>
              <a:rPr lang="en-US" altLang="zh-CN" dirty="0"/>
              <a:t>…</a:t>
            </a:r>
            <a:r>
              <a:rPr lang="zh-CN" altLang="en-US" dirty="0">
                <a:solidFill>
                  <a:srgbClr val="FF0000"/>
                </a:solidFill>
              </a:rPr>
              <a:t>实行严格的知识产权保护制度</a:t>
            </a:r>
            <a:r>
              <a:rPr lang="zh-CN" altLang="en-US" dirty="0" smtClean="0"/>
              <a:t>”。</a:t>
            </a:r>
            <a:endParaRPr lang="zh-CN" alt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899" y="1080223"/>
            <a:ext cx="6858000" cy="91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899" y="1848678"/>
            <a:ext cx="3807211" cy="329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799" y="1848678"/>
            <a:ext cx="2986993" cy="331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rot="19267397">
            <a:off x="5010507" y="2481189"/>
            <a:ext cx="1408988" cy="623248"/>
          </a:xfrm>
          <a:prstGeom prst="rect">
            <a:avLst/>
          </a:prstGeom>
          <a:noFill/>
        </p:spPr>
        <p:txBody>
          <a:bodyPr wrap="squar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36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r>
              <a:rPr lang="zh-CN" altLang="en-US" sz="36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号文</a:t>
            </a:r>
          </a:p>
        </p:txBody>
      </p:sp>
    </p:spTree>
    <p:extLst>
      <p:ext uri="{BB962C8B-B14F-4D97-AF65-F5344CB8AC3E}">
        <p14:creationId xmlns:p14="http://schemas.microsoft.com/office/powerpoint/2010/main" val="197223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sp>
      <p:pic>
        <p:nvPicPr>
          <p:cNvPr id="4" name="图片 3"/>
          <p:cNvPicPr>
            <a:picLocks noChangeAspect="1"/>
          </p:cNvPicPr>
          <p:nvPr/>
        </p:nvPicPr>
        <p:blipFill>
          <a:blip r:embed="rId2"/>
          <a:stretch>
            <a:fillRect/>
          </a:stretch>
        </p:blipFill>
        <p:spPr>
          <a:xfrm>
            <a:off x="1" y="696186"/>
            <a:ext cx="4735286" cy="4447315"/>
          </a:xfrm>
          <a:prstGeom prst="rect">
            <a:avLst/>
          </a:prstGeom>
        </p:spPr>
      </p:pic>
      <p:pic>
        <p:nvPicPr>
          <p:cNvPr id="8" name="图片 7"/>
          <p:cNvPicPr>
            <a:picLocks noChangeAspect="1"/>
          </p:cNvPicPr>
          <p:nvPr/>
        </p:nvPicPr>
        <p:blipFill>
          <a:blip r:embed="rId3"/>
          <a:stretch>
            <a:fillRect/>
          </a:stretch>
        </p:blipFill>
        <p:spPr>
          <a:xfrm>
            <a:off x="1" y="4352"/>
            <a:ext cx="9143999" cy="691833"/>
          </a:xfrm>
          <a:prstGeom prst="rect">
            <a:avLst/>
          </a:prstGeom>
        </p:spPr>
      </p:pic>
      <p:pic>
        <p:nvPicPr>
          <p:cNvPr id="9" name="图片 8"/>
          <p:cNvPicPr>
            <a:picLocks noChangeAspect="1"/>
          </p:cNvPicPr>
          <p:nvPr/>
        </p:nvPicPr>
        <p:blipFill>
          <a:blip r:embed="rId4"/>
          <a:stretch>
            <a:fillRect/>
          </a:stretch>
        </p:blipFill>
        <p:spPr>
          <a:xfrm>
            <a:off x="4684356" y="859525"/>
            <a:ext cx="4510576" cy="4202441"/>
          </a:xfrm>
          <a:prstGeom prst="rect">
            <a:avLst/>
          </a:prstGeom>
        </p:spPr>
      </p:pic>
      <p:sp>
        <p:nvSpPr>
          <p:cNvPr id="10" name="矩形 9"/>
          <p:cNvSpPr/>
          <p:nvPr/>
        </p:nvSpPr>
        <p:spPr>
          <a:xfrm rot="19267397">
            <a:off x="3741547" y="2528596"/>
            <a:ext cx="1408988" cy="1177245"/>
          </a:xfrm>
          <a:prstGeom prst="rect">
            <a:avLst/>
          </a:prstGeom>
          <a:noFill/>
        </p:spPr>
        <p:txBody>
          <a:bodyPr wrap="squar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36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71</a:t>
            </a:r>
            <a:r>
              <a:rPr lang="zh-CN" altLang="en-US" sz="36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号文</a:t>
            </a:r>
          </a:p>
        </p:txBody>
      </p:sp>
    </p:spTree>
    <p:extLst>
      <p:ext uri="{BB962C8B-B14F-4D97-AF65-F5344CB8AC3E}">
        <p14:creationId xmlns:p14="http://schemas.microsoft.com/office/powerpoint/2010/main" val="743977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3" name="内容占位符 2"/>
          <p:cNvSpPr>
            <a:spLocks noGrp="1"/>
          </p:cNvSpPr>
          <p:nvPr>
            <p:ph idx="4294967295"/>
          </p:nvPr>
        </p:nvSpPr>
        <p:spPr>
          <a:xfrm>
            <a:off x="6466114" y="817893"/>
            <a:ext cx="2525486" cy="3577973"/>
          </a:xfrm>
          <a:prstGeom prst="rect">
            <a:avLst/>
          </a:prstGeom>
        </p:spPr>
        <p:txBody>
          <a:bodyPr>
            <a:normAutofit fontScale="77500" lnSpcReduction="20000"/>
          </a:bodyPr>
          <a:lstStyle/>
          <a:p>
            <a:r>
              <a:rPr lang="en-US" altLang="zh-CN" dirty="0" smtClean="0"/>
              <a:t>2015</a:t>
            </a:r>
            <a:r>
              <a:rPr lang="zh-CN" altLang="en-US" dirty="0" smtClean="0"/>
              <a:t>年</a:t>
            </a:r>
            <a:r>
              <a:rPr lang="en-US" altLang="zh-CN" dirty="0" smtClean="0"/>
              <a:t>8</a:t>
            </a:r>
            <a:r>
              <a:rPr lang="zh-CN" altLang="en-US" dirty="0" smtClean="0"/>
              <a:t>月</a:t>
            </a:r>
            <a:r>
              <a:rPr lang="en-US" altLang="zh-CN" dirty="0" smtClean="0"/>
              <a:t>30</a:t>
            </a:r>
            <a:r>
              <a:rPr lang="zh-CN" altLang="en-US" dirty="0" smtClean="0"/>
              <a:t>日，</a:t>
            </a:r>
            <a:r>
              <a:rPr lang="en-US" altLang="zh-CN" dirty="0" smtClean="0"/>
              <a:t>《</a:t>
            </a:r>
            <a:r>
              <a:rPr lang="zh-CN" altLang="en-US" dirty="0" smtClean="0"/>
              <a:t>促进科技成果转化法</a:t>
            </a:r>
            <a:r>
              <a:rPr lang="en-US" altLang="zh-CN" dirty="0" smtClean="0"/>
              <a:t>》</a:t>
            </a:r>
            <a:r>
              <a:rPr lang="zh-CN" altLang="en-US" dirty="0" smtClean="0"/>
              <a:t>修正</a:t>
            </a:r>
            <a:endParaRPr lang="en-US" altLang="zh-CN" dirty="0" smtClean="0"/>
          </a:p>
          <a:p>
            <a:r>
              <a:rPr lang="zh-CN" altLang="en-US" dirty="0" smtClean="0"/>
              <a:t>“此促进次</a:t>
            </a:r>
            <a:r>
              <a:rPr lang="zh-CN" altLang="en-US" dirty="0"/>
              <a:t>法律修改的最大亮点在科研人员的激励与分配上。</a:t>
            </a:r>
            <a:r>
              <a:rPr lang="zh-CN" altLang="en-US" dirty="0" smtClean="0"/>
              <a:t>”</a:t>
            </a:r>
            <a:r>
              <a:rPr lang="zh-CN" altLang="en-US" dirty="0"/>
              <a:t>法律保障，</a:t>
            </a:r>
            <a:r>
              <a:rPr lang="en-US" altLang="zh-CN" dirty="0"/>
              <a:t>50%</a:t>
            </a:r>
            <a:r>
              <a:rPr lang="zh-CN" altLang="en-US" dirty="0"/>
              <a:t>成收益</a:t>
            </a:r>
            <a:r>
              <a:rPr lang="zh-CN" altLang="en-US" dirty="0" smtClean="0"/>
              <a:t>下限。</a:t>
            </a:r>
            <a:endParaRPr lang="zh-CN" altLang="en-US" dirty="0"/>
          </a:p>
          <a:p>
            <a:endParaRPr lang="zh-CN" altLang="en-US" dirty="0"/>
          </a:p>
          <a:p>
            <a:endParaRPr lang="zh-CN" altLang="en-US" dirty="0"/>
          </a:p>
        </p:txBody>
      </p:sp>
      <p:sp>
        <p:nvSpPr>
          <p:cNvPr id="4" name="灯片编号占位符 3"/>
          <p:cNvSpPr>
            <a:spLocks noGrp="1"/>
          </p:cNvSpPr>
          <p:nvPr>
            <p:ph type="sldNum" sz="quarter" idx="4294967295"/>
          </p:nvPr>
        </p:nvSpPr>
        <p:spPr>
          <a:xfrm>
            <a:off x="7086600" y="4767263"/>
            <a:ext cx="2057400" cy="273844"/>
          </a:xfrm>
          <a:prstGeom prst="rect">
            <a:avLst/>
          </a:prstGeom>
        </p:spPr>
        <p:txBody>
          <a:bodyPr/>
          <a:lstStyle/>
          <a:p>
            <a:pPr>
              <a:defRPr/>
            </a:pPr>
            <a:fld id="{BFF9C15C-7DB6-4033-8CBB-B53C0A6411FE}" type="slidenum">
              <a:rPr lang="zh-CN" altLang="en-US" smtClean="0"/>
              <a:pPr>
                <a:defRPr/>
              </a:pPr>
              <a:t>14</a:t>
            </a:fld>
            <a:endParaRPr lang="zh-CN"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7893"/>
            <a:ext cx="6324599" cy="366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871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创造</a:t>
            </a:r>
            <a:r>
              <a:rPr lang="en-US" altLang="zh-CN" dirty="0" smtClean="0"/>
              <a:t>-</a:t>
            </a:r>
            <a:r>
              <a:rPr lang="zh-CN" altLang="en-US" dirty="0" smtClean="0"/>
              <a:t>保护</a:t>
            </a:r>
            <a:r>
              <a:rPr lang="en-US" altLang="zh-CN" dirty="0" smtClean="0"/>
              <a:t>-</a:t>
            </a:r>
            <a:r>
              <a:rPr lang="zh-CN" altLang="en-US" dirty="0" smtClean="0"/>
              <a:t>运用</a:t>
            </a:r>
            <a:r>
              <a:rPr lang="en-US" altLang="zh-CN" dirty="0" smtClean="0"/>
              <a:t>-</a:t>
            </a:r>
            <a:r>
              <a:rPr lang="zh-CN" altLang="en-US" dirty="0" smtClean="0"/>
              <a:t>管理</a:t>
            </a:r>
            <a:r>
              <a:rPr lang="en-US" altLang="zh-CN" dirty="0" smtClean="0"/>
              <a:t>-</a:t>
            </a:r>
            <a:r>
              <a:rPr lang="zh-CN" altLang="en-US" b="1" dirty="0" smtClean="0">
                <a:solidFill>
                  <a:srgbClr val="FF0000"/>
                </a:solidFill>
              </a:rPr>
              <a:t>服务</a:t>
            </a:r>
            <a:endParaRPr lang="zh-CN" altLang="en-US" b="1" dirty="0">
              <a:solidFill>
                <a:srgbClr val="FF0000"/>
              </a:solidFill>
            </a:endParaRPr>
          </a:p>
        </p:txBody>
      </p:sp>
      <p:sp>
        <p:nvSpPr>
          <p:cNvPr id="3" name="内容占位符 2"/>
          <p:cNvSpPr>
            <a:spLocks noGrp="1"/>
          </p:cNvSpPr>
          <p:nvPr>
            <p:ph idx="1"/>
          </p:nvPr>
        </p:nvSpPr>
        <p:spPr>
          <a:xfrm>
            <a:off x="883376" y="1273628"/>
            <a:ext cx="7200900" cy="3257550"/>
          </a:xfrm>
        </p:spPr>
        <p:txBody>
          <a:bodyPr>
            <a:normAutofit fontScale="70000" lnSpcReduction="20000"/>
          </a:bodyPr>
          <a:lstStyle/>
          <a:p>
            <a:pPr marL="0" indent="0" eaLnBrk="0" fontAlgn="base" hangingPunct="0">
              <a:spcBef>
                <a:spcPct val="0"/>
              </a:spcBef>
              <a:spcAft>
                <a:spcPct val="0"/>
              </a:spcAft>
              <a:buNone/>
            </a:pPr>
            <a:r>
              <a:rPr lang="zh-CN" altLang="zh-CN" b="1" dirty="0">
                <a:solidFill>
                  <a:srgbClr val="222222"/>
                </a:solidFill>
                <a:latin typeface="Arial" panose="020B0604020202020204" pitchFamily="34" charset="0"/>
                <a:ea typeface="inherit"/>
              </a:rPr>
              <a:t>习近平主持召开深改小组第三十次会议，强调要多推四种</a:t>
            </a:r>
            <a:r>
              <a:rPr lang="zh-CN" altLang="zh-CN" b="1" dirty="0" smtClean="0">
                <a:solidFill>
                  <a:srgbClr val="222222"/>
                </a:solidFill>
                <a:latin typeface="Arial" panose="020B0604020202020204" pitchFamily="34" charset="0"/>
                <a:ea typeface="inherit"/>
              </a:rPr>
              <a:t>改革</a:t>
            </a:r>
          </a:p>
          <a:p>
            <a:pPr marL="0" indent="0" eaLnBrk="0" fontAlgn="base" hangingPunct="0">
              <a:spcBef>
                <a:spcPct val="0"/>
              </a:spcBef>
              <a:spcAft>
                <a:spcPct val="0"/>
              </a:spcAft>
              <a:buNone/>
            </a:pPr>
            <a:r>
              <a:rPr lang="zh-CN" altLang="zh-CN" dirty="0">
                <a:latin typeface="Arial" panose="020B0604020202020204" pitchFamily="34" charset="0"/>
                <a:ea typeface="inherit"/>
                <a:cs typeface="Arial" panose="020B0604020202020204" pitchFamily="34" charset="0"/>
              </a:rPr>
              <a:t>澎湃</a:t>
            </a:r>
            <a:r>
              <a:rPr lang="zh-CN" altLang="zh-CN" dirty="0" smtClean="0">
                <a:latin typeface="Arial" panose="020B0604020202020204" pitchFamily="34" charset="0"/>
                <a:ea typeface="inherit"/>
                <a:cs typeface="Arial" panose="020B0604020202020204" pitchFamily="34" charset="0"/>
              </a:rPr>
              <a:t>新闻20</a:t>
            </a:r>
            <a:r>
              <a:rPr lang="en-US" altLang="zh-CN" dirty="0" smtClean="0">
                <a:latin typeface="Arial" panose="020B0604020202020204" pitchFamily="34" charset="0"/>
                <a:ea typeface="inherit"/>
                <a:cs typeface="Arial" panose="020B0604020202020204" pitchFamily="34" charset="0"/>
              </a:rPr>
              <a:t>16</a:t>
            </a:r>
            <a:r>
              <a:rPr lang="zh-CN" altLang="zh-CN" dirty="0" smtClean="0">
                <a:latin typeface="Arial" panose="020B0604020202020204" pitchFamily="34" charset="0"/>
                <a:ea typeface="inherit"/>
                <a:cs typeface="Arial" panose="020B0604020202020204" pitchFamily="34" charset="0"/>
              </a:rPr>
              <a:t>-12-5</a:t>
            </a:r>
            <a:endParaRPr lang="zh-CN" altLang="zh-CN" dirty="0">
              <a:ea typeface="inherit"/>
            </a:endParaRPr>
          </a:p>
          <a:p>
            <a:r>
              <a:rPr lang="zh-CN" altLang="en-US" dirty="0"/>
              <a:t>会议强调，开展知识产权综合管理改革试点，要紧扣创新发展需求，发挥专利、商标、版权等知识产权的引领作用，打通</a:t>
            </a:r>
            <a:r>
              <a:rPr lang="zh-CN" altLang="en-US" b="1" dirty="0">
                <a:solidFill>
                  <a:srgbClr val="FF0000"/>
                </a:solidFill>
              </a:rPr>
              <a:t>知识产权创造、运用、保护、管理、服务全链条</a:t>
            </a:r>
            <a:r>
              <a:rPr lang="zh-CN" altLang="en-US" dirty="0"/>
              <a:t>，建立高效的知识产权综合管理体制，构建便民利民的知识产权公共服务体系，探索支撑创新发展的知识产权运行机制，推动形成权界清晰、分工合理、责权一致、运转高效的体制机制。</a:t>
            </a:r>
          </a:p>
        </p:txBody>
      </p:sp>
      <p:sp>
        <p:nvSpPr>
          <p:cNvPr id="5" name="Rectangle 4"/>
          <p:cNvSpPr>
            <a:spLocks noChangeArrowheads="1"/>
          </p:cNvSpPr>
          <p:nvPr/>
        </p:nvSpPr>
        <p:spPr bwMode="auto">
          <a:xfrm>
            <a:off x="0" y="44493"/>
            <a:ext cx="65" cy="2539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zh-CN" altLang="zh-CN" sz="825" dirty="0">
                <a:solidFill>
                  <a:srgbClr val="507DAF"/>
                </a:solidFill>
                <a:ea typeface="inherit"/>
                <a:cs typeface="Arial" panose="020B0604020202020204" pitchFamily="34" charset="0"/>
              </a:rPr>
              <a:t/>
            </a:r>
            <a:br>
              <a:rPr lang="zh-CN" altLang="zh-CN" sz="825" dirty="0">
                <a:solidFill>
                  <a:srgbClr val="507DAF"/>
                </a:solidFill>
                <a:ea typeface="inherit"/>
                <a:cs typeface="Arial" panose="020B0604020202020204" pitchFamily="34" charset="0"/>
              </a:rPr>
            </a:br>
            <a:endParaRPr lang="zh-CN" altLang="zh-CN" sz="825" dirty="0">
              <a:solidFill>
                <a:srgbClr val="507DAF"/>
              </a:solidFill>
              <a:ea typeface="inherit"/>
              <a:cs typeface="Arial" panose="020B0604020202020204" pitchFamily="34" charset="0"/>
            </a:endParaRPr>
          </a:p>
        </p:txBody>
      </p:sp>
    </p:spTree>
    <p:extLst>
      <p:ext uri="{BB962C8B-B14F-4D97-AF65-F5344CB8AC3E}">
        <p14:creationId xmlns:p14="http://schemas.microsoft.com/office/powerpoint/2010/main" val="21552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302163"/>
            <a:ext cx="5257800" cy="3295370"/>
          </a:xfrm>
          <a:prstGeom prst="rect">
            <a:avLst/>
          </a:prstGeom>
        </p:spPr>
      </p:pic>
      <p:sp>
        <p:nvSpPr>
          <p:cNvPr id="4" name="矩形 3"/>
          <p:cNvSpPr/>
          <p:nvPr/>
        </p:nvSpPr>
        <p:spPr>
          <a:xfrm>
            <a:off x="5466522" y="302163"/>
            <a:ext cx="3677478" cy="2092881"/>
          </a:xfrm>
          <a:prstGeom prst="rect">
            <a:avLst/>
          </a:prstGeom>
          <a:ln>
            <a:solidFill>
              <a:schemeClr val="bg1">
                <a:lumMod val="65000"/>
              </a:schemeClr>
            </a:solidFill>
          </a:ln>
        </p:spPr>
        <p:txBody>
          <a:bodyPr wrap="square">
            <a:spAutoFit/>
          </a:bodyPr>
          <a:lstStyle/>
          <a:p>
            <a:pPr algn="ctr">
              <a:spcBef>
                <a:spcPts val="1275"/>
              </a:spcBef>
              <a:spcAft>
                <a:spcPts val="1238"/>
              </a:spcAft>
            </a:pPr>
            <a:r>
              <a:rPr lang="zh-CN" altLang="zh-CN" sz="1500" b="1" kern="2200" dirty="0">
                <a:solidFill>
                  <a:srgbClr val="FF0000"/>
                </a:solidFill>
                <a:latin typeface="Cambria" panose="02040503050406030204" pitchFamily="18" charset="0"/>
                <a:ea typeface="宋体" panose="02010600030101010101" pitchFamily="2" charset="-122"/>
              </a:rPr>
              <a:t>《关于实行以增加知识价值为导向分配政策的若干意见》</a:t>
            </a:r>
            <a:endParaRPr lang="en-US" altLang="zh-CN" sz="1500" b="1" kern="2200" dirty="0">
              <a:solidFill>
                <a:srgbClr val="FF0000"/>
              </a:solidFill>
              <a:latin typeface="Cambria" panose="02040503050406030204" pitchFamily="18" charset="0"/>
              <a:ea typeface="宋体" panose="02010600030101010101" pitchFamily="2" charset="-122"/>
            </a:endParaRPr>
          </a:p>
          <a:p>
            <a:r>
              <a:rPr lang="zh-CN" altLang="zh-CN" sz="1500" dirty="0"/>
              <a:t>中共中央办公厅　国务院办公厅印发</a:t>
            </a:r>
          </a:p>
          <a:p>
            <a:r>
              <a:rPr lang="zh-CN" altLang="zh-CN" sz="1500" dirty="0"/>
              <a:t>　　为加快实施创新驱动发展战略，激发科研人员创新创业积极性，在全社会营造尊重劳动、尊重知识、尊重人才、尊重创造的氛围，现就实行以增加知识价值为导向的分配政策提出以下意见</a:t>
            </a:r>
            <a:r>
              <a:rPr lang="zh-CN" altLang="zh-CN" sz="1500" dirty="0"/>
              <a:t>。</a:t>
            </a:r>
            <a:endParaRPr lang="zh-CN" altLang="zh-CN" sz="1500" dirty="0"/>
          </a:p>
        </p:txBody>
      </p:sp>
      <p:sp>
        <p:nvSpPr>
          <p:cNvPr id="5" name="矩形 4"/>
          <p:cNvSpPr/>
          <p:nvPr/>
        </p:nvSpPr>
        <p:spPr>
          <a:xfrm>
            <a:off x="5466522" y="2715766"/>
            <a:ext cx="3677478" cy="553998"/>
          </a:xfrm>
          <a:prstGeom prst="rect">
            <a:avLst/>
          </a:prstGeom>
          <a:ln>
            <a:solidFill>
              <a:schemeClr val="bg1">
                <a:lumMod val="65000"/>
              </a:schemeClr>
            </a:solidFill>
          </a:ln>
        </p:spPr>
        <p:txBody>
          <a:bodyPr wrap="square">
            <a:spAutoFit/>
          </a:bodyPr>
          <a:lstStyle/>
          <a:p>
            <a:pPr algn="ctr">
              <a:spcBef>
                <a:spcPts val="1275"/>
              </a:spcBef>
              <a:spcAft>
                <a:spcPts val="1238"/>
              </a:spcAft>
            </a:pPr>
            <a:r>
              <a:rPr lang="zh-CN" altLang="zh-CN" sz="1500" b="1" kern="2200" dirty="0">
                <a:solidFill>
                  <a:srgbClr val="FF0000"/>
                </a:solidFill>
                <a:latin typeface="Cambria" panose="02040503050406030204" pitchFamily="18" charset="0"/>
                <a:ea typeface="宋体" panose="02010600030101010101" pitchFamily="2" charset="-122"/>
              </a:rPr>
              <a:t>《国家知识产权局、科技部关于职务发明条例草案（送审稿）》</a:t>
            </a:r>
            <a:endParaRPr lang="zh-CN" altLang="zh-CN" sz="1500" b="1" kern="2200" dirty="0">
              <a:solidFill>
                <a:srgbClr val="FF0000"/>
              </a:solidFill>
              <a:latin typeface="Cambria" panose="02040503050406030204" pitchFamily="18" charset="0"/>
              <a:ea typeface="宋体" panose="02010600030101010101" pitchFamily="2" charset="-122"/>
            </a:endParaRPr>
          </a:p>
        </p:txBody>
      </p:sp>
      <p:sp>
        <p:nvSpPr>
          <p:cNvPr id="6" name="矩形 5"/>
          <p:cNvSpPr/>
          <p:nvPr/>
        </p:nvSpPr>
        <p:spPr>
          <a:xfrm>
            <a:off x="5466522" y="3597533"/>
            <a:ext cx="3607904" cy="1105431"/>
          </a:xfrm>
          <a:prstGeom prst="rect">
            <a:avLst/>
          </a:prstGeom>
          <a:solidFill>
            <a:schemeClr val="bg1"/>
          </a:solidFill>
          <a:ln>
            <a:solidFill>
              <a:schemeClr val="bg1">
                <a:lumMod val="65000"/>
              </a:schemeClr>
            </a:solidFill>
          </a:ln>
        </p:spPr>
        <p:txBody>
          <a:bodyPr wrap="square">
            <a:spAutoFit/>
          </a:bodyPr>
          <a:lstStyle/>
          <a:p>
            <a:pPr algn="ctr">
              <a:spcBef>
                <a:spcPts val="1275"/>
              </a:spcBef>
              <a:spcAft>
                <a:spcPts val="1238"/>
              </a:spcAft>
            </a:pPr>
            <a:r>
              <a:rPr lang="zh-CN" altLang="zh-CN" sz="1500" b="1" kern="2200" dirty="0">
                <a:solidFill>
                  <a:srgbClr val="FF0000"/>
                </a:solidFill>
                <a:latin typeface="Cambria" panose="02040503050406030204" pitchFamily="18" charset="0"/>
                <a:ea typeface="宋体" panose="02010600030101010101" pitchFamily="2" charset="-122"/>
              </a:rPr>
              <a:t>《教育部科技部关于加强高等学校科技成果转移转化工作的若干意见》</a:t>
            </a:r>
          </a:p>
          <a:p>
            <a:pPr algn="ctr">
              <a:spcBef>
                <a:spcPts val="1275"/>
              </a:spcBef>
              <a:spcAft>
                <a:spcPts val="1238"/>
              </a:spcAft>
            </a:pPr>
            <a:r>
              <a:rPr lang="zh-CN" altLang="zh-CN" sz="1500" b="1" kern="2200" dirty="0">
                <a:solidFill>
                  <a:srgbClr val="FF0000"/>
                </a:solidFill>
                <a:latin typeface="Cambria" panose="02040503050406030204" pitchFamily="18" charset="0"/>
                <a:ea typeface="宋体" panose="02010600030101010101" pitchFamily="2" charset="-122"/>
              </a:rPr>
              <a:t>教技〔</a:t>
            </a:r>
            <a:r>
              <a:rPr lang="en-US" altLang="zh-CN" sz="1500" b="1" kern="2200" dirty="0">
                <a:solidFill>
                  <a:srgbClr val="FF0000"/>
                </a:solidFill>
                <a:latin typeface="Cambria" panose="02040503050406030204" pitchFamily="18" charset="0"/>
                <a:ea typeface="宋体" panose="02010600030101010101" pitchFamily="2" charset="-122"/>
              </a:rPr>
              <a:t>2016</a:t>
            </a:r>
            <a:r>
              <a:rPr lang="zh-CN" altLang="zh-CN" sz="1500" b="1" kern="2200" dirty="0">
                <a:solidFill>
                  <a:srgbClr val="FF0000"/>
                </a:solidFill>
                <a:latin typeface="Cambria" panose="02040503050406030204" pitchFamily="18" charset="0"/>
                <a:ea typeface="宋体" panose="02010600030101010101" pitchFamily="2" charset="-122"/>
              </a:rPr>
              <a:t>〕</a:t>
            </a:r>
            <a:r>
              <a:rPr lang="en-US" altLang="zh-CN" sz="1500" b="1" kern="2200" dirty="0">
                <a:solidFill>
                  <a:srgbClr val="FF0000"/>
                </a:solidFill>
                <a:latin typeface="Cambria" panose="02040503050406030204" pitchFamily="18" charset="0"/>
                <a:ea typeface="宋体" panose="02010600030101010101" pitchFamily="2" charset="-122"/>
              </a:rPr>
              <a:t>3</a:t>
            </a:r>
            <a:r>
              <a:rPr lang="zh-CN" altLang="zh-CN" sz="1500" b="1" kern="2200" dirty="0">
                <a:solidFill>
                  <a:srgbClr val="FF0000"/>
                </a:solidFill>
                <a:latin typeface="Cambria" panose="02040503050406030204" pitchFamily="18" charset="0"/>
                <a:ea typeface="宋体" panose="02010600030101010101" pitchFamily="2" charset="-122"/>
              </a:rPr>
              <a:t>号</a:t>
            </a:r>
          </a:p>
        </p:txBody>
      </p:sp>
      <p:pic>
        <p:nvPicPr>
          <p:cNvPr id="7" name="图片 6"/>
          <p:cNvPicPr>
            <a:picLocks noChangeAspect="1"/>
          </p:cNvPicPr>
          <p:nvPr/>
        </p:nvPicPr>
        <p:blipFill>
          <a:blip r:embed="rId3"/>
          <a:stretch>
            <a:fillRect/>
          </a:stretch>
        </p:blipFill>
        <p:spPr>
          <a:xfrm>
            <a:off x="179512" y="3252297"/>
            <a:ext cx="2884646" cy="1444423"/>
          </a:xfrm>
          <a:prstGeom prst="rect">
            <a:avLst/>
          </a:prstGeom>
        </p:spPr>
      </p:pic>
    </p:spTree>
    <p:extLst>
      <p:ext uri="{BB962C8B-B14F-4D97-AF65-F5344CB8AC3E}">
        <p14:creationId xmlns:p14="http://schemas.microsoft.com/office/powerpoint/2010/main" val="253637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000" b="1" dirty="0" smtClean="0"/>
              <a:t>要  点</a:t>
            </a:r>
            <a:endParaRPr lang="zh-CN" altLang="en-US" sz="4000" b="1" dirty="0"/>
          </a:p>
        </p:txBody>
      </p:sp>
      <p:sp>
        <p:nvSpPr>
          <p:cNvPr id="4" name="矩形 20"/>
          <p:cNvSpPr>
            <a:spLocks noChangeArrowheads="1"/>
          </p:cNvSpPr>
          <p:nvPr/>
        </p:nvSpPr>
        <p:spPr bwMode="auto">
          <a:xfrm>
            <a:off x="1640314" y="1737943"/>
            <a:ext cx="6549010" cy="567230"/>
          </a:xfrm>
          <a:prstGeom prst="rect">
            <a:avLst/>
          </a:prstGeom>
          <a:solidFill>
            <a:srgbClr val="57AB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b="1" dirty="0" smtClean="0">
                <a:latin typeface="微软雅黑" pitchFamily="34" charset="-122"/>
                <a:ea typeface="微软雅黑" pitchFamily="34" charset="-122"/>
                <a:sym typeface="微软雅黑" pitchFamily="34" charset="-122"/>
              </a:rPr>
              <a:t>2. </a:t>
            </a:r>
            <a:r>
              <a:rPr lang="zh-CN" altLang="en-US" sz="2800" b="1" dirty="0" smtClean="0">
                <a:latin typeface="微软雅黑" pitchFamily="34" charset="-122"/>
                <a:ea typeface="微软雅黑" pitchFamily="34" charset="-122"/>
              </a:rPr>
              <a:t>现状</a:t>
            </a:r>
            <a:r>
              <a:rPr lang="zh-CN" altLang="en-US" sz="2800" b="1" dirty="0">
                <a:latin typeface="微软雅黑" pitchFamily="34" charset="-122"/>
                <a:ea typeface="微软雅黑" pitchFamily="34" charset="-122"/>
              </a:rPr>
              <a:t>：技术与专利的矛盾与统一</a:t>
            </a:r>
            <a:endParaRPr lang="en-US" altLang="zh-CN" sz="2800" b="1" dirty="0">
              <a:latin typeface="微软雅黑" pitchFamily="34" charset="-122"/>
              <a:ea typeface="微软雅黑" pitchFamily="34" charset="-122"/>
            </a:endParaRPr>
          </a:p>
        </p:txBody>
      </p:sp>
      <p:sp>
        <p:nvSpPr>
          <p:cNvPr id="5" name="矩形 21"/>
          <p:cNvSpPr>
            <a:spLocks noChangeArrowheads="1"/>
          </p:cNvSpPr>
          <p:nvPr/>
        </p:nvSpPr>
        <p:spPr bwMode="auto">
          <a:xfrm>
            <a:off x="1640314" y="3269300"/>
            <a:ext cx="6551357" cy="567228"/>
          </a:xfrm>
          <a:prstGeom prst="rect">
            <a:avLst/>
          </a:prstGeom>
          <a:solidFill>
            <a:srgbClr val="0062C4"/>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4. </a:t>
            </a:r>
            <a:r>
              <a:rPr lang="zh-CN" altLang="en-US" sz="2800" dirty="0" smtClean="0">
                <a:solidFill>
                  <a:srgbClr val="FFFFFF"/>
                </a:solidFill>
                <a:latin typeface="微软雅黑" pitchFamily="34" charset="-122"/>
                <a:ea typeface="微软雅黑" pitchFamily="34" charset="-122"/>
                <a:sym typeface="微软雅黑" pitchFamily="34" charset="-122"/>
              </a:rPr>
              <a:t>专利分析的思路与方法</a:t>
            </a:r>
            <a:endParaRPr lang="zh-CN" altLang="en-US" sz="2800" dirty="0">
              <a:latin typeface="Arial" charset="0"/>
            </a:endParaRPr>
          </a:p>
        </p:txBody>
      </p:sp>
      <p:sp>
        <p:nvSpPr>
          <p:cNvPr id="6" name="矩形 20"/>
          <p:cNvSpPr>
            <a:spLocks noChangeArrowheads="1"/>
          </p:cNvSpPr>
          <p:nvPr/>
        </p:nvSpPr>
        <p:spPr bwMode="auto">
          <a:xfrm>
            <a:off x="1640314" y="2510599"/>
            <a:ext cx="6532708" cy="582764"/>
          </a:xfrm>
          <a:prstGeom prst="rect">
            <a:avLst/>
          </a:prstGeom>
          <a:solidFill>
            <a:srgbClr val="158A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3. </a:t>
            </a:r>
            <a:r>
              <a:rPr lang="zh-CN" altLang="en-US" sz="2800" dirty="0" smtClean="0">
                <a:solidFill>
                  <a:srgbClr val="FFFFFF"/>
                </a:solidFill>
                <a:latin typeface="微软雅黑" pitchFamily="34" charset="-122"/>
                <a:ea typeface="微软雅黑" pitchFamily="34" charset="-122"/>
                <a:sym typeface="微软雅黑" pitchFamily="34" charset="-122"/>
              </a:rPr>
              <a:t>透过案例看实质</a:t>
            </a:r>
            <a:endParaRPr lang="zh-CN" altLang="en-US" sz="2800" dirty="0">
              <a:latin typeface="Arial" charset="0"/>
            </a:endParaRPr>
          </a:p>
        </p:txBody>
      </p:sp>
      <p:sp>
        <p:nvSpPr>
          <p:cNvPr id="7" name="矩形 21"/>
          <p:cNvSpPr>
            <a:spLocks noChangeArrowheads="1"/>
          </p:cNvSpPr>
          <p:nvPr/>
        </p:nvSpPr>
        <p:spPr bwMode="auto">
          <a:xfrm>
            <a:off x="1630758" y="4023322"/>
            <a:ext cx="6548707" cy="996700"/>
          </a:xfrm>
          <a:prstGeom prst="rect">
            <a:avLst/>
          </a:prstGeom>
          <a:solidFill>
            <a:srgbClr val="004D9A"/>
          </a:solidFill>
          <a:ln>
            <a:noFill/>
          </a:ln>
          <a:extLst/>
        </p:spPr>
        <p:txBody>
          <a:bodyPr lIns="91438" tIns="45719" rIns="91438" bIns="45719" anchor="ctr"/>
          <a:lstStyle/>
          <a:p>
            <a:pPr>
              <a:spcBef>
                <a:spcPct val="0"/>
              </a:spcBef>
            </a:pPr>
            <a:r>
              <a:rPr lang="en-US" altLang="zh-CN" sz="2800" dirty="0">
                <a:solidFill>
                  <a:srgbClr val="FFFFFF"/>
                </a:solidFill>
                <a:latin typeface="微软雅黑" pitchFamily="34" charset="-122"/>
                <a:ea typeface="微软雅黑" pitchFamily="34" charset="-122"/>
                <a:sym typeface="微软雅黑" pitchFamily="34" charset="-122"/>
              </a:rPr>
              <a:t> 5. </a:t>
            </a:r>
            <a:r>
              <a:rPr lang="zh-CN" altLang="en-US" sz="2800" dirty="0">
                <a:solidFill>
                  <a:srgbClr val="FFFFFF"/>
                </a:solidFill>
                <a:latin typeface="微软雅黑" pitchFamily="34" charset="-122"/>
                <a:ea typeface="微软雅黑" pitchFamily="34" charset="-122"/>
              </a:rPr>
              <a:t>基于科研项目全流程知识产权管理与核心专利布局</a:t>
            </a:r>
          </a:p>
        </p:txBody>
      </p:sp>
      <p:sp>
        <p:nvSpPr>
          <p:cNvPr id="8" name="矩形 20"/>
          <p:cNvSpPr>
            <a:spLocks noChangeArrowheads="1"/>
          </p:cNvSpPr>
          <p:nvPr/>
        </p:nvSpPr>
        <p:spPr bwMode="auto">
          <a:xfrm>
            <a:off x="1632728" y="976144"/>
            <a:ext cx="6553470" cy="567230"/>
          </a:xfrm>
          <a:prstGeom prst="rect">
            <a:avLst/>
          </a:prstGeom>
          <a:solidFill>
            <a:srgbClr val="8BC5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buNone/>
            </a:pPr>
            <a:r>
              <a:rPr lang="en-US" altLang="zh-CN" sz="2800" dirty="0" smtClean="0">
                <a:solidFill>
                  <a:schemeClr val="bg1">
                    <a:lumMod val="95000"/>
                  </a:schemeClr>
                </a:solidFill>
                <a:latin typeface="微软雅黑" panose="020B0503020204020204" pitchFamily="34" charset="-122"/>
                <a:ea typeface="微软雅黑" panose="020B0503020204020204" pitchFamily="34" charset="-122"/>
                <a:sym typeface="微软雅黑" pitchFamily="34" charset="-122"/>
              </a:rPr>
              <a:t> 1. </a:t>
            </a:r>
            <a:r>
              <a:rPr lang="zh-CN" altLang="en-US" sz="2800" dirty="0" smtClean="0">
                <a:solidFill>
                  <a:schemeClr val="bg1">
                    <a:lumMod val="95000"/>
                  </a:schemeClr>
                </a:solidFill>
                <a:latin typeface="微软雅黑" panose="020B0503020204020204" pitchFamily="34" charset="-122"/>
                <a:ea typeface="微软雅黑" panose="020B0503020204020204" pitchFamily="34" charset="-122"/>
              </a:rPr>
              <a:t>关于知识产权</a:t>
            </a:r>
            <a:endParaRPr lang="en-US" altLang="zh-CN" sz="2800" dirty="0">
              <a:solidFill>
                <a:schemeClr val="bg1">
                  <a:lumMod val="9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18189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654" y="195486"/>
            <a:ext cx="9161858" cy="5153545"/>
          </a:xfrm>
          <a:prstGeom prst="rect">
            <a:avLst/>
          </a:prstGeom>
        </p:spPr>
      </p:pic>
      <p:grpSp>
        <p:nvGrpSpPr>
          <p:cNvPr id="5" name="组合 4"/>
          <p:cNvGrpSpPr>
            <a:grpSpLocks noChangeAspect="1"/>
          </p:cNvGrpSpPr>
          <p:nvPr/>
        </p:nvGrpSpPr>
        <p:grpSpPr>
          <a:xfrm>
            <a:off x="4139952" y="606997"/>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6" name="文本框 5"/>
          <p:cNvSpPr txBox="1"/>
          <p:nvPr/>
        </p:nvSpPr>
        <p:spPr>
          <a:xfrm>
            <a:off x="899592" y="1818604"/>
            <a:ext cx="7416824" cy="3208569"/>
          </a:xfrm>
          <a:prstGeom prst="rect">
            <a:avLst/>
          </a:prstGeom>
          <a:noFill/>
        </p:spPr>
        <p:txBody>
          <a:bodyPr wrap="square" lIns="68579" tIns="34289" rIns="68579" bIns="34289" rtlCol="0">
            <a:spAutoFit/>
          </a:bodyPr>
          <a:lstStyle/>
          <a:p>
            <a:pPr algn="ctr">
              <a:buNone/>
            </a:pPr>
            <a:r>
              <a:rPr lang="zh-CN" altLang="en-US" sz="2800" b="1" dirty="0">
                <a:solidFill>
                  <a:schemeClr val="bg1"/>
                </a:solidFill>
              </a:rPr>
              <a:t>技术与</a:t>
            </a:r>
            <a:r>
              <a:rPr lang="zh-CN" altLang="en-US" sz="2800" b="1" dirty="0" smtClean="0">
                <a:solidFill>
                  <a:schemeClr val="bg1"/>
                </a:solidFill>
              </a:rPr>
              <a:t>专利转化的矛盾与统一</a:t>
            </a:r>
            <a:endParaRPr lang="en-US" altLang="zh-CN" sz="2800" b="1" dirty="0" smtClean="0">
              <a:solidFill>
                <a:schemeClr val="bg1"/>
              </a:solidFill>
            </a:endParaRPr>
          </a:p>
          <a:p>
            <a:pPr algn="ctr">
              <a:buNone/>
            </a:pPr>
            <a:endParaRPr lang="en-US" altLang="zh-CN" b="1" kern="1400" dirty="0" smtClean="0">
              <a:solidFill>
                <a:schemeClr val="bg1"/>
              </a:solidFill>
              <a:latin typeface="+mj-ea"/>
            </a:endParaRPr>
          </a:p>
          <a:p>
            <a:pPr algn="ctr">
              <a:buNone/>
            </a:pPr>
            <a:r>
              <a:rPr lang="zh-CN" altLang="en-US" b="1" kern="1400" dirty="0" smtClean="0">
                <a:solidFill>
                  <a:schemeClr val="bg1"/>
                </a:solidFill>
                <a:latin typeface="+mj-ea"/>
              </a:rPr>
              <a:t>案例一：</a:t>
            </a:r>
            <a:r>
              <a:rPr lang="zh-CN" altLang="en-US" dirty="0" smtClean="0">
                <a:solidFill>
                  <a:schemeClr val="bg1"/>
                </a:solidFill>
              </a:rPr>
              <a:t>微信技术的转移转化</a:t>
            </a:r>
            <a:endParaRPr lang="zh-CN" altLang="en-US" b="1" dirty="0" smtClean="0">
              <a:solidFill>
                <a:schemeClr val="bg1"/>
              </a:solidFill>
              <a:latin typeface="Arial" panose="020B0604020202020204" pitchFamily="34" charset="0"/>
              <a:cs typeface="Arial" panose="020B0604020202020204" pitchFamily="34" charset="0"/>
            </a:endParaRPr>
          </a:p>
          <a:p>
            <a:endParaRPr lang="en-US" altLang="zh-CN" sz="2800" dirty="0"/>
          </a:p>
          <a:p>
            <a:endParaRPr lang="en-US" altLang="zh-CN" sz="2800" dirty="0"/>
          </a:p>
          <a:p>
            <a:endParaRPr lang="en-US" altLang="zh-CN" sz="2800" dirty="0"/>
          </a:p>
          <a:p>
            <a:pPr algn="ctr">
              <a:lnSpc>
                <a:spcPct val="200000"/>
              </a:lnSpc>
            </a:pPr>
            <a:endParaRPr lang="en-US" altLang="zh-CN" sz="2800" b="1" kern="1400" dirty="0">
              <a:solidFill>
                <a:schemeClr val="bg1"/>
              </a:solidFill>
              <a:latin typeface="+mj-ea"/>
            </a:endParaRPr>
          </a:p>
        </p:txBody>
      </p:sp>
      <p:pic>
        <p:nvPicPr>
          <p:cNvPr id="10" name="Picture 3"/>
          <p:cNvPicPr>
            <a:picLocks noChangeAspect="1" noChangeArrowheads="1"/>
          </p:cNvPicPr>
          <p:nvPr/>
        </p:nvPicPr>
        <p:blipFill>
          <a:blip r:embed="rId4" cstate="print"/>
          <a:srcRect/>
          <a:stretch>
            <a:fillRect/>
          </a:stretch>
        </p:blipFill>
        <p:spPr bwMode="auto">
          <a:xfrm>
            <a:off x="3419872" y="2981073"/>
            <a:ext cx="1993106" cy="1685925"/>
          </a:xfrm>
          <a:prstGeom prst="rect">
            <a:avLst/>
          </a:prstGeom>
          <a:noFill/>
          <a:ln w="9525">
            <a:noFill/>
            <a:miter lim="800000"/>
            <a:headEnd/>
            <a:tailEnd/>
          </a:ln>
        </p:spPr>
      </p:pic>
    </p:spTree>
    <p:extLst>
      <p:ext uri="{BB962C8B-B14F-4D97-AF65-F5344CB8AC3E}">
        <p14:creationId xmlns:p14="http://schemas.microsoft.com/office/powerpoint/2010/main" val="469595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从微信的故事看当前技术与专利的矛盾统一</a:t>
            </a:r>
            <a:endParaRPr lang="zh-CN" altLang="en-US" dirty="0"/>
          </a:p>
        </p:txBody>
      </p:sp>
      <p:pic>
        <p:nvPicPr>
          <p:cNvPr id="6146" name="Picture 2"/>
          <p:cNvPicPr>
            <a:picLocks noChangeAspect="1" noChangeArrowheads="1"/>
          </p:cNvPicPr>
          <p:nvPr/>
        </p:nvPicPr>
        <p:blipFill>
          <a:blip r:embed="rId2" cstate="print"/>
          <a:srcRect/>
          <a:stretch>
            <a:fillRect/>
          </a:stretch>
        </p:blipFill>
        <p:spPr bwMode="auto">
          <a:xfrm>
            <a:off x="2195736" y="1623743"/>
            <a:ext cx="4099475" cy="333878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245473" y="3293134"/>
            <a:ext cx="1993106" cy="1685925"/>
          </a:xfrm>
          <a:prstGeom prst="rect">
            <a:avLst/>
          </a:prstGeom>
          <a:noFill/>
          <a:ln w="9525">
            <a:noFill/>
            <a:miter lim="800000"/>
            <a:headEnd/>
            <a:tailEnd/>
          </a:ln>
        </p:spPr>
      </p:pic>
      <p:pic>
        <p:nvPicPr>
          <p:cNvPr id="3" name="图片 2"/>
          <p:cNvPicPr>
            <a:picLocks noChangeAspect="1"/>
          </p:cNvPicPr>
          <p:nvPr/>
        </p:nvPicPr>
        <p:blipFill>
          <a:blip r:embed="rId4"/>
          <a:stretch>
            <a:fillRect/>
          </a:stretch>
        </p:blipFill>
        <p:spPr>
          <a:xfrm>
            <a:off x="1403648" y="988258"/>
            <a:ext cx="6257143" cy="647619"/>
          </a:xfrm>
          <a:prstGeom prst="rect">
            <a:avLst/>
          </a:prstGeom>
        </p:spPr>
      </p:pic>
    </p:spTree>
    <p:extLst>
      <p:ext uri="{BB962C8B-B14F-4D97-AF65-F5344CB8AC3E}">
        <p14:creationId xmlns:p14="http://schemas.microsoft.com/office/powerpoint/2010/main" val="1187902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000" b="1" dirty="0" smtClean="0"/>
              <a:t>要  点</a:t>
            </a:r>
            <a:endParaRPr lang="zh-CN" altLang="en-US" sz="4000" b="1" dirty="0"/>
          </a:p>
        </p:txBody>
      </p:sp>
      <p:sp>
        <p:nvSpPr>
          <p:cNvPr id="4" name="矩形 20"/>
          <p:cNvSpPr>
            <a:spLocks noChangeArrowheads="1"/>
          </p:cNvSpPr>
          <p:nvPr/>
        </p:nvSpPr>
        <p:spPr bwMode="auto">
          <a:xfrm>
            <a:off x="1640314" y="1737943"/>
            <a:ext cx="6549010" cy="567230"/>
          </a:xfrm>
          <a:prstGeom prst="rect">
            <a:avLst/>
          </a:prstGeom>
          <a:solidFill>
            <a:srgbClr val="57AB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2. </a:t>
            </a:r>
            <a:r>
              <a:rPr lang="zh-CN" altLang="en-US" sz="2800" dirty="0" smtClean="0">
                <a:solidFill>
                  <a:srgbClr val="FFFFFF"/>
                </a:solidFill>
                <a:latin typeface="微软雅黑" pitchFamily="34" charset="-122"/>
                <a:ea typeface="微软雅黑" pitchFamily="34" charset="-122"/>
              </a:rPr>
              <a:t>现状</a:t>
            </a:r>
            <a:r>
              <a:rPr lang="zh-CN" altLang="en-US" sz="2800" dirty="0">
                <a:solidFill>
                  <a:srgbClr val="FFFFFF"/>
                </a:solidFill>
                <a:latin typeface="微软雅黑" pitchFamily="34" charset="-122"/>
                <a:ea typeface="微软雅黑" pitchFamily="34" charset="-122"/>
              </a:rPr>
              <a:t>：技术与专利的矛盾与统一</a:t>
            </a:r>
            <a:endParaRPr lang="en-US" altLang="zh-CN" sz="2800" dirty="0">
              <a:solidFill>
                <a:srgbClr val="FFFFFF"/>
              </a:solidFill>
              <a:latin typeface="微软雅黑" pitchFamily="34" charset="-122"/>
              <a:ea typeface="微软雅黑" pitchFamily="34" charset="-122"/>
            </a:endParaRPr>
          </a:p>
        </p:txBody>
      </p:sp>
      <p:sp>
        <p:nvSpPr>
          <p:cNvPr id="5" name="矩形 21"/>
          <p:cNvSpPr>
            <a:spLocks noChangeArrowheads="1"/>
          </p:cNvSpPr>
          <p:nvPr/>
        </p:nvSpPr>
        <p:spPr bwMode="auto">
          <a:xfrm>
            <a:off x="1640314" y="3269300"/>
            <a:ext cx="6551357" cy="567228"/>
          </a:xfrm>
          <a:prstGeom prst="rect">
            <a:avLst/>
          </a:prstGeom>
          <a:solidFill>
            <a:srgbClr val="0062C4"/>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4. </a:t>
            </a:r>
            <a:r>
              <a:rPr lang="zh-CN" altLang="en-US" sz="2800" dirty="0" smtClean="0">
                <a:solidFill>
                  <a:srgbClr val="FFFFFF"/>
                </a:solidFill>
                <a:latin typeface="微软雅黑" pitchFamily="34" charset="-122"/>
                <a:ea typeface="微软雅黑" pitchFamily="34" charset="-122"/>
                <a:sym typeface="微软雅黑" pitchFamily="34" charset="-122"/>
              </a:rPr>
              <a:t>专利分析的思路与方法</a:t>
            </a:r>
            <a:endParaRPr lang="zh-CN" altLang="en-US" sz="2800" dirty="0">
              <a:latin typeface="Arial" charset="0"/>
            </a:endParaRPr>
          </a:p>
        </p:txBody>
      </p:sp>
      <p:sp>
        <p:nvSpPr>
          <p:cNvPr id="6" name="矩形 20"/>
          <p:cNvSpPr>
            <a:spLocks noChangeArrowheads="1"/>
          </p:cNvSpPr>
          <p:nvPr/>
        </p:nvSpPr>
        <p:spPr bwMode="auto">
          <a:xfrm>
            <a:off x="1653490" y="2499742"/>
            <a:ext cx="6569652" cy="582764"/>
          </a:xfrm>
          <a:prstGeom prst="rect">
            <a:avLst/>
          </a:prstGeom>
          <a:solidFill>
            <a:srgbClr val="158A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3. </a:t>
            </a:r>
            <a:r>
              <a:rPr lang="zh-CN" altLang="en-US" sz="2800" dirty="0" smtClean="0">
                <a:solidFill>
                  <a:srgbClr val="FFFFFF"/>
                </a:solidFill>
                <a:latin typeface="微软雅黑" pitchFamily="34" charset="-122"/>
                <a:ea typeface="微软雅黑" pitchFamily="34" charset="-122"/>
                <a:sym typeface="微软雅黑" pitchFamily="34" charset="-122"/>
              </a:rPr>
              <a:t>透过案例看实质</a:t>
            </a:r>
            <a:endParaRPr lang="zh-CN" altLang="en-US" sz="2800" dirty="0">
              <a:latin typeface="Arial" charset="0"/>
            </a:endParaRPr>
          </a:p>
        </p:txBody>
      </p:sp>
      <p:sp>
        <p:nvSpPr>
          <p:cNvPr id="7" name="矩形 21"/>
          <p:cNvSpPr>
            <a:spLocks noChangeArrowheads="1"/>
          </p:cNvSpPr>
          <p:nvPr/>
        </p:nvSpPr>
        <p:spPr bwMode="auto">
          <a:xfrm>
            <a:off x="1637491" y="3983898"/>
            <a:ext cx="6548707" cy="964115"/>
          </a:xfrm>
          <a:prstGeom prst="rect">
            <a:avLst/>
          </a:prstGeom>
          <a:solidFill>
            <a:srgbClr val="004D9A"/>
          </a:solidFill>
          <a:ln>
            <a:noFill/>
          </a:ln>
          <a:extLst/>
        </p:spPr>
        <p:txBody>
          <a:bodyPr lIns="91438" tIns="45719" rIns="91438" bIns="45719" anchor="ctr"/>
          <a:lstStyle/>
          <a:p>
            <a:pPr>
              <a:spcBef>
                <a:spcPct val="0"/>
              </a:spcBef>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5. </a:t>
            </a:r>
            <a:r>
              <a:rPr lang="zh-CN" altLang="en-US" sz="2800" dirty="0" smtClean="0">
                <a:solidFill>
                  <a:srgbClr val="FFFFFF"/>
                </a:solidFill>
                <a:latin typeface="微软雅黑" pitchFamily="34" charset="-122"/>
                <a:ea typeface="微软雅黑" pitchFamily="34" charset="-122"/>
              </a:rPr>
              <a:t>基于</a:t>
            </a:r>
            <a:r>
              <a:rPr lang="zh-CN" altLang="en-US" sz="2800" dirty="0">
                <a:solidFill>
                  <a:srgbClr val="FFFFFF"/>
                </a:solidFill>
                <a:latin typeface="微软雅黑" pitchFamily="34" charset="-122"/>
                <a:ea typeface="微软雅黑" pitchFamily="34" charset="-122"/>
              </a:rPr>
              <a:t>科研项目全流程</a:t>
            </a:r>
            <a:r>
              <a:rPr lang="zh-CN" altLang="en-US" sz="2800" dirty="0" smtClean="0">
                <a:solidFill>
                  <a:srgbClr val="FFFFFF"/>
                </a:solidFill>
                <a:latin typeface="微软雅黑" pitchFamily="34" charset="-122"/>
                <a:ea typeface="微软雅黑" pitchFamily="34" charset="-122"/>
              </a:rPr>
              <a:t>知识产权管理与核心专利布局</a:t>
            </a:r>
            <a:endParaRPr lang="zh-CN" altLang="en-US" sz="2800" dirty="0">
              <a:solidFill>
                <a:srgbClr val="FFFFFF"/>
              </a:solidFill>
              <a:latin typeface="微软雅黑" pitchFamily="34" charset="-122"/>
              <a:ea typeface="微软雅黑" pitchFamily="34" charset="-122"/>
            </a:endParaRPr>
          </a:p>
        </p:txBody>
      </p:sp>
      <p:sp>
        <p:nvSpPr>
          <p:cNvPr id="8" name="矩形 20"/>
          <p:cNvSpPr>
            <a:spLocks noChangeArrowheads="1"/>
          </p:cNvSpPr>
          <p:nvPr/>
        </p:nvSpPr>
        <p:spPr bwMode="auto">
          <a:xfrm>
            <a:off x="1632728" y="976144"/>
            <a:ext cx="6569652" cy="567230"/>
          </a:xfrm>
          <a:prstGeom prst="rect">
            <a:avLst/>
          </a:prstGeom>
          <a:solidFill>
            <a:srgbClr val="8BC5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buNone/>
            </a:pPr>
            <a:r>
              <a:rPr lang="en-US" altLang="zh-CN" sz="2800" b="1" dirty="0" smtClean="0">
                <a:latin typeface="微软雅黑" panose="020B0503020204020204" pitchFamily="34" charset="-122"/>
                <a:ea typeface="微软雅黑" panose="020B0503020204020204" pitchFamily="34" charset="-122"/>
                <a:sym typeface="微软雅黑" pitchFamily="34" charset="-122"/>
              </a:rPr>
              <a:t> 1. </a:t>
            </a:r>
            <a:r>
              <a:rPr lang="zh-CN" altLang="en-US" sz="2800" b="1" dirty="0" smtClean="0">
                <a:latin typeface="微软雅黑" panose="020B0503020204020204" pitchFamily="34" charset="-122"/>
                <a:ea typeface="微软雅黑" panose="020B0503020204020204" pitchFamily="34" charset="-122"/>
              </a:rPr>
              <a:t>关于知识产权</a:t>
            </a:r>
            <a:endParaRPr lang="en-US" altLang="zh-CN"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06957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a:spLocks/>
          </p:cNvSpPr>
          <p:nvPr/>
        </p:nvSpPr>
        <p:spPr bwMode="auto">
          <a:xfrm>
            <a:off x="1403648" y="987574"/>
            <a:ext cx="6857999" cy="3960440"/>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0">
              <a:lnSpc>
                <a:spcPct val="120000"/>
              </a:lnSpc>
              <a:spcBef>
                <a:spcPct val="20000"/>
              </a:spcBef>
              <a:buClr>
                <a:srgbClr val="F79646"/>
              </a:buClr>
              <a:buFont typeface="Arial" pitchFamily="34" charset="0"/>
              <a:buChar char="•"/>
              <a:defRPr/>
            </a:pPr>
            <a:r>
              <a:rPr lang="zh-CN" altLang="en-US" sz="1500" b="1" kern="0" dirty="0">
                <a:solidFill>
                  <a:srgbClr val="002060"/>
                </a:solidFill>
              </a:rPr>
              <a:t>赵建文是个</a:t>
            </a:r>
            <a:r>
              <a:rPr lang="zh-CN" altLang="en-US" sz="1500" b="1" kern="0" dirty="0" smtClean="0">
                <a:solidFill>
                  <a:srgbClr val="002060"/>
                </a:solidFill>
              </a:rPr>
              <a:t>左撇子</a:t>
            </a:r>
            <a:r>
              <a:rPr lang="zh-CN" altLang="en-US" sz="1500" b="1" kern="0" dirty="0">
                <a:solidFill>
                  <a:srgbClr val="002060"/>
                </a:solidFill>
              </a:rPr>
              <a:t>，</a:t>
            </a:r>
            <a:r>
              <a:rPr lang="zh-CN" altLang="en-US" sz="1500" b="1" kern="0" dirty="0" smtClean="0">
                <a:solidFill>
                  <a:srgbClr val="002060"/>
                </a:solidFill>
              </a:rPr>
              <a:t>曾是</a:t>
            </a:r>
            <a:r>
              <a:rPr lang="zh-CN" altLang="en-US" sz="1500" b="1" kern="0" dirty="0">
                <a:solidFill>
                  <a:srgbClr val="002060"/>
                </a:solidFill>
              </a:rPr>
              <a:t>市里的中考状元，高中得过物理、数学奥林匹克竞赛奖。之后，他来到华东师大念经济地理专业</a:t>
            </a:r>
            <a:r>
              <a:rPr lang="zh-CN" altLang="en-US" sz="1500" b="1" kern="0" dirty="0" smtClean="0">
                <a:solidFill>
                  <a:srgbClr val="002060"/>
                </a:solidFill>
              </a:rPr>
              <a:t>。赵建文</a:t>
            </a:r>
            <a:r>
              <a:rPr lang="zh-CN" altLang="en-US" sz="1500" b="1" kern="0" dirty="0">
                <a:solidFill>
                  <a:srgbClr val="002060"/>
                </a:solidFill>
              </a:rPr>
              <a:t>从小喜爱绘画，尤爱画马。念大学时，会写古体诗，后进修过法语，平时偶尔萌发些创意</a:t>
            </a:r>
            <a:r>
              <a:rPr lang="zh-CN" altLang="en-US" sz="1500" b="1" kern="0" dirty="0" smtClean="0">
                <a:solidFill>
                  <a:srgbClr val="002060"/>
                </a:solidFill>
              </a:rPr>
              <a:t>。</a:t>
            </a:r>
            <a:endParaRPr lang="en-US" altLang="zh-CN" sz="1500" b="1" kern="0" dirty="0" smtClean="0">
              <a:solidFill>
                <a:srgbClr val="002060"/>
              </a:solidFill>
            </a:endParaRPr>
          </a:p>
          <a:p>
            <a:pPr marL="257175" indent="-257175" defTabSz="0">
              <a:lnSpc>
                <a:spcPct val="120000"/>
              </a:lnSpc>
              <a:spcBef>
                <a:spcPct val="20000"/>
              </a:spcBef>
              <a:buClr>
                <a:srgbClr val="F79646"/>
              </a:buClr>
              <a:buFont typeface="Arial" pitchFamily="34" charset="0"/>
              <a:buChar char="•"/>
              <a:defRPr/>
            </a:pPr>
            <a:r>
              <a:rPr lang="en-US" altLang="zh-CN" sz="1500" b="1" kern="0" dirty="0" smtClean="0">
                <a:solidFill>
                  <a:srgbClr val="002060"/>
                </a:solidFill>
              </a:rPr>
              <a:t>2005</a:t>
            </a:r>
            <a:r>
              <a:rPr lang="zh-CN" altLang="en-US" sz="1500" b="1" kern="0" dirty="0">
                <a:solidFill>
                  <a:srgbClr val="002060"/>
                </a:solidFill>
              </a:rPr>
              <a:t>年之前，通过自学计算机入行的赵建文，参与主管过第九城市无线技术的团队和平台，包括彩信、短信、</a:t>
            </a:r>
            <a:r>
              <a:rPr lang="en-US" altLang="zh-CN" sz="1500" b="1" kern="0" dirty="0">
                <a:solidFill>
                  <a:srgbClr val="002060"/>
                </a:solidFill>
              </a:rPr>
              <a:t>WAP</a:t>
            </a:r>
            <a:r>
              <a:rPr lang="zh-CN" altLang="en-US" sz="1500" b="1" kern="0" dirty="0">
                <a:solidFill>
                  <a:srgbClr val="002060"/>
                </a:solidFill>
              </a:rPr>
              <a:t>和</a:t>
            </a:r>
            <a:r>
              <a:rPr lang="en-US" altLang="zh-CN" sz="1500" b="1" kern="0" dirty="0">
                <a:solidFill>
                  <a:srgbClr val="002060"/>
                </a:solidFill>
              </a:rPr>
              <a:t>KJAVA</a:t>
            </a:r>
            <a:r>
              <a:rPr lang="zh-CN" altLang="en-US" sz="1500" b="1" kern="0" dirty="0">
                <a:solidFill>
                  <a:srgbClr val="002060"/>
                </a:solidFill>
              </a:rPr>
              <a:t>等产品。</a:t>
            </a:r>
          </a:p>
          <a:p>
            <a:pPr marL="257175" indent="-257175" defTabSz="0">
              <a:lnSpc>
                <a:spcPct val="120000"/>
              </a:lnSpc>
              <a:spcBef>
                <a:spcPct val="20000"/>
              </a:spcBef>
              <a:buClr>
                <a:srgbClr val="F79646"/>
              </a:buClr>
              <a:buFont typeface="Arial" pitchFamily="34" charset="0"/>
              <a:buChar char="•"/>
              <a:defRPr/>
            </a:pPr>
            <a:r>
              <a:rPr lang="en-US" altLang="zh-CN" sz="1500" b="1" kern="0" dirty="0">
                <a:solidFill>
                  <a:srgbClr val="002060"/>
                </a:solidFill>
                <a:sym typeface="Franklin Gothic Book" charset="0"/>
              </a:rPr>
              <a:t>2005</a:t>
            </a:r>
            <a:r>
              <a:rPr lang="zh-CN" altLang="en-US" sz="1500" b="1" kern="0" dirty="0">
                <a:solidFill>
                  <a:srgbClr val="002060"/>
                </a:solidFill>
                <a:sym typeface="Franklin Gothic Book" charset="0"/>
              </a:rPr>
              <a:t>年，赵建文从九城辞职创业，只有一两万块，经营凯利网；</a:t>
            </a:r>
            <a:endParaRPr lang="en-US" altLang="zh-CN" sz="1500" b="1" kern="0" dirty="0">
              <a:solidFill>
                <a:srgbClr val="002060"/>
              </a:solidFill>
              <a:sym typeface="Franklin Gothic Book" charset="0"/>
            </a:endParaRPr>
          </a:p>
          <a:p>
            <a:pPr marL="257175" indent="-257175" defTabSz="0" eaLnBrk="0" fontAlgn="base" hangingPunct="0">
              <a:lnSpc>
                <a:spcPct val="120000"/>
              </a:lnSpc>
              <a:spcBef>
                <a:spcPct val="20000"/>
              </a:spcBef>
              <a:spcAft>
                <a:spcPct val="0"/>
              </a:spcAft>
              <a:buClr>
                <a:srgbClr val="F79646"/>
              </a:buClr>
              <a:buFont typeface="Arial" pitchFamily="34" charset="0"/>
              <a:buChar char="•"/>
              <a:defRPr/>
            </a:pPr>
            <a:r>
              <a:rPr lang="en-US" altLang="zh-CN" sz="1500" b="1" kern="0" dirty="0">
                <a:solidFill>
                  <a:srgbClr val="002060"/>
                </a:solidFill>
                <a:sym typeface="Franklin Gothic Book" charset="0"/>
              </a:rPr>
              <a:t>2006</a:t>
            </a:r>
            <a:r>
              <a:rPr lang="zh-CN" altLang="en-US" sz="1500" b="1" kern="0" dirty="0">
                <a:solidFill>
                  <a:srgbClr val="002060"/>
                </a:solidFill>
                <a:sym typeface="Franklin Gothic Book" charset="0"/>
              </a:rPr>
              <a:t>年，为了寻求投资，受孙正义第一桶金卖专利的启发，赵建文以个人名义申请了基于手机通讯录的即时通信方法的专利</a:t>
            </a:r>
            <a:r>
              <a:rPr lang="en-US" altLang="zh-CN" sz="1500" b="1" kern="0" dirty="0">
                <a:solidFill>
                  <a:srgbClr val="002060"/>
                </a:solidFill>
                <a:sym typeface="Franklin Gothic Book" charset="0"/>
              </a:rPr>
              <a:t>《</a:t>
            </a:r>
            <a:r>
              <a:rPr lang="zh-CN" altLang="en-US" sz="1500" b="1" kern="0" dirty="0">
                <a:solidFill>
                  <a:srgbClr val="002060"/>
                </a:solidFill>
                <a:sym typeface="Franklin Gothic Book" charset="0"/>
              </a:rPr>
              <a:t>一种基于或囊括手机电话本的即时通讯方法和系统</a:t>
            </a:r>
            <a:r>
              <a:rPr lang="en-US" altLang="zh-CN" sz="1500" b="1" kern="0" dirty="0">
                <a:solidFill>
                  <a:srgbClr val="002060"/>
                </a:solidFill>
                <a:sym typeface="Franklin Gothic Book" charset="0"/>
              </a:rPr>
              <a:t>》</a:t>
            </a:r>
            <a:r>
              <a:rPr lang="zh-CN" altLang="en-US" sz="1500" b="1" kern="0" dirty="0">
                <a:solidFill>
                  <a:srgbClr val="002060"/>
                </a:solidFill>
                <a:sym typeface="Franklin Gothic Book" charset="0"/>
              </a:rPr>
              <a:t>（</a:t>
            </a:r>
            <a:r>
              <a:rPr lang="en-US" altLang="zh-CN" sz="1500" b="1" kern="0" dirty="0">
                <a:solidFill>
                  <a:srgbClr val="002060"/>
                </a:solidFill>
                <a:sym typeface="Franklin Gothic Book" charset="0"/>
              </a:rPr>
              <a:t>CN101155324B</a:t>
            </a:r>
            <a:r>
              <a:rPr lang="zh-CN" altLang="en-US" sz="1500" b="1" kern="0" dirty="0">
                <a:solidFill>
                  <a:srgbClr val="002060"/>
                </a:solidFill>
                <a:sym typeface="Franklin Gothic Book" charset="0"/>
              </a:rPr>
              <a:t>，申请时间</a:t>
            </a:r>
            <a:r>
              <a:rPr lang="en-US" altLang="zh-CN" sz="1500" b="1" kern="0" dirty="0">
                <a:solidFill>
                  <a:srgbClr val="002060"/>
                </a:solidFill>
                <a:sym typeface="Franklin Gothic Book" charset="0"/>
              </a:rPr>
              <a:t>2006</a:t>
            </a:r>
            <a:r>
              <a:rPr lang="zh-CN" altLang="en-US" sz="1500" b="1" kern="0" dirty="0">
                <a:solidFill>
                  <a:srgbClr val="002060"/>
                </a:solidFill>
                <a:sym typeface="Franklin Gothic Book" charset="0"/>
              </a:rPr>
              <a:t>年</a:t>
            </a:r>
            <a:r>
              <a:rPr lang="en-US" altLang="zh-CN" sz="1500" b="1" kern="0" dirty="0">
                <a:solidFill>
                  <a:srgbClr val="002060"/>
                </a:solidFill>
                <a:sym typeface="Franklin Gothic Book" charset="0"/>
              </a:rPr>
              <a:t>9</a:t>
            </a:r>
            <a:r>
              <a:rPr lang="zh-CN" altLang="en-US" sz="1500" b="1" kern="0" dirty="0">
                <a:solidFill>
                  <a:srgbClr val="002060"/>
                </a:solidFill>
                <a:sym typeface="Franklin Gothic Book" charset="0"/>
              </a:rPr>
              <a:t>月</a:t>
            </a:r>
            <a:r>
              <a:rPr lang="en-US" altLang="zh-CN" sz="1500" b="1" kern="0" dirty="0">
                <a:solidFill>
                  <a:srgbClr val="002060"/>
                </a:solidFill>
                <a:sym typeface="Franklin Gothic Book" charset="0"/>
              </a:rPr>
              <a:t>28</a:t>
            </a:r>
            <a:r>
              <a:rPr lang="zh-CN" altLang="en-US" sz="1500" b="1" kern="0" dirty="0">
                <a:solidFill>
                  <a:srgbClr val="002060"/>
                </a:solidFill>
                <a:sym typeface="Franklin Gothic Book" charset="0"/>
              </a:rPr>
              <a:t>日，公开于</a:t>
            </a:r>
            <a:r>
              <a:rPr lang="en-US" altLang="zh-CN" sz="1500" b="1" kern="0" dirty="0">
                <a:solidFill>
                  <a:srgbClr val="002060"/>
                </a:solidFill>
                <a:sym typeface="Franklin Gothic Book" charset="0"/>
              </a:rPr>
              <a:t>2008</a:t>
            </a:r>
            <a:r>
              <a:rPr lang="zh-CN" altLang="en-US" sz="1500" b="1" kern="0" dirty="0">
                <a:solidFill>
                  <a:srgbClr val="002060"/>
                </a:solidFill>
                <a:sym typeface="Franklin Gothic Book" charset="0"/>
              </a:rPr>
              <a:t>年</a:t>
            </a:r>
            <a:r>
              <a:rPr lang="en-US" altLang="zh-CN" sz="1500" b="1" kern="0" dirty="0">
                <a:solidFill>
                  <a:srgbClr val="002060"/>
                </a:solidFill>
                <a:sym typeface="Franklin Gothic Book" charset="0"/>
              </a:rPr>
              <a:t>4</a:t>
            </a:r>
            <a:r>
              <a:rPr lang="zh-CN" altLang="en-US" sz="1500" b="1" kern="0" dirty="0">
                <a:solidFill>
                  <a:srgbClr val="002060"/>
                </a:solidFill>
                <a:sym typeface="Franklin Gothic Book" charset="0"/>
              </a:rPr>
              <a:t>月</a:t>
            </a:r>
            <a:r>
              <a:rPr lang="en-US" altLang="zh-CN" sz="1500" b="1" kern="0" dirty="0">
                <a:solidFill>
                  <a:srgbClr val="002060"/>
                </a:solidFill>
                <a:sym typeface="Franklin Gothic Book" charset="0"/>
              </a:rPr>
              <a:t>2</a:t>
            </a:r>
            <a:r>
              <a:rPr lang="zh-CN" altLang="en-US" sz="1500" b="1" kern="0" dirty="0">
                <a:solidFill>
                  <a:srgbClr val="002060"/>
                </a:solidFill>
                <a:sym typeface="Franklin Gothic Book" charset="0"/>
              </a:rPr>
              <a:t>日，</a:t>
            </a:r>
            <a:r>
              <a:rPr lang="en-US" altLang="zh-CN" sz="1500" b="1" kern="0" dirty="0">
                <a:solidFill>
                  <a:srgbClr val="002060"/>
                </a:solidFill>
                <a:sym typeface="Franklin Gothic Book" charset="0"/>
              </a:rPr>
              <a:t>2011</a:t>
            </a:r>
            <a:r>
              <a:rPr lang="zh-CN" altLang="en-US" sz="1500" b="1" kern="0" dirty="0">
                <a:solidFill>
                  <a:srgbClr val="002060"/>
                </a:solidFill>
                <a:sym typeface="Franklin Gothic Book" charset="0"/>
              </a:rPr>
              <a:t>年授权）</a:t>
            </a:r>
            <a:r>
              <a:rPr lang="zh-CN" altLang="en-US" sz="1500" b="1" kern="0" dirty="0" smtClean="0">
                <a:solidFill>
                  <a:srgbClr val="002060"/>
                </a:solidFill>
                <a:sym typeface="Franklin Gothic Book" charset="0"/>
              </a:rPr>
              <a:t>。期望通过技术融到资金。</a:t>
            </a:r>
            <a:endParaRPr lang="en-US" altLang="zh-CN" sz="1500" b="1" kern="0" dirty="0">
              <a:solidFill>
                <a:srgbClr val="002060"/>
              </a:solidFill>
              <a:sym typeface="Franklin Gothic Book" charset="0"/>
            </a:endParaRPr>
          </a:p>
          <a:p>
            <a:pPr marL="257175" indent="-257175" defTabSz="0">
              <a:lnSpc>
                <a:spcPct val="120000"/>
              </a:lnSpc>
              <a:spcBef>
                <a:spcPct val="20000"/>
              </a:spcBef>
              <a:buClr>
                <a:srgbClr val="F79646"/>
              </a:buClr>
              <a:buFont typeface="Arial" pitchFamily="34" charset="0"/>
              <a:buChar char="•"/>
              <a:defRPr/>
            </a:pPr>
            <a:endParaRPr lang="en-US" altLang="zh-CN" sz="1500" b="1" kern="0" dirty="0" smtClean="0">
              <a:solidFill>
                <a:srgbClr val="002060"/>
              </a:solidFill>
              <a:sym typeface="Franklin Gothic Book" charset="0"/>
            </a:endParaRPr>
          </a:p>
          <a:p>
            <a:pPr marL="257175" indent="-257175" defTabSz="0">
              <a:lnSpc>
                <a:spcPct val="120000"/>
              </a:lnSpc>
              <a:spcBef>
                <a:spcPct val="20000"/>
              </a:spcBef>
              <a:buClr>
                <a:srgbClr val="F79646"/>
              </a:buClr>
              <a:buFont typeface="Arial" pitchFamily="34" charset="0"/>
              <a:buChar char="•"/>
              <a:defRPr/>
            </a:pPr>
            <a:endParaRPr lang="en-US" altLang="zh-CN" sz="1500" b="1" kern="0" dirty="0" smtClean="0">
              <a:solidFill>
                <a:srgbClr val="002060"/>
              </a:solidFill>
              <a:sym typeface="Franklin Gothic Book" charset="0"/>
            </a:endParaRPr>
          </a:p>
          <a:p>
            <a:pPr marL="257175" indent="-257175" defTabSz="0" eaLnBrk="0" fontAlgn="base" hangingPunct="0">
              <a:lnSpc>
                <a:spcPct val="150000"/>
              </a:lnSpc>
              <a:spcBef>
                <a:spcPct val="20000"/>
              </a:spcBef>
              <a:spcAft>
                <a:spcPct val="0"/>
              </a:spcAft>
              <a:buClr>
                <a:srgbClr val="F79646"/>
              </a:buClr>
              <a:buFont typeface="Arial" pitchFamily="34" charset="0"/>
              <a:buChar char="•"/>
              <a:defRPr/>
            </a:pPr>
            <a:endParaRPr lang="zh-CN" altLang="en-US" sz="1500" b="1" kern="0" dirty="0">
              <a:solidFill>
                <a:srgbClr val="002060"/>
              </a:solidFill>
              <a:sym typeface="Franklin Gothic Book" charset="0"/>
            </a:endParaRPr>
          </a:p>
        </p:txBody>
      </p:sp>
      <p:sp>
        <p:nvSpPr>
          <p:cNvPr id="2" name="标题 1"/>
          <p:cNvSpPr>
            <a:spLocks noGrp="1"/>
          </p:cNvSpPr>
          <p:nvPr>
            <p:ph type="title"/>
          </p:nvPr>
        </p:nvSpPr>
        <p:spPr/>
        <p:txBody>
          <a:bodyPr/>
          <a:lstStyle/>
          <a:p>
            <a:endParaRPr lang="zh-CN" altLang="en-US" dirty="0"/>
          </a:p>
        </p:txBody>
      </p:sp>
    </p:spTree>
    <p:extLst>
      <p:ext uri="{BB962C8B-B14F-4D97-AF65-F5344CB8AC3E}">
        <p14:creationId xmlns:p14="http://schemas.microsoft.com/office/powerpoint/2010/main" val="1412711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a:spLocks/>
          </p:cNvSpPr>
          <p:nvPr/>
        </p:nvSpPr>
        <p:spPr bwMode="auto">
          <a:xfrm>
            <a:off x="1164845" y="122429"/>
            <a:ext cx="6857999" cy="1745662"/>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0" eaLnBrk="0" fontAlgn="base" hangingPunct="0">
              <a:lnSpc>
                <a:spcPct val="120000"/>
              </a:lnSpc>
              <a:spcBef>
                <a:spcPct val="20000"/>
              </a:spcBef>
              <a:spcAft>
                <a:spcPct val="0"/>
              </a:spcAft>
              <a:buClr>
                <a:srgbClr val="F79646"/>
              </a:buClr>
              <a:buFont typeface="Arial" pitchFamily="34" charset="0"/>
              <a:buChar char="•"/>
              <a:defRPr/>
            </a:pPr>
            <a:r>
              <a:rPr lang="en-US" altLang="zh-CN" sz="1500" b="1" kern="0" dirty="0" smtClean="0">
                <a:solidFill>
                  <a:srgbClr val="002060"/>
                </a:solidFill>
                <a:sym typeface="Franklin Gothic Book" charset="0"/>
              </a:rPr>
              <a:t>2012</a:t>
            </a:r>
            <a:r>
              <a:rPr lang="zh-CN" altLang="en-US" sz="1500" b="1" kern="0" dirty="0">
                <a:solidFill>
                  <a:srgbClr val="002060"/>
                </a:solidFill>
                <a:sym typeface="Franklin Gothic Book" charset="0"/>
              </a:rPr>
              <a:t>年，该专利转化给了最大的假想敌人腾讯。凭这笔钱还了借款</a:t>
            </a:r>
            <a:r>
              <a:rPr lang="zh-CN" altLang="en-US" sz="1500" b="1" kern="0" dirty="0" smtClean="0">
                <a:solidFill>
                  <a:srgbClr val="002060"/>
                </a:solidFill>
                <a:sym typeface="Franklin Gothic Book" charset="0"/>
              </a:rPr>
              <a:t>。</a:t>
            </a:r>
            <a:r>
              <a:rPr lang="zh-CN" altLang="en-US" sz="1500" b="1" kern="0" dirty="0">
                <a:solidFill>
                  <a:srgbClr val="002060"/>
                </a:solidFill>
                <a:sym typeface="Franklin Gothic Book" charset="0"/>
              </a:rPr>
              <a:t>这篇寄予厚望的专利并没有帮赵融到资金，也没有能够通过法律手段打击“对手”。</a:t>
            </a:r>
            <a:endParaRPr lang="en-US" altLang="zh-CN" sz="1500" b="1" kern="0" dirty="0">
              <a:solidFill>
                <a:srgbClr val="002060"/>
              </a:solidFill>
              <a:sym typeface="Franklin Gothic Book" charset="0"/>
            </a:endParaRPr>
          </a:p>
          <a:p>
            <a:pPr marL="257175" indent="-257175" defTabSz="0" eaLnBrk="0" fontAlgn="base" hangingPunct="0">
              <a:lnSpc>
                <a:spcPct val="150000"/>
              </a:lnSpc>
              <a:spcBef>
                <a:spcPct val="20000"/>
              </a:spcBef>
              <a:spcAft>
                <a:spcPct val="0"/>
              </a:spcAft>
              <a:buClr>
                <a:srgbClr val="F79646"/>
              </a:buClr>
              <a:buFont typeface="Arial" pitchFamily="34" charset="0"/>
              <a:buChar char="•"/>
              <a:defRPr/>
            </a:pPr>
            <a:endParaRPr lang="zh-CN" altLang="en-US" sz="1500" b="1" kern="0" dirty="0">
              <a:solidFill>
                <a:srgbClr val="002060"/>
              </a:solidFill>
              <a:sym typeface="Franklin Gothic Book" charset="0"/>
            </a:endParaRPr>
          </a:p>
        </p:txBody>
      </p:sp>
      <p:pic>
        <p:nvPicPr>
          <p:cNvPr id="8195" name="Picture 3"/>
          <p:cNvPicPr>
            <a:picLocks noChangeAspect="1" noChangeArrowheads="1"/>
          </p:cNvPicPr>
          <p:nvPr/>
        </p:nvPicPr>
        <p:blipFill>
          <a:blip r:embed="rId2" cstate="print"/>
          <a:srcRect/>
          <a:stretch>
            <a:fillRect/>
          </a:stretch>
        </p:blipFill>
        <p:spPr bwMode="auto">
          <a:xfrm>
            <a:off x="1043608" y="2247113"/>
            <a:ext cx="5143500" cy="600075"/>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1259632" y="897722"/>
            <a:ext cx="5062284" cy="1283575"/>
          </a:xfrm>
          <a:prstGeom prst="rect">
            <a:avLst/>
          </a:prstGeom>
          <a:noFill/>
          <a:ln w="9525">
            <a:solidFill>
              <a:srgbClr val="FF0000"/>
            </a:solid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1619672" y="2787558"/>
            <a:ext cx="7123642" cy="1598828"/>
          </a:xfrm>
          <a:prstGeom prst="rect">
            <a:avLst/>
          </a:prstGeom>
          <a:noFill/>
          <a:ln w="9525">
            <a:solidFill>
              <a:srgbClr val="C00000"/>
            </a:solid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1348892" y="4465940"/>
            <a:ext cx="7543588" cy="534929"/>
          </a:xfrm>
          <a:prstGeom prst="rect">
            <a:avLst/>
          </a:prstGeom>
          <a:noFill/>
          <a:ln w="9525">
            <a:solidFill>
              <a:srgbClr val="008000"/>
            </a:solidFill>
            <a:miter lim="800000"/>
            <a:headEnd/>
            <a:tailEnd/>
          </a:ln>
        </p:spPr>
      </p:pic>
      <p:sp>
        <p:nvSpPr>
          <p:cNvPr id="4" name="矩形 3"/>
          <p:cNvSpPr/>
          <p:nvPr/>
        </p:nvSpPr>
        <p:spPr>
          <a:xfrm>
            <a:off x="6416703" y="703422"/>
            <a:ext cx="2716663" cy="1938992"/>
          </a:xfrm>
          <a:prstGeom prst="rect">
            <a:avLst/>
          </a:prstGeom>
          <a:ln>
            <a:solidFill>
              <a:srgbClr val="FF0000"/>
            </a:solidFill>
          </a:ln>
        </p:spPr>
        <p:txBody>
          <a:bodyPr wrap="square">
            <a:spAutoFit/>
          </a:bodyPr>
          <a:lstStyle/>
          <a:p>
            <a:r>
              <a:rPr lang="zh-CN" altLang="en-US" sz="1200" dirty="0"/>
              <a:t>赵建文联系过许多人。记得尝试联系过李彦宏、周鸿祎、飞信团队、</a:t>
            </a:r>
            <a:r>
              <a:rPr lang="en-US" altLang="zh-CN" sz="1200" dirty="0"/>
              <a:t>UT</a:t>
            </a:r>
            <a:r>
              <a:rPr lang="zh-CN" altLang="en-US" sz="1200" dirty="0"/>
              <a:t>斯达康创始人吴鹰，联系过雷军，但小米律师建议不予购买，“按国内专利起诉先例，遭到起诉的公司损失很轻微，这可能是主因。”赵建文分析。其实，他当时最想联系的是李开复。赵建文在创新工厂注册过，还曾想过赴京面见，但最后没有成行。在这些公司中，腾讯表达了最强烈的收购意向。</a:t>
            </a:r>
          </a:p>
        </p:txBody>
      </p:sp>
    </p:spTree>
    <p:extLst>
      <p:ext uri="{BB962C8B-B14F-4D97-AF65-F5344CB8AC3E}">
        <p14:creationId xmlns:p14="http://schemas.microsoft.com/office/powerpoint/2010/main" val="3359368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2014</a:t>
            </a:r>
            <a:r>
              <a:rPr lang="zh-CN" altLang="en-US" dirty="0" smtClean="0"/>
              <a:t>年</a:t>
            </a:r>
            <a:r>
              <a:rPr lang="en-US" altLang="zh-CN" dirty="0"/>
              <a:t>2</a:t>
            </a:r>
            <a:r>
              <a:rPr lang="zh-CN" altLang="en-US" dirty="0"/>
              <a:t>月</a:t>
            </a:r>
            <a:r>
              <a:rPr lang="en-US" altLang="zh-CN" dirty="0"/>
              <a:t>19</a:t>
            </a:r>
            <a:r>
              <a:rPr lang="zh-CN" altLang="en-US" dirty="0"/>
              <a:t>日，全球最大的社交网络脸谱</a:t>
            </a:r>
            <a:r>
              <a:rPr lang="en-US" altLang="zh-CN" dirty="0"/>
              <a:t>(Facebook)</a:t>
            </a:r>
            <a:r>
              <a:rPr lang="zh-CN" altLang="en-US" dirty="0"/>
              <a:t>公司宣布，将以</a:t>
            </a:r>
            <a:r>
              <a:rPr lang="en-US" altLang="zh-CN" dirty="0"/>
              <a:t>190</a:t>
            </a:r>
            <a:r>
              <a:rPr lang="zh-CN" altLang="en-US" dirty="0"/>
              <a:t>亿美元现金加股票的方式收购移动即时通讯应用公司</a:t>
            </a:r>
            <a:r>
              <a:rPr lang="en-US" altLang="zh-CN" dirty="0"/>
              <a:t>WhatsApp</a:t>
            </a:r>
            <a:r>
              <a:rPr lang="zh-CN" altLang="en-US" dirty="0"/>
              <a:t>，一举创下了互联网领域并购的天价纪录。</a:t>
            </a:r>
          </a:p>
        </p:txBody>
      </p:sp>
      <p:sp>
        <p:nvSpPr>
          <p:cNvPr id="4" name="矩形 3"/>
          <p:cNvSpPr/>
          <p:nvPr/>
        </p:nvSpPr>
        <p:spPr>
          <a:xfrm>
            <a:off x="1547664" y="2787774"/>
            <a:ext cx="4572000" cy="1200329"/>
          </a:xfrm>
          <a:prstGeom prst="rect">
            <a:avLst/>
          </a:prstGeom>
        </p:spPr>
        <p:txBody>
          <a:bodyPr>
            <a:spAutoFit/>
          </a:bodyPr>
          <a:lstStyle/>
          <a:p>
            <a:r>
              <a:rPr lang="zh-CN" altLang="en-US" dirty="0"/>
              <a:t>在全球职业社交网络</a:t>
            </a:r>
            <a:r>
              <a:rPr lang="en-US" altLang="zh-CN" dirty="0"/>
              <a:t>LinkedIn</a:t>
            </a:r>
            <a:r>
              <a:rPr lang="zh-CN" altLang="en-US" dirty="0"/>
              <a:t>的简介栏中，赵建文填写的是“</a:t>
            </a:r>
            <a:r>
              <a:rPr lang="en-US" altLang="zh-CN" dirty="0"/>
              <a:t>WeChat/Line/</a:t>
            </a:r>
            <a:r>
              <a:rPr lang="en-US" altLang="zh-CN" dirty="0" err="1"/>
              <a:t>WhatsAppInventor</a:t>
            </a:r>
            <a:r>
              <a:rPr lang="en-US" altLang="zh-CN" dirty="0"/>
              <a:t>”</a:t>
            </a:r>
            <a:r>
              <a:rPr lang="zh-CN" altLang="en-US" dirty="0"/>
              <a:t>（</a:t>
            </a:r>
            <a:r>
              <a:rPr lang="en-US" altLang="zh-CN" dirty="0"/>
              <a:t>WeChat/Line/WhatsApp</a:t>
            </a:r>
            <a:r>
              <a:rPr lang="zh-CN" altLang="en-US" dirty="0"/>
              <a:t>的发明者）。</a:t>
            </a:r>
          </a:p>
        </p:txBody>
      </p:sp>
    </p:spTree>
    <p:extLst>
      <p:ext uri="{BB962C8B-B14F-4D97-AF65-F5344CB8AC3E}">
        <p14:creationId xmlns:p14="http://schemas.microsoft.com/office/powerpoint/2010/main" val="50489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微信之父 张小龙</a:t>
            </a:r>
            <a:endParaRPr lang="zh-CN" altLang="en-US" dirty="0"/>
          </a:p>
        </p:txBody>
      </p:sp>
      <p:sp>
        <p:nvSpPr>
          <p:cNvPr id="3" name="内容占位符 2"/>
          <p:cNvSpPr>
            <a:spLocks noGrp="1"/>
          </p:cNvSpPr>
          <p:nvPr>
            <p:ph idx="1"/>
          </p:nvPr>
        </p:nvSpPr>
        <p:spPr>
          <a:xfrm>
            <a:off x="4472449" y="914400"/>
            <a:ext cx="3328526" cy="4019266"/>
          </a:xfrm>
        </p:spPr>
        <p:txBody>
          <a:bodyPr>
            <a:normAutofit fontScale="92500" lnSpcReduction="10000"/>
          </a:bodyPr>
          <a:lstStyle/>
          <a:p>
            <a:r>
              <a:rPr lang="en-US" altLang="zh-CN" sz="1500" dirty="0"/>
              <a:t>1987</a:t>
            </a:r>
            <a:r>
              <a:rPr lang="zh-CN" altLang="en-US" sz="1500" dirty="0"/>
              <a:t>年考入华中科技大学（原华中理工大学）电信系；</a:t>
            </a:r>
            <a:r>
              <a:rPr lang="en-US" altLang="zh-CN" sz="1500" dirty="0"/>
              <a:t>1994</a:t>
            </a:r>
            <a:r>
              <a:rPr lang="zh-CN" altLang="en-US" sz="1500" dirty="0"/>
              <a:t>年毕业，获硕士学位。同年到广州工作，从事软件开发。此后，他开发了一款优秀的国产电子邮件客户端软件</a:t>
            </a:r>
            <a:r>
              <a:rPr lang="en-US" altLang="zh-CN" sz="1500" dirty="0"/>
              <a:t>——Foxmail</a:t>
            </a:r>
          </a:p>
          <a:p>
            <a:r>
              <a:rPr lang="en-US" altLang="zh-CN" sz="1500" dirty="0"/>
              <a:t>2000</a:t>
            </a:r>
            <a:r>
              <a:rPr lang="zh-CN" altLang="en-US" sz="1500" dirty="0"/>
              <a:t>年</a:t>
            </a:r>
            <a:r>
              <a:rPr lang="en-US" altLang="zh-CN" sz="1500" dirty="0"/>
              <a:t>4</a:t>
            </a:r>
            <a:r>
              <a:rPr lang="zh-CN" altLang="en-US" sz="1500" dirty="0"/>
              <a:t>月</a:t>
            </a:r>
            <a:r>
              <a:rPr lang="en-US" altLang="zh-CN" sz="1500" dirty="0"/>
              <a:t>18</a:t>
            </a:r>
            <a:r>
              <a:rPr lang="zh-CN" altLang="en-US" sz="1500" dirty="0"/>
              <a:t>日，张小龙以</a:t>
            </a:r>
            <a:r>
              <a:rPr lang="en-US" altLang="zh-CN" sz="1500" dirty="0"/>
              <a:t>1200</a:t>
            </a:r>
            <a:r>
              <a:rPr lang="zh-CN" altLang="en-US" sz="1500" dirty="0"/>
              <a:t>万元的价格把</a:t>
            </a:r>
            <a:r>
              <a:rPr lang="en-US" altLang="zh-CN" sz="1500" dirty="0"/>
              <a:t>Foxmail</a:t>
            </a:r>
            <a:r>
              <a:rPr lang="zh-CN" altLang="en-US" sz="1500" dirty="0"/>
              <a:t>卖给博大公司，并任公司副总裁</a:t>
            </a:r>
            <a:endParaRPr lang="en-US" altLang="zh-CN" sz="1500" dirty="0"/>
          </a:p>
          <a:p>
            <a:r>
              <a:rPr lang="en-US" altLang="zh-CN" sz="1500" dirty="0"/>
              <a:t>2005</a:t>
            </a:r>
            <a:r>
              <a:rPr lang="zh-CN" altLang="en-US" sz="1500" dirty="0"/>
              <a:t>年</a:t>
            </a:r>
            <a:r>
              <a:rPr lang="en-US" altLang="zh-CN" sz="1500" dirty="0"/>
              <a:t>3</a:t>
            </a:r>
            <a:r>
              <a:rPr lang="zh-CN" altLang="en-US" sz="1500" dirty="0"/>
              <a:t>月</a:t>
            </a:r>
            <a:r>
              <a:rPr lang="en-US" altLang="zh-CN" sz="1500" dirty="0"/>
              <a:t>16</a:t>
            </a:r>
            <a:r>
              <a:rPr lang="zh-CN" altLang="en-US" sz="1500" dirty="0"/>
              <a:t>日，腾讯收购</a:t>
            </a:r>
            <a:r>
              <a:rPr lang="en-US" altLang="zh-CN" sz="1500" dirty="0"/>
              <a:t>Foxmail</a:t>
            </a:r>
            <a:r>
              <a:rPr lang="zh-CN" altLang="en-US" sz="1500" dirty="0"/>
              <a:t>软件，张小龙加盟腾讯公司，担任广州研发部总经理，全面负责并带领</a:t>
            </a:r>
            <a:r>
              <a:rPr lang="en-US" altLang="zh-CN" sz="1500" dirty="0"/>
              <a:t>QQ</a:t>
            </a:r>
            <a:r>
              <a:rPr lang="zh-CN" altLang="en-US" sz="1500" dirty="0"/>
              <a:t>邮箱团队</a:t>
            </a:r>
            <a:endParaRPr lang="en-US" altLang="zh-CN" sz="1500" dirty="0"/>
          </a:p>
          <a:p>
            <a:r>
              <a:rPr lang="en-US" altLang="zh-CN" sz="1500" dirty="0"/>
              <a:t>2010</a:t>
            </a:r>
            <a:r>
              <a:rPr lang="zh-CN" altLang="en-US" sz="1500" dirty="0"/>
              <a:t>年</a:t>
            </a:r>
            <a:r>
              <a:rPr lang="en-US" altLang="zh-CN" sz="1500" dirty="0"/>
              <a:t>11</a:t>
            </a:r>
            <a:r>
              <a:rPr lang="zh-CN" altLang="en-US" sz="1500" dirty="0"/>
              <a:t>月</a:t>
            </a:r>
            <a:r>
              <a:rPr lang="en-US" altLang="zh-CN" sz="1500" dirty="0"/>
              <a:t>20</a:t>
            </a:r>
            <a:r>
              <a:rPr lang="zh-CN" altLang="en-US" sz="1500" dirty="0"/>
              <a:t>日，腾讯微信正式立项，由张小龙负责；</a:t>
            </a:r>
            <a:r>
              <a:rPr lang="en-US" altLang="zh-CN" sz="1500" dirty="0"/>
              <a:t>2011</a:t>
            </a:r>
            <a:r>
              <a:rPr lang="zh-CN" altLang="en-US" sz="1500" dirty="0"/>
              <a:t>年</a:t>
            </a:r>
            <a:r>
              <a:rPr lang="en-US" altLang="zh-CN" sz="1500" dirty="0"/>
              <a:t>8</a:t>
            </a:r>
            <a:r>
              <a:rPr lang="zh-CN" altLang="en-US" sz="1500" dirty="0"/>
              <a:t>月</a:t>
            </a:r>
            <a:r>
              <a:rPr lang="en-US" altLang="zh-CN" sz="1500" dirty="0"/>
              <a:t>2</a:t>
            </a:r>
            <a:r>
              <a:rPr lang="zh-CN" altLang="en-US" sz="1500" dirty="0"/>
              <a:t>日，张小龙任职为腾讯公司高级副总裁，负责腾讯公司广州研发部的管理工作，同时参与公司重大创新项目的管理和评审工作</a:t>
            </a:r>
          </a:p>
        </p:txBody>
      </p:sp>
      <p:pic>
        <p:nvPicPr>
          <p:cNvPr id="2050" name="Picture 2" descr="大学同窗回忆印象中的张小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722" y="1559203"/>
            <a:ext cx="2730053" cy="247371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913810" y="992240"/>
            <a:ext cx="2033876" cy="369332"/>
          </a:xfrm>
          <a:prstGeom prst="rect">
            <a:avLst/>
          </a:prstGeom>
          <a:noFill/>
        </p:spPr>
        <p:txBody>
          <a:bodyPr wrap="square" rtlCol="0">
            <a:spAutoFit/>
          </a:bodyPr>
          <a:lstStyle/>
          <a:p>
            <a:r>
              <a:rPr lang="zh-CN" altLang="en-US" dirty="0"/>
              <a:t>微信之父 张小龙</a:t>
            </a:r>
          </a:p>
        </p:txBody>
      </p:sp>
    </p:spTree>
    <p:extLst>
      <p:ext uri="{BB962C8B-B14F-4D97-AF65-F5344CB8AC3E}">
        <p14:creationId xmlns:p14="http://schemas.microsoft.com/office/powerpoint/2010/main" val="1848104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现状</a:t>
            </a:r>
            <a:endParaRPr lang="zh-CN" altLang="en-US" dirty="0"/>
          </a:p>
        </p:txBody>
      </p:sp>
      <p:sp>
        <p:nvSpPr>
          <p:cNvPr id="3" name="内容占位符 2"/>
          <p:cNvSpPr>
            <a:spLocks noGrp="1"/>
          </p:cNvSpPr>
          <p:nvPr>
            <p:ph idx="1"/>
          </p:nvPr>
        </p:nvSpPr>
        <p:spPr>
          <a:xfrm>
            <a:off x="1187624" y="807244"/>
            <a:ext cx="7826202" cy="3996754"/>
          </a:xfrm>
        </p:spPr>
        <p:txBody>
          <a:bodyPr/>
          <a:lstStyle/>
          <a:p>
            <a:r>
              <a:rPr lang="zh-CN" altLang="en-US" sz="1600" dirty="0" smtClean="0"/>
              <a:t>当前现状</a:t>
            </a:r>
            <a:r>
              <a:rPr lang="en-US" altLang="zh-CN" sz="1600" dirty="0" smtClean="0"/>
              <a:t>;</a:t>
            </a:r>
          </a:p>
          <a:p>
            <a:pPr lvl="1"/>
            <a:r>
              <a:rPr lang="zh-CN" altLang="en-US" sz="1600" dirty="0" smtClean="0"/>
              <a:t>第一：科研成果是否以专利的形式</a:t>
            </a:r>
            <a:r>
              <a:rPr lang="zh-CN" altLang="en-US" sz="1600" dirty="0"/>
              <a:t>保护？科研人员</a:t>
            </a:r>
            <a:r>
              <a:rPr lang="zh-CN" altLang="en-US" sz="1600" dirty="0" smtClean="0"/>
              <a:t>缺乏系统的专利知识，对专利的了解是点状或局部的，</a:t>
            </a:r>
            <a:r>
              <a:rPr lang="zh-CN" altLang="en-US" sz="1600" dirty="0"/>
              <a:t>专利并不是科研人员首肯的技术保护</a:t>
            </a:r>
            <a:r>
              <a:rPr lang="zh-CN" altLang="en-US" sz="1600" dirty="0" smtClean="0"/>
              <a:t>模式，对</a:t>
            </a:r>
            <a:r>
              <a:rPr lang="zh-CN" altLang="en-US" sz="1600" dirty="0"/>
              <a:t>科研人员的意识和能力提升是个循序渐进的过程。</a:t>
            </a:r>
            <a:endParaRPr lang="en-US" altLang="zh-CN" sz="1600" dirty="0"/>
          </a:p>
          <a:p>
            <a:pPr lvl="1">
              <a:lnSpc>
                <a:spcPct val="125000"/>
              </a:lnSpc>
            </a:pPr>
            <a:r>
              <a:rPr lang="zh-CN" altLang="en-US" sz="1600" dirty="0" smtClean="0"/>
              <a:t>第二：专利保护贯穿“</a:t>
            </a:r>
            <a:r>
              <a:rPr lang="zh-CN" altLang="en-US" sz="1600" dirty="0"/>
              <a:t>立项</a:t>
            </a:r>
            <a:r>
              <a:rPr lang="en-US" altLang="zh-CN" sz="1600" dirty="0"/>
              <a:t>-</a:t>
            </a:r>
            <a:r>
              <a:rPr lang="zh-CN" altLang="en-US" sz="1600" dirty="0"/>
              <a:t>在研</a:t>
            </a:r>
            <a:r>
              <a:rPr lang="en-US" altLang="zh-CN" sz="1600" dirty="0"/>
              <a:t>-</a:t>
            </a:r>
            <a:r>
              <a:rPr lang="zh-CN" altLang="en-US" sz="1600" dirty="0"/>
              <a:t>孵化</a:t>
            </a:r>
            <a:r>
              <a:rPr lang="en-US" altLang="zh-CN" sz="1600" dirty="0"/>
              <a:t>-</a:t>
            </a:r>
            <a:r>
              <a:rPr lang="zh-CN" altLang="en-US" sz="1600" dirty="0"/>
              <a:t>产业化”全流程服务，流程长</a:t>
            </a:r>
            <a:r>
              <a:rPr lang="zh-CN" altLang="en-US" sz="1600" dirty="0" smtClean="0"/>
              <a:t>，短期显性</a:t>
            </a:r>
            <a:r>
              <a:rPr lang="zh-CN" altLang="en-US" sz="1600" dirty="0"/>
              <a:t>效果不明显</a:t>
            </a:r>
            <a:r>
              <a:rPr lang="zh-CN" altLang="en-US" sz="1600" dirty="0" smtClean="0"/>
              <a:t>，不能引起科研单位的重视。</a:t>
            </a:r>
            <a:endParaRPr lang="en-US" altLang="zh-CN" sz="1600" dirty="0" smtClean="0"/>
          </a:p>
          <a:p>
            <a:pPr lvl="1">
              <a:lnSpc>
                <a:spcPct val="125000"/>
              </a:lnSpc>
            </a:pPr>
            <a:r>
              <a:rPr lang="zh-CN" altLang="en-US" sz="1600" dirty="0" smtClean="0"/>
              <a:t>第三：缺乏良好的知识产权服务生态环境（包括公益和商业）。但</a:t>
            </a:r>
            <a:r>
              <a:rPr lang="zh-CN" altLang="en-US" sz="1600" dirty="0"/>
              <a:t>当前</a:t>
            </a:r>
            <a:r>
              <a:rPr lang="zh-CN" altLang="en-US" sz="1600" dirty="0" smtClean="0"/>
              <a:t>的服务业</a:t>
            </a:r>
            <a:r>
              <a:rPr lang="zh-CN" altLang="en-US" sz="1600" dirty="0"/>
              <a:t>尚处于</a:t>
            </a:r>
            <a:r>
              <a:rPr lang="zh-CN" altLang="en-US" sz="1600" dirty="0" smtClean="0"/>
              <a:t>启蒙阶段</a:t>
            </a:r>
            <a:r>
              <a:rPr lang="zh-CN" altLang="en-US" sz="1600" dirty="0"/>
              <a:t>，良莠不齐</a:t>
            </a:r>
            <a:r>
              <a:rPr lang="zh-CN" altLang="en-US" sz="1600" dirty="0" smtClean="0"/>
              <a:t>，没有成熟的服务模式，很难</a:t>
            </a:r>
            <a:r>
              <a:rPr lang="zh-CN" altLang="en-US" sz="1600" dirty="0"/>
              <a:t>有效支撑社会的高端需求</a:t>
            </a:r>
            <a:r>
              <a:rPr lang="zh-CN" altLang="en-US" sz="1600" dirty="0" smtClean="0"/>
              <a:t>。而一些负面的案例不但不能支持科研，反而给科研人员形成了深刻的负面影响。</a:t>
            </a:r>
            <a:endParaRPr lang="en-US" altLang="zh-CN" sz="1600" dirty="0" smtClean="0"/>
          </a:p>
          <a:p>
            <a:pPr marL="457200" lvl="1" indent="0">
              <a:lnSpc>
                <a:spcPct val="125000"/>
              </a:lnSpc>
              <a:buNone/>
            </a:pPr>
            <a:endParaRPr lang="zh-CN" altLang="en-US" sz="1600" dirty="0"/>
          </a:p>
        </p:txBody>
      </p:sp>
    </p:spTree>
    <p:extLst>
      <p:ext uri="{BB962C8B-B14F-4D97-AF65-F5344CB8AC3E}">
        <p14:creationId xmlns:p14="http://schemas.microsoft.com/office/powerpoint/2010/main" val="1522667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000" b="1" dirty="0" smtClean="0"/>
              <a:t>要  点</a:t>
            </a:r>
            <a:endParaRPr lang="zh-CN" altLang="en-US" sz="4000" b="1" dirty="0"/>
          </a:p>
        </p:txBody>
      </p:sp>
      <p:sp>
        <p:nvSpPr>
          <p:cNvPr id="4" name="矩形 20"/>
          <p:cNvSpPr>
            <a:spLocks noChangeArrowheads="1"/>
          </p:cNvSpPr>
          <p:nvPr/>
        </p:nvSpPr>
        <p:spPr bwMode="auto">
          <a:xfrm>
            <a:off x="1640314" y="1737943"/>
            <a:ext cx="6549010" cy="567230"/>
          </a:xfrm>
          <a:prstGeom prst="rect">
            <a:avLst/>
          </a:prstGeom>
          <a:solidFill>
            <a:srgbClr val="57AB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2. </a:t>
            </a:r>
            <a:r>
              <a:rPr lang="zh-CN" altLang="en-US" sz="2800" dirty="0" smtClean="0">
                <a:solidFill>
                  <a:srgbClr val="FFFFFF"/>
                </a:solidFill>
                <a:latin typeface="微软雅黑" pitchFamily="34" charset="-122"/>
                <a:ea typeface="微软雅黑" pitchFamily="34" charset="-122"/>
              </a:rPr>
              <a:t>现状</a:t>
            </a:r>
            <a:r>
              <a:rPr lang="zh-CN" altLang="en-US" sz="2800" dirty="0">
                <a:solidFill>
                  <a:srgbClr val="FFFFFF"/>
                </a:solidFill>
                <a:latin typeface="微软雅黑" pitchFamily="34" charset="-122"/>
                <a:ea typeface="微软雅黑" pitchFamily="34" charset="-122"/>
              </a:rPr>
              <a:t>：技术与专利的矛盾与统一</a:t>
            </a:r>
            <a:endParaRPr lang="en-US" altLang="zh-CN" sz="2800" dirty="0">
              <a:solidFill>
                <a:srgbClr val="FFFFFF"/>
              </a:solidFill>
              <a:latin typeface="微软雅黑" pitchFamily="34" charset="-122"/>
              <a:ea typeface="微软雅黑" pitchFamily="34" charset="-122"/>
            </a:endParaRPr>
          </a:p>
        </p:txBody>
      </p:sp>
      <p:sp>
        <p:nvSpPr>
          <p:cNvPr id="5" name="矩形 21"/>
          <p:cNvSpPr>
            <a:spLocks noChangeArrowheads="1"/>
          </p:cNvSpPr>
          <p:nvPr/>
        </p:nvSpPr>
        <p:spPr bwMode="auto">
          <a:xfrm>
            <a:off x="1640314" y="3269300"/>
            <a:ext cx="6551357" cy="567228"/>
          </a:xfrm>
          <a:prstGeom prst="rect">
            <a:avLst/>
          </a:prstGeom>
          <a:solidFill>
            <a:srgbClr val="0062C4"/>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4. </a:t>
            </a:r>
            <a:r>
              <a:rPr lang="zh-CN" altLang="en-US" sz="2800" dirty="0" smtClean="0">
                <a:solidFill>
                  <a:srgbClr val="FFFFFF"/>
                </a:solidFill>
                <a:latin typeface="微软雅黑" pitchFamily="34" charset="-122"/>
                <a:ea typeface="微软雅黑" pitchFamily="34" charset="-122"/>
                <a:sym typeface="微软雅黑" pitchFamily="34" charset="-122"/>
              </a:rPr>
              <a:t>专利分析的思路与方法</a:t>
            </a:r>
            <a:endParaRPr lang="zh-CN" altLang="en-US" sz="2800" dirty="0">
              <a:latin typeface="Arial" charset="0"/>
            </a:endParaRPr>
          </a:p>
        </p:txBody>
      </p:sp>
      <p:sp>
        <p:nvSpPr>
          <p:cNvPr id="6" name="矩形 20"/>
          <p:cNvSpPr>
            <a:spLocks noChangeArrowheads="1"/>
          </p:cNvSpPr>
          <p:nvPr/>
        </p:nvSpPr>
        <p:spPr bwMode="auto">
          <a:xfrm>
            <a:off x="1640314" y="2510599"/>
            <a:ext cx="6532708" cy="582764"/>
          </a:xfrm>
          <a:prstGeom prst="rect">
            <a:avLst/>
          </a:prstGeom>
          <a:solidFill>
            <a:srgbClr val="158A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b="1" dirty="0">
                <a:solidFill>
                  <a:srgbClr val="FFFFFF"/>
                </a:solidFill>
                <a:latin typeface="微软雅黑" pitchFamily="34" charset="-122"/>
                <a:ea typeface="微软雅黑" pitchFamily="34" charset="-122"/>
                <a:sym typeface="微软雅黑" pitchFamily="34" charset="-122"/>
              </a:rPr>
              <a:t> </a:t>
            </a:r>
            <a:r>
              <a:rPr lang="en-US" altLang="zh-CN" sz="2800" b="1" dirty="0" smtClean="0">
                <a:latin typeface="微软雅黑" pitchFamily="34" charset="-122"/>
                <a:ea typeface="微软雅黑" pitchFamily="34" charset="-122"/>
                <a:sym typeface="微软雅黑" pitchFamily="34" charset="-122"/>
              </a:rPr>
              <a:t>3. </a:t>
            </a:r>
            <a:r>
              <a:rPr lang="zh-CN" altLang="en-US" sz="2800" b="1" dirty="0" smtClean="0">
                <a:latin typeface="微软雅黑" pitchFamily="34" charset="-122"/>
                <a:ea typeface="微软雅黑" pitchFamily="34" charset="-122"/>
                <a:sym typeface="微软雅黑" pitchFamily="34" charset="-122"/>
              </a:rPr>
              <a:t>透过案例看实质</a:t>
            </a:r>
            <a:endParaRPr lang="zh-CN" altLang="en-US" sz="2800" b="1" dirty="0">
              <a:latin typeface="Arial" charset="0"/>
            </a:endParaRPr>
          </a:p>
        </p:txBody>
      </p:sp>
      <p:sp>
        <p:nvSpPr>
          <p:cNvPr id="7" name="矩形 21"/>
          <p:cNvSpPr>
            <a:spLocks noChangeArrowheads="1"/>
          </p:cNvSpPr>
          <p:nvPr/>
        </p:nvSpPr>
        <p:spPr bwMode="auto">
          <a:xfrm>
            <a:off x="1630758" y="4023322"/>
            <a:ext cx="6548707" cy="996700"/>
          </a:xfrm>
          <a:prstGeom prst="rect">
            <a:avLst/>
          </a:prstGeom>
          <a:solidFill>
            <a:srgbClr val="004D9A"/>
          </a:solidFill>
          <a:ln>
            <a:noFill/>
          </a:ln>
          <a:extLst/>
        </p:spPr>
        <p:txBody>
          <a:bodyPr lIns="91438" tIns="45719" rIns="91438" bIns="45719" anchor="ctr"/>
          <a:lstStyle/>
          <a:p>
            <a:pPr>
              <a:spcBef>
                <a:spcPct val="0"/>
              </a:spcBef>
            </a:pPr>
            <a:r>
              <a:rPr lang="en-US" altLang="zh-CN" sz="2800" dirty="0">
                <a:solidFill>
                  <a:srgbClr val="FFFFFF"/>
                </a:solidFill>
                <a:latin typeface="微软雅黑" pitchFamily="34" charset="-122"/>
                <a:ea typeface="微软雅黑" pitchFamily="34" charset="-122"/>
                <a:sym typeface="微软雅黑" pitchFamily="34" charset="-122"/>
              </a:rPr>
              <a:t> 5. </a:t>
            </a:r>
            <a:r>
              <a:rPr lang="zh-CN" altLang="en-US" sz="2800" dirty="0">
                <a:solidFill>
                  <a:srgbClr val="FFFFFF"/>
                </a:solidFill>
                <a:latin typeface="微软雅黑" pitchFamily="34" charset="-122"/>
                <a:ea typeface="微软雅黑" pitchFamily="34" charset="-122"/>
              </a:rPr>
              <a:t>基于科研项目全流程知识产权管理与核心专利布局</a:t>
            </a:r>
          </a:p>
        </p:txBody>
      </p:sp>
      <p:sp>
        <p:nvSpPr>
          <p:cNvPr id="8" name="矩形 20"/>
          <p:cNvSpPr>
            <a:spLocks noChangeArrowheads="1"/>
          </p:cNvSpPr>
          <p:nvPr/>
        </p:nvSpPr>
        <p:spPr bwMode="auto">
          <a:xfrm>
            <a:off x="1632728" y="976144"/>
            <a:ext cx="6553470" cy="567230"/>
          </a:xfrm>
          <a:prstGeom prst="rect">
            <a:avLst/>
          </a:prstGeom>
          <a:solidFill>
            <a:srgbClr val="8BC5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buNone/>
            </a:pPr>
            <a:r>
              <a:rPr lang="en-US" altLang="zh-CN" sz="2800" dirty="0" smtClean="0">
                <a:solidFill>
                  <a:schemeClr val="bg1"/>
                </a:solidFill>
                <a:latin typeface="微软雅黑" panose="020B0503020204020204" pitchFamily="34" charset="-122"/>
                <a:ea typeface="微软雅黑" panose="020B0503020204020204" pitchFamily="34" charset="-122"/>
                <a:sym typeface="微软雅黑" pitchFamily="34" charset="-122"/>
              </a:rPr>
              <a:t> 1. </a:t>
            </a:r>
            <a:r>
              <a:rPr lang="zh-CN" altLang="en-US" sz="2800" dirty="0" smtClean="0">
                <a:solidFill>
                  <a:schemeClr val="bg1"/>
                </a:solidFill>
                <a:latin typeface="微软雅黑" panose="020B0503020204020204" pitchFamily="34" charset="-122"/>
                <a:ea typeface="微软雅黑" panose="020B0503020204020204" pitchFamily="34" charset="-122"/>
              </a:rPr>
              <a:t>关于知识产权</a:t>
            </a:r>
            <a:endParaRPr lang="en-US" altLang="zh-CN" sz="2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4334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654" y="195486"/>
            <a:ext cx="9161858" cy="5153545"/>
          </a:xfrm>
          <a:prstGeom prst="rect">
            <a:avLst/>
          </a:prstGeom>
        </p:spPr>
      </p:pic>
      <p:grpSp>
        <p:nvGrpSpPr>
          <p:cNvPr id="5" name="组合 4"/>
          <p:cNvGrpSpPr>
            <a:grpSpLocks noChangeAspect="1"/>
          </p:cNvGrpSpPr>
          <p:nvPr/>
        </p:nvGrpSpPr>
        <p:grpSpPr>
          <a:xfrm>
            <a:off x="4139952" y="606997"/>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6" name="文本框 5"/>
          <p:cNvSpPr txBox="1"/>
          <p:nvPr/>
        </p:nvSpPr>
        <p:spPr>
          <a:xfrm>
            <a:off x="899592" y="1818604"/>
            <a:ext cx="7416824" cy="3208569"/>
          </a:xfrm>
          <a:prstGeom prst="rect">
            <a:avLst/>
          </a:prstGeom>
          <a:noFill/>
        </p:spPr>
        <p:txBody>
          <a:bodyPr wrap="square" lIns="68579" tIns="34289" rIns="68579" bIns="34289" rtlCol="0">
            <a:spAutoFit/>
          </a:bodyPr>
          <a:lstStyle/>
          <a:p>
            <a:pPr algn="ctr">
              <a:buNone/>
            </a:pPr>
            <a:r>
              <a:rPr lang="zh-CN" altLang="en-US" sz="2800" b="1" dirty="0">
                <a:solidFill>
                  <a:schemeClr val="bg1"/>
                </a:solidFill>
              </a:rPr>
              <a:t>好技术才能产生好专利，好技术不等于好专利</a:t>
            </a:r>
            <a:endParaRPr lang="en-US" altLang="zh-CN" sz="2800" b="1" dirty="0">
              <a:solidFill>
                <a:schemeClr val="bg1"/>
              </a:solidFill>
            </a:endParaRPr>
          </a:p>
          <a:p>
            <a:pPr algn="ctr">
              <a:lnSpc>
                <a:spcPct val="200000"/>
              </a:lnSpc>
            </a:pPr>
            <a:r>
              <a:rPr lang="zh-CN" altLang="en-US" b="1" kern="1400" dirty="0" smtClean="0">
                <a:solidFill>
                  <a:schemeClr val="bg1"/>
                </a:solidFill>
                <a:latin typeface="+mj-ea"/>
              </a:rPr>
              <a:t>案例二：</a:t>
            </a:r>
            <a:r>
              <a:rPr lang="zh-CN" altLang="en-US" dirty="0">
                <a:solidFill>
                  <a:schemeClr val="bg1"/>
                </a:solidFill>
              </a:rPr>
              <a:t>大连化物所醇水分离膜国际专利攻坚上演“三国演义”</a:t>
            </a:r>
            <a:endParaRPr lang="zh-CN" altLang="en-US" b="1" dirty="0" smtClean="0">
              <a:solidFill>
                <a:schemeClr val="bg1"/>
              </a:solidFill>
              <a:latin typeface="Arial" panose="020B0604020202020204" pitchFamily="34" charset="0"/>
              <a:cs typeface="Arial" panose="020B0604020202020204" pitchFamily="34" charset="0"/>
            </a:endParaRPr>
          </a:p>
          <a:p>
            <a:endParaRPr lang="en-US" altLang="zh-CN" sz="2800" dirty="0"/>
          </a:p>
          <a:p>
            <a:endParaRPr lang="en-US" altLang="zh-CN" sz="2800" dirty="0"/>
          </a:p>
          <a:p>
            <a:endParaRPr lang="en-US" altLang="zh-CN" sz="2800" dirty="0"/>
          </a:p>
          <a:p>
            <a:pPr algn="ctr">
              <a:lnSpc>
                <a:spcPct val="200000"/>
              </a:lnSpc>
            </a:pPr>
            <a:endParaRPr lang="en-US" altLang="zh-CN" sz="2800" b="1" kern="1400" dirty="0">
              <a:solidFill>
                <a:schemeClr val="bg1"/>
              </a:solidFill>
              <a:latin typeface="+mj-ea"/>
            </a:endParaRPr>
          </a:p>
        </p:txBody>
      </p:sp>
      <p:pic>
        <p:nvPicPr>
          <p:cNvPr id="7" name="Picture 7"/>
          <p:cNvPicPr>
            <a:picLocks noChangeAspect="1" noChangeArrowheads="1"/>
          </p:cNvPicPr>
          <p:nvPr/>
        </p:nvPicPr>
        <p:blipFill>
          <a:blip r:embed="rId4" cstate="print"/>
          <a:srcRect/>
          <a:stretch>
            <a:fillRect/>
          </a:stretch>
        </p:blipFill>
        <p:spPr bwMode="auto">
          <a:xfrm>
            <a:off x="6822902" y="3170784"/>
            <a:ext cx="1418288" cy="104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8"/>
          <p:cNvPicPr>
            <a:picLocks noChangeAspect="1" noChangeArrowheads="1"/>
          </p:cNvPicPr>
          <p:nvPr/>
        </p:nvPicPr>
        <p:blipFill>
          <a:blip r:embed="rId5" cstate="print"/>
          <a:srcRect/>
          <a:stretch>
            <a:fillRect/>
          </a:stretch>
        </p:blipFill>
        <p:spPr bwMode="auto">
          <a:xfrm>
            <a:off x="2574430" y="3166786"/>
            <a:ext cx="4090662" cy="104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9"/>
          <p:cNvPicPr>
            <a:picLocks noChangeAspect="1" noChangeArrowheads="1"/>
          </p:cNvPicPr>
          <p:nvPr/>
        </p:nvPicPr>
        <p:blipFill>
          <a:blip r:embed="rId6" cstate="print"/>
          <a:srcRect/>
          <a:stretch>
            <a:fillRect/>
          </a:stretch>
        </p:blipFill>
        <p:spPr bwMode="auto">
          <a:xfrm>
            <a:off x="944514" y="3166786"/>
            <a:ext cx="1485900" cy="104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2505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t="8438"/>
          <a:stretch>
            <a:fillRect/>
          </a:stretch>
        </p:blipFill>
        <p:spPr bwMode="auto">
          <a:xfrm>
            <a:off x="0" y="-86880"/>
            <a:ext cx="9144000" cy="5230379"/>
          </a:xfrm>
          <a:prstGeom prst="rect">
            <a:avLst/>
          </a:prstGeom>
          <a:noFill/>
          <a:ln w="9525">
            <a:noFill/>
            <a:miter lim="800000"/>
            <a:headEnd/>
            <a:tailEnd/>
          </a:ln>
          <a:effectLst/>
        </p:spPr>
      </p:pic>
      <p:sp>
        <p:nvSpPr>
          <p:cNvPr id="4" name="圆角矩形 3"/>
          <p:cNvSpPr/>
          <p:nvPr/>
        </p:nvSpPr>
        <p:spPr>
          <a:xfrm>
            <a:off x="179512" y="3723878"/>
            <a:ext cx="8784976" cy="13322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 name="Picture 3"/>
          <p:cNvPicPr>
            <a:picLocks noChangeAspect="1" noChangeArrowheads="1"/>
          </p:cNvPicPr>
          <p:nvPr/>
        </p:nvPicPr>
        <p:blipFill>
          <a:blip r:embed="rId3" cstate="print"/>
          <a:srcRect/>
          <a:stretch>
            <a:fillRect/>
          </a:stretch>
        </p:blipFill>
        <p:spPr bwMode="auto">
          <a:xfrm>
            <a:off x="107504" y="1059582"/>
            <a:ext cx="9003729" cy="4032448"/>
          </a:xfrm>
          <a:prstGeom prst="rect">
            <a:avLst/>
          </a:prstGeom>
          <a:noFill/>
          <a:ln w="9525">
            <a:noFill/>
            <a:miter lim="800000"/>
            <a:headEnd/>
            <a:tailEnd/>
          </a:ln>
          <a:effectLst/>
        </p:spPr>
      </p:pic>
      <p:pic>
        <p:nvPicPr>
          <p:cNvPr id="22" name="Picture 5"/>
          <p:cNvPicPr>
            <a:picLocks noChangeAspect="1" noChangeArrowheads="1"/>
          </p:cNvPicPr>
          <p:nvPr/>
        </p:nvPicPr>
        <p:blipFill>
          <a:blip r:embed="rId4" cstate="print"/>
          <a:srcRect/>
          <a:stretch>
            <a:fillRect/>
          </a:stretch>
        </p:blipFill>
        <p:spPr bwMode="auto">
          <a:xfrm>
            <a:off x="35496" y="901303"/>
            <a:ext cx="9108504" cy="4242197"/>
          </a:xfrm>
          <a:prstGeom prst="rect">
            <a:avLst/>
          </a:prstGeom>
          <a:noFill/>
          <a:ln w="9525">
            <a:noFill/>
            <a:miter lim="800000"/>
            <a:headEnd/>
            <a:tailEnd/>
          </a:ln>
          <a:effectLst/>
        </p:spPr>
      </p:pic>
      <p:pic>
        <p:nvPicPr>
          <p:cNvPr id="23" name="Picture 5"/>
          <p:cNvPicPr>
            <a:picLocks noChangeAspect="1" noChangeArrowheads="1"/>
          </p:cNvPicPr>
          <p:nvPr/>
        </p:nvPicPr>
        <p:blipFill>
          <a:blip r:embed="rId5" cstate="print"/>
          <a:srcRect/>
          <a:stretch>
            <a:fillRect/>
          </a:stretch>
        </p:blipFill>
        <p:spPr bwMode="auto">
          <a:xfrm>
            <a:off x="32767" y="901304"/>
            <a:ext cx="9075737" cy="4037409"/>
          </a:xfrm>
          <a:prstGeom prst="rect">
            <a:avLst/>
          </a:prstGeom>
          <a:noFill/>
          <a:ln w="9525">
            <a:noFill/>
            <a:miter lim="800000"/>
            <a:headEnd/>
            <a:tailEnd/>
          </a:ln>
          <a:effectLst/>
        </p:spPr>
      </p:pic>
      <p:pic>
        <p:nvPicPr>
          <p:cNvPr id="24" name="Picture 6"/>
          <p:cNvPicPr>
            <a:picLocks noChangeAspect="1" noChangeArrowheads="1"/>
          </p:cNvPicPr>
          <p:nvPr/>
        </p:nvPicPr>
        <p:blipFill>
          <a:blip r:embed="rId6" cstate="print"/>
          <a:srcRect/>
          <a:stretch>
            <a:fillRect/>
          </a:stretch>
        </p:blipFill>
        <p:spPr bwMode="auto">
          <a:xfrm>
            <a:off x="77788" y="1600200"/>
            <a:ext cx="9033445" cy="2321719"/>
          </a:xfrm>
          <a:prstGeom prst="rect">
            <a:avLst/>
          </a:prstGeom>
          <a:noFill/>
          <a:ln w="76200">
            <a:solidFill>
              <a:srgbClr val="FF0000"/>
            </a:solidFill>
            <a:miter lim="800000"/>
            <a:headEnd/>
            <a:tailEnd/>
          </a:ln>
          <a:effectLst/>
        </p:spPr>
      </p:pic>
    </p:spTree>
    <p:extLst>
      <p:ext uri="{BB962C8B-B14F-4D97-AF65-F5344CB8AC3E}">
        <p14:creationId xmlns:p14="http://schemas.microsoft.com/office/powerpoint/2010/main" val="251694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331640" y="771550"/>
            <a:ext cx="7272808" cy="3971925"/>
          </a:xfrm>
          <a:prstGeom prst="rect">
            <a:avLst/>
          </a:prstGeom>
          <a:noFill/>
          <a:ln w="9525">
            <a:noFill/>
            <a:miter lim="800000"/>
            <a:headEnd/>
            <a:tailEnd/>
          </a:ln>
          <a:effectLst/>
        </p:spPr>
      </p:pic>
      <p:sp>
        <p:nvSpPr>
          <p:cNvPr id="2" name="矩形 1"/>
          <p:cNvSpPr/>
          <p:nvPr/>
        </p:nvSpPr>
        <p:spPr>
          <a:xfrm rot="-2040000">
            <a:off x="3388198" y="2047283"/>
            <a:ext cx="2611855" cy="1200329"/>
          </a:xfrm>
          <a:prstGeom prst="rect">
            <a:avLst/>
          </a:prstGeom>
          <a:noFill/>
        </p:spPr>
        <p:txBody>
          <a:bodyPr>
            <a:spAutoFit/>
          </a:bodyPr>
          <a:lstStyle/>
          <a:p>
            <a:pPr algn="ctr">
              <a:defRPr/>
            </a:pPr>
            <a:r>
              <a:rPr lang="zh-CN" altLang="en-US" sz="7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50800" dist="38100" dir="5400000" algn="t" rotWithShape="0">
                    <a:prstClr val="black">
                      <a:alpha val="40000"/>
                    </a:prstClr>
                  </a:outerShdw>
                </a:effectLst>
                <a:ea typeface="宋体" charset="-122"/>
              </a:rPr>
              <a:t>无效</a:t>
            </a:r>
          </a:p>
        </p:txBody>
      </p:sp>
    </p:spTree>
    <p:extLst>
      <p:ext uri="{BB962C8B-B14F-4D97-AF65-F5344CB8AC3E}">
        <p14:creationId xmlns:p14="http://schemas.microsoft.com/office/powerpoint/2010/main" val="2836414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内容占位符 2"/>
          <p:cNvSpPr>
            <a:spLocks noGrp="1"/>
          </p:cNvSpPr>
          <p:nvPr>
            <p:ph sz="half" idx="1"/>
          </p:nvPr>
        </p:nvSpPr>
        <p:spPr>
          <a:xfrm>
            <a:off x="1030288" y="771550"/>
            <a:ext cx="3903662" cy="4020740"/>
          </a:xfrm>
        </p:spPr>
        <p:txBody>
          <a:bodyPr/>
          <a:lstStyle/>
          <a:p>
            <a:pPr>
              <a:buFont typeface="Arial" charset="0"/>
              <a:buNone/>
            </a:pPr>
            <a:r>
              <a:rPr lang="en-US" altLang="zh-CN" sz="2400" dirty="0" smtClean="0"/>
              <a:t>EP1142833B1</a:t>
            </a:r>
          </a:p>
          <a:p>
            <a:pPr>
              <a:buFontTx/>
              <a:buNone/>
            </a:pPr>
            <a:r>
              <a:rPr lang="zh-CN" altLang="en-US" sz="2400" dirty="0" smtClean="0"/>
              <a:t>一种微孔金属硅磷酸分子筛</a:t>
            </a:r>
          </a:p>
          <a:p>
            <a:pPr>
              <a:buFontTx/>
              <a:buNone/>
            </a:pPr>
            <a:r>
              <a:rPr lang="zh-CN" altLang="en-US" sz="2400" dirty="0" smtClean="0"/>
              <a:t>公开日</a:t>
            </a:r>
            <a:r>
              <a:rPr lang="en-US" altLang="zh-CN" sz="2400" dirty="0" smtClean="0"/>
              <a:t>2010</a:t>
            </a:r>
            <a:r>
              <a:rPr lang="zh-CN" altLang="en-US" sz="2400" dirty="0" smtClean="0"/>
              <a:t>年</a:t>
            </a:r>
            <a:r>
              <a:rPr lang="en-US" altLang="zh-CN" sz="2400" dirty="0" smtClean="0"/>
              <a:t>1</a:t>
            </a:r>
            <a:r>
              <a:rPr lang="zh-CN" altLang="en-US" sz="2400" dirty="0" smtClean="0"/>
              <a:t>月</a:t>
            </a:r>
            <a:r>
              <a:rPr lang="en-US" altLang="zh-CN" sz="2400" dirty="0" smtClean="0"/>
              <a:t>13</a:t>
            </a:r>
            <a:r>
              <a:rPr lang="zh-CN" altLang="en-US" sz="2400" dirty="0" smtClean="0"/>
              <a:t>日</a:t>
            </a:r>
          </a:p>
          <a:p>
            <a:endParaRPr lang="zh-CN" altLang="en-US" dirty="0" smtClean="0"/>
          </a:p>
        </p:txBody>
      </p:sp>
      <p:pic>
        <p:nvPicPr>
          <p:cNvPr id="23555" name="Picture 5"/>
          <p:cNvPicPr>
            <a:picLocks noGrp="1" noChangeAspect="1" noChangeArrowheads="1"/>
          </p:cNvPicPr>
          <p:nvPr>
            <p:ph sz="half" idx="2"/>
          </p:nvPr>
        </p:nvPicPr>
        <p:blipFill>
          <a:blip r:embed="rId2" cstate="print"/>
          <a:srcRect/>
          <a:stretch>
            <a:fillRect/>
          </a:stretch>
        </p:blipFill>
        <p:spPr>
          <a:xfrm>
            <a:off x="4932040" y="0"/>
            <a:ext cx="4103687" cy="4988719"/>
          </a:xfrm>
        </p:spPr>
      </p:pic>
      <p:sp>
        <p:nvSpPr>
          <p:cNvPr id="6" name="圆角矩形 5"/>
          <p:cNvSpPr/>
          <p:nvPr/>
        </p:nvSpPr>
        <p:spPr>
          <a:xfrm>
            <a:off x="5508104" y="4443958"/>
            <a:ext cx="2663825" cy="486966"/>
          </a:xfrm>
          <a:prstGeom prst="roundRect">
            <a:avLst/>
          </a:prstGeom>
          <a:no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CN" altLang="en-US">
              <a:solidFill>
                <a:srgbClr val="FF0000"/>
              </a:solidFill>
            </a:endParaRPr>
          </a:p>
        </p:txBody>
      </p:sp>
      <p:sp>
        <p:nvSpPr>
          <p:cNvPr id="2" name="矩形 1"/>
          <p:cNvSpPr/>
          <p:nvPr/>
        </p:nvSpPr>
        <p:spPr>
          <a:xfrm rot="-2760000">
            <a:off x="2291784" y="2541296"/>
            <a:ext cx="2523895" cy="193899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CN" altLang="en-US" sz="6000" b="1" dirty="0">
                <a:ln w="11430"/>
                <a:solidFill>
                  <a:srgbClr val="FF0000"/>
                </a:solidFill>
                <a:effectLst>
                  <a:outerShdw blurRad="50800" dist="39000" dir="5460000" algn="tl">
                    <a:srgbClr val="000000">
                      <a:alpha val="38000"/>
                    </a:srgbClr>
                  </a:outerShdw>
                </a:effectLst>
                <a:ea typeface="宋体" charset="-122"/>
              </a:rPr>
              <a:t>高价值专利</a:t>
            </a:r>
          </a:p>
        </p:txBody>
      </p:sp>
    </p:spTree>
    <p:extLst>
      <p:ext uri="{BB962C8B-B14F-4D97-AF65-F5344CB8AC3E}">
        <p14:creationId xmlns:p14="http://schemas.microsoft.com/office/powerpoint/2010/main" val="187553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关于知识产权</a:t>
            </a:r>
            <a:endParaRPr lang="zh-CN" altLang="en-US" dirty="0"/>
          </a:p>
        </p:txBody>
      </p:sp>
      <p:sp>
        <p:nvSpPr>
          <p:cNvPr id="3" name="内容占位符 2"/>
          <p:cNvSpPr>
            <a:spLocks noGrp="1"/>
          </p:cNvSpPr>
          <p:nvPr>
            <p:ph idx="4294967295"/>
          </p:nvPr>
        </p:nvSpPr>
        <p:spPr>
          <a:xfrm>
            <a:off x="0" y="1077913"/>
            <a:ext cx="7789863" cy="3997325"/>
          </a:xfrm>
          <a:prstGeom prst="rect">
            <a:avLst/>
          </a:prstGeom>
        </p:spPr>
        <p:txBody>
          <a:bodyPr>
            <a:normAutofit/>
          </a:bodyPr>
          <a:lstStyle/>
          <a:p>
            <a:r>
              <a:rPr lang="zh-CN" altLang="en-US" dirty="0"/>
              <a:t>知识产权是指人们就其智力劳动成果所依法享有的专有权利，通常是</a:t>
            </a:r>
            <a:r>
              <a:rPr lang="zh-CN" altLang="en-US" dirty="0">
                <a:solidFill>
                  <a:srgbClr val="FF0000"/>
                </a:solidFill>
              </a:rPr>
              <a:t>国家赋予</a:t>
            </a:r>
            <a:r>
              <a:rPr lang="zh-CN" altLang="en-US" dirty="0"/>
              <a:t>创造者对其智力成果在一定时期内享有的</a:t>
            </a:r>
            <a:r>
              <a:rPr lang="zh-CN" altLang="en-US" dirty="0">
                <a:solidFill>
                  <a:srgbClr val="FF0000"/>
                </a:solidFill>
              </a:rPr>
              <a:t>专有权或独占</a:t>
            </a:r>
            <a:r>
              <a:rPr lang="zh-CN" altLang="en-US" dirty="0" smtClean="0">
                <a:solidFill>
                  <a:srgbClr val="FF0000"/>
                </a:solidFill>
              </a:rPr>
              <a:t>权</a:t>
            </a:r>
            <a:r>
              <a:rPr lang="zh-CN" altLang="en-US" dirty="0" smtClean="0"/>
              <a:t>。</a:t>
            </a:r>
            <a:endParaRPr lang="en-US" altLang="zh-CN" dirty="0" smtClean="0"/>
          </a:p>
          <a:p>
            <a:r>
              <a:rPr lang="zh-CN" altLang="en-US" b="1" dirty="0" smtClean="0">
                <a:latin typeface="微软雅黑 Light" panose="020B0502040204020203" pitchFamily="34" charset="-122"/>
                <a:ea typeface="微软雅黑 Light" panose="020B0502040204020203" pitchFamily="34" charset="-122"/>
              </a:rPr>
              <a:t>知识产权包含：</a:t>
            </a:r>
            <a:r>
              <a:rPr lang="zh-CN" altLang="en-US" b="1" u="sng" dirty="0" smtClean="0">
                <a:solidFill>
                  <a:srgbClr val="FF0000"/>
                </a:solidFill>
                <a:latin typeface="微软雅黑 Light" panose="020B0502040204020203" pitchFamily="34" charset="-122"/>
                <a:ea typeface="微软雅黑 Light" panose="020B0502040204020203" pitchFamily="34" charset="-122"/>
              </a:rPr>
              <a:t>专利</a:t>
            </a:r>
            <a:r>
              <a:rPr lang="zh-CN" altLang="en-US" b="1" dirty="0" smtClean="0">
                <a:latin typeface="微软雅黑 Light" panose="020B0502040204020203" pitchFamily="34" charset="-122"/>
                <a:ea typeface="微软雅黑 Light" panose="020B0502040204020203" pitchFamily="34" charset="-122"/>
              </a:rPr>
              <a:t>、商标、著作权等，隶属于行政管理体系。</a:t>
            </a:r>
            <a:endParaRPr lang="en-US" altLang="zh-CN" b="1" dirty="0" smtClean="0">
              <a:latin typeface="微软雅黑 Light" panose="020B0502040204020203" pitchFamily="34" charset="-122"/>
              <a:ea typeface="微软雅黑 Light" panose="020B0502040204020203" pitchFamily="34" charset="-122"/>
            </a:endParaRPr>
          </a:p>
          <a:p>
            <a:endParaRPr lang="en-US" altLang="zh-CN" b="1" dirty="0">
              <a:latin typeface="微软雅黑 Light" panose="020B0502040204020203" pitchFamily="34" charset="-122"/>
              <a:ea typeface="微软雅黑 Light" panose="020B0502040204020203" pitchFamily="34" charset="-122"/>
            </a:endParaRPr>
          </a:p>
          <a:p>
            <a:endParaRPr lang="en-US" altLang="zh-CN" b="1" dirty="0" smtClean="0">
              <a:latin typeface="微软雅黑 Light" panose="020B0502040204020203" pitchFamily="34" charset="-122"/>
              <a:ea typeface="微软雅黑 Light" panose="020B0502040204020203" pitchFamily="34" charset="-122"/>
            </a:endParaRPr>
          </a:p>
          <a:p>
            <a:endParaRPr lang="en-US" altLang="zh-CN" b="1" dirty="0">
              <a:latin typeface="微软雅黑 Light" panose="020B0502040204020203" pitchFamily="34" charset="-122"/>
              <a:ea typeface="微软雅黑 Light" panose="020B0502040204020203" pitchFamily="34" charset="-122"/>
            </a:endParaRPr>
          </a:p>
          <a:p>
            <a:endParaRPr lang="en-US" altLang="zh-CN" b="1" dirty="0" smtClean="0">
              <a:latin typeface="微软雅黑 Light" panose="020B0502040204020203" pitchFamily="34" charset="-122"/>
              <a:ea typeface="微软雅黑 Light" panose="020B0502040204020203" pitchFamily="34" charset="-122"/>
            </a:endParaRPr>
          </a:p>
          <a:p>
            <a:endParaRPr lang="zh-CN" altLang="en-US" dirty="0"/>
          </a:p>
          <a:p>
            <a:endParaRPr lang="zh-CN" altLang="en-US" dirty="0"/>
          </a:p>
        </p:txBody>
      </p:sp>
      <p:grpSp>
        <p:nvGrpSpPr>
          <p:cNvPr id="47" name="组合 43"/>
          <p:cNvGrpSpPr>
            <a:grpSpLocks/>
          </p:cNvGrpSpPr>
          <p:nvPr/>
        </p:nvGrpSpPr>
        <p:grpSpPr bwMode="auto">
          <a:xfrm>
            <a:off x="431801" y="2279651"/>
            <a:ext cx="3019425" cy="881063"/>
            <a:chOff x="2420408" y="1972270"/>
            <a:chExt cx="3019373" cy="879871"/>
          </a:xfrm>
        </p:grpSpPr>
        <p:grpSp>
          <p:nvGrpSpPr>
            <p:cNvPr id="48" name="组合 42"/>
            <p:cNvGrpSpPr>
              <a:grpSpLocks/>
            </p:cNvGrpSpPr>
            <p:nvPr/>
          </p:nvGrpSpPr>
          <p:grpSpPr bwMode="auto">
            <a:xfrm>
              <a:off x="2420408" y="2028229"/>
              <a:ext cx="695269" cy="516731"/>
              <a:chOff x="2420408" y="2028229"/>
              <a:chExt cx="695269" cy="516731"/>
            </a:xfrm>
          </p:grpSpPr>
          <p:grpSp>
            <p:nvGrpSpPr>
              <p:cNvPr id="51" name="组合 1"/>
              <p:cNvGrpSpPr>
                <a:grpSpLocks/>
              </p:cNvGrpSpPr>
              <p:nvPr/>
            </p:nvGrpSpPr>
            <p:grpSpPr bwMode="auto">
              <a:xfrm>
                <a:off x="2420408" y="2028229"/>
                <a:ext cx="695269" cy="516731"/>
                <a:chOff x="2420408" y="2028229"/>
                <a:chExt cx="695269" cy="516731"/>
              </a:xfrm>
            </p:grpSpPr>
            <p:sp>
              <p:nvSpPr>
                <p:cNvPr id="53" name="MH_Other_1"/>
                <p:cNvSpPr/>
                <p:nvPr>
                  <p:custDataLst>
                    <p:tags r:id="rId30"/>
                  </p:custDataLst>
                </p:nvPr>
              </p:nvSpPr>
              <p:spPr>
                <a:xfrm>
                  <a:off x="2507719" y="2027758"/>
                  <a:ext cx="608002" cy="516825"/>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a:solidFill>
                        <a:srgbClr val="FFFFFF"/>
                      </a:solidFill>
                      <a:latin typeface="微软雅黑 Light" panose="020B0502040204020203" pitchFamily="34" charset="-122"/>
                      <a:ea typeface="微软雅黑 Light" panose="020B0502040204020203" pitchFamily="34" charset="-122"/>
                    </a:rPr>
                    <a:t>01</a:t>
                  </a:r>
                  <a:endParaRPr lang="zh-CN" altLang="en-US" sz="1600">
                    <a:solidFill>
                      <a:srgbClr val="FFFFFF"/>
                    </a:solidFill>
                    <a:latin typeface="微软雅黑 Light" panose="020B0502040204020203" pitchFamily="34" charset="-122"/>
                    <a:ea typeface="微软雅黑 Light" panose="020B0502040204020203" pitchFamily="34" charset="-122"/>
                  </a:endParaRPr>
                </a:p>
              </p:txBody>
            </p:sp>
            <p:sp>
              <p:nvSpPr>
                <p:cNvPr id="54" name="MH_Other_2"/>
                <p:cNvSpPr/>
                <p:nvPr>
                  <p:custDataLst>
                    <p:tags r:id="rId31"/>
                  </p:custDataLst>
                </p:nvPr>
              </p:nvSpPr>
              <p:spPr>
                <a:xfrm>
                  <a:off x="2420408" y="2176781"/>
                  <a:ext cx="255584" cy="217193"/>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52" name="MH_Other_3"/>
              <p:cNvSpPr/>
              <p:nvPr>
                <p:custDataLst>
                  <p:tags r:id="rId29"/>
                </p:custDataLst>
              </p:nvPr>
            </p:nvSpPr>
            <p:spPr>
              <a:xfrm>
                <a:off x="2442633" y="2064220"/>
                <a:ext cx="149222" cy="125243"/>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49" name="MH_SubTitle_1"/>
            <p:cNvSpPr txBox="1">
              <a:spLocks noChangeArrowheads="1"/>
            </p:cNvSpPr>
            <p:nvPr>
              <p:custDataLst>
                <p:tags r:id="rId27"/>
              </p:custDataLst>
            </p:nvPr>
          </p:nvSpPr>
          <p:spPr bwMode="auto">
            <a:xfrm>
              <a:off x="3236227" y="1972270"/>
              <a:ext cx="2203554" cy="3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1pPr>
              <a:lvl2pPr marL="742950" indent="-28575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2pPr>
              <a:lvl3pPr marL="11430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4pPr>
              <a:lvl5pPr marL="20574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5pPr>
              <a:lvl6pPr marL="25146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6pPr>
              <a:lvl7pPr marL="29718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7pPr>
              <a:lvl8pPr marL="34290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8pPr>
              <a:lvl9pPr marL="38862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9pPr>
            </a:lstStyle>
            <a:p>
              <a:pPr eaLnBrk="1" hangingPunct="1">
                <a:lnSpc>
                  <a:spcPct val="140000"/>
                </a:lnSpc>
                <a:spcBef>
                  <a:spcPct val="0"/>
                </a:spcBef>
                <a:buSzTx/>
                <a:buFontTx/>
                <a:buNone/>
              </a:pPr>
              <a:r>
                <a:rPr lang="zh-CN" altLang="en-US" sz="1600" b="1">
                  <a:solidFill>
                    <a:srgbClr val="000099"/>
                  </a:solidFill>
                </a:rPr>
                <a:t>专利管理</a:t>
              </a:r>
            </a:p>
          </p:txBody>
        </p:sp>
        <p:sp>
          <p:nvSpPr>
            <p:cNvPr id="50" name="MH_Text_1"/>
            <p:cNvSpPr txBox="1"/>
            <p:nvPr>
              <p:custDataLst>
                <p:tags r:id="rId28"/>
              </p:custDataLst>
            </p:nvPr>
          </p:nvSpPr>
          <p:spPr>
            <a:xfrm>
              <a:off x="3236369" y="2276658"/>
              <a:ext cx="2203412" cy="575483"/>
            </a:xfrm>
            <a:prstGeom prst="rect">
              <a:avLst/>
            </a:prstGeom>
            <a:noFill/>
          </p:spPr>
          <p:txBody>
            <a:bodyPr>
              <a:normAutofit lnSpcReduction="10000"/>
            </a:bodyPr>
            <a:lstStyle/>
            <a:p>
              <a:pPr>
                <a:defRPr/>
              </a:pPr>
              <a:r>
                <a:rPr lang="zh-CN" altLang="en-US" sz="1600" dirty="0">
                  <a:latin typeface="微软雅黑 Light" panose="020B0502040204020203" pitchFamily="34" charset="-122"/>
                  <a:ea typeface="微软雅黑 Light" panose="020B0502040204020203" pitchFamily="34" charset="-122"/>
                </a:rPr>
                <a:t>国家知识产权局</a:t>
              </a:r>
              <a:endParaRPr lang="en-US" altLang="zh-CN" sz="1600" dirty="0">
                <a:latin typeface="微软雅黑 Light" panose="020B0502040204020203" pitchFamily="34" charset="-122"/>
                <a:ea typeface="微软雅黑 Light" panose="020B0502040204020203" pitchFamily="34" charset="-122"/>
              </a:endParaRPr>
            </a:p>
            <a:p>
              <a:pPr>
                <a:defRPr/>
              </a:pPr>
              <a:r>
                <a:rPr lang="zh-CN" altLang="en-US" sz="1600" dirty="0">
                  <a:latin typeface="微软雅黑 Light" panose="020B0502040204020203" pitchFamily="34" charset="-122"/>
                  <a:ea typeface="微软雅黑 Light" panose="020B0502040204020203" pitchFamily="34" charset="-122"/>
                </a:rPr>
                <a:t>地方知识产权局</a:t>
              </a:r>
            </a:p>
          </p:txBody>
        </p:sp>
      </p:grpSp>
      <p:grpSp>
        <p:nvGrpSpPr>
          <p:cNvPr id="55" name="组合 47"/>
          <p:cNvGrpSpPr>
            <a:grpSpLocks/>
          </p:cNvGrpSpPr>
          <p:nvPr/>
        </p:nvGrpSpPr>
        <p:grpSpPr bwMode="auto">
          <a:xfrm>
            <a:off x="5884864" y="2279651"/>
            <a:ext cx="3019425" cy="881063"/>
            <a:chOff x="2420408" y="4029670"/>
            <a:chExt cx="3019373" cy="879871"/>
          </a:xfrm>
        </p:grpSpPr>
        <p:grpSp>
          <p:nvGrpSpPr>
            <p:cNvPr id="56" name="组合 37"/>
            <p:cNvGrpSpPr>
              <a:grpSpLocks/>
            </p:cNvGrpSpPr>
            <p:nvPr/>
          </p:nvGrpSpPr>
          <p:grpSpPr bwMode="auto">
            <a:xfrm>
              <a:off x="2420408" y="4085629"/>
              <a:ext cx="695269" cy="516731"/>
              <a:chOff x="2420408" y="4085629"/>
              <a:chExt cx="695269" cy="516731"/>
            </a:xfrm>
          </p:grpSpPr>
          <p:sp>
            <p:nvSpPr>
              <p:cNvPr id="60" name="MH_Other_7"/>
              <p:cNvSpPr/>
              <p:nvPr>
                <p:custDataLst>
                  <p:tags r:id="rId25"/>
                </p:custDataLst>
              </p:nvPr>
            </p:nvSpPr>
            <p:spPr>
              <a:xfrm>
                <a:off x="2507718" y="4085158"/>
                <a:ext cx="608003" cy="516825"/>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dirty="0">
                    <a:solidFill>
                      <a:srgbClr val="FFFFFF"/>
                    </a:solidFill>
                    <a:latin typeface="微软雅黑 Light" panose="020B0502040204020203" pitchFamily="34" charset="-122"/>
                    <a:ea typeface="微软雅黑 Light" panose="020B0502040204020203" pitchFamily="34" charset="-122"/>
                  </a:rPr>
                  <a:t>05</a:t>
                </a:r>
                <a:endParaRPr lang="zh-CN" altLang="en-US" sz="1600" dirty="0">
                  <a:solidFill>
                    <a:srgbClr val="FFFFFF"/>
                  </a:solidFill>
                  <a:latin typeface="微软雅黑 Light" panose="020B0502040204020203" pitchFamily="34" charset="-122"/>
                  <a:ea typeface="微软雅黑 Light" panose="020B0502040204020203" pitchFamily="34" charset="-122"/>
                </a:endParaRPr>
              </a:p>
            </p:txBody>
          </p:sp>
          <p:sp>
            <p:nvSpPr>
              <p:cNvPr id="61" name="MH_Other_8"/>
              <p:cNvSpPr/>
              <p:nvPr>
                <p:custDataLst>
                  <p:tags r:id="rId26"/>
                </p:custDataLst>
              </p:nvPr>
            </p:nvSpPr>
            <p:spPr>
              <a:xfrm>
                <a:off x="2420408" y="4234181"/>
                <a:ext cx="255583" cy="217193"/>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57" name="MH_Other_9"/>
            <p:cNvSpPr/>
            <p:nvPr>
              <p:custDataLst>
                <p:tags r:id="rId22"/>
              </p:custDataLst>
            </p:nvPr>
          </p:nvSpPr>
          <p:spPr>
            <a:xfrm>
              <a:off x="2442633" y="4121620"/>
              <a:ext cx="149222" cy="125243"/>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sp>
          <p:nvSpPr>
            <p:cNvPr id="58" name="MH_SubTitle_5"/>
            <p:cNvSpPr txBox="1"/>
            <p:nvPr>
              <p:custDataLst>
                <p:tags r:id="rId23"/>
              </p:custDataLst>
            </p:nvPr>
          </p:nvSpPr>
          <p:spPr>
            <a:xfrm>
              <a:off x="3236369" y="4029670"/>
              <a:ext cx="2203412" cy="334510"/>
            </a:xfrm>
            <a:prstGeom prst="rect">
              <a:avLst/>
            </a:prstGeom>
            <a:noFill/>
          </p:spPr>
          <p:txBody>
            <a:bodyPr anchor="ctr"/>
            <a:lstStyle/>
            <a:p>
              <a:pPr>
                <a:lnSpc>
                  <a:spcPct val="140000"/>
                </a:lnSpc>
                <a:defRPr/>
              </a:pPr>
              <a:r>
                <a:rPr lang="zh-CN" altLang="en-US" sz="1600" b="1" dirty="0">
                  <a:solidFill>
                    <a:schemeClr val="accent3"/>
                  </a:solidFill>
                  <a:latin typeface="微软雅黑 Light" panose="020B0502040204020203" pitchFamily="34" charset="-122"/>
                  <a:ea typeface="微软雅黑 Light" panose="020B0502040204020203" pitchFamily="34" charset="-122"/>
                </a:rPr>
                <a:t>植物新品种管理</a:t>
              </a:r>
            </a:p>
          </p:txBody>
        </p:sp>
        <p:sp>
          <p:nvSpPr>
            <p:cNvPr id="59" name="MH_Text_5"/>
            <p:cNvSpPr txBox="1"/>
            <p:nvPr>
              <p:custDataLst>
                <p:tags r:id="rId24"/>
              </p:custDataLst>
            </p:nvPr>
          </p:nvSpPr>
          <p:spPr>
            <a:xfrm>
              <a:off x="3236369" y="4334058"/>
              <a:ext cx="2203412" cy="575483"/>
            </a:xfrm>
            <a:prstGeom prst="rect">
              <a:avLst/>
            </a:prstGeom>
            <a:noFill/>
          </p:spPr>
          <p:txBody>
            <a:bodyPr>
              <a:normAutofit lnSpcReduction="10000"/>
            </a:bodyPr>
            <a:lstStyle/>
            <a:p>
              <a:pPr>
                <a:defRPr/>
              </a:pPr>
              <a:r>
                <a:rPr lang="zh-CN" altLang="en-US" sz="1600" dirty="0">
                  <a:latin typeface="微软雅黑 Light" panose="020B0502040204020203" pitchFamily="34" charset="-122"/>
                  <a:ea typeface="微软雅黑 Light" panose="020B0502040204020203" pitchFamily="34" charset="-122"/>
                </a:rPr>
                <a:t>农业部和林业部相关部门</a:t>
              </a:r>
            </a:p>
          </p:txBody>
        </p:sp>
      </p:grpSp>
      <p:grpSp>
        <p:nvGrpSpPr>
          <p:cNvPr id="62" name="组合 44"/>
          <p:cNvGrpSpPr>
            <a:grpSpLocks/>
          </p:cNvGrpSpPr>
          <p:nvPr/>
        </p:nvGrpSpPr>
        <p:grpSpPr bwMode="auto">
          <a:xfrm>
            <a:off x="411164" y="3759201"/>
            <a:ext cx="3019425" cy="881063"/>
            <a:chOff x="5516877" y="1972270"/>
            <a:chExt cx="3019372" cy="879871"/>
          </a:xfrm>
        </p:grpSpPr>
        <p:grpSp>
          <p:nvGrpSpPr>
            <p:cNvPr id="63" name="组合 2"/>
            <p:cNvGrpSpPr>
              <a:grpSpLocks/>
            </p:cNvGrpSpPr>
            <p:nvPr/>
          </p:nvGrpSpPr>
          <p:grpSpPr bwMode="auto">
            <a:xfrm>
              <a:off x="5516877" y="2028229"/>
              <a:ext cx="695268" cy="516731"/>
              <a:chOff x="5516877" y="2028229"/>
              <a:chExt cx="695268" cy="516731"/>
            </a:xfrm>
          </p:grpSpPr>
          <p:sp>
            <p:nvSpPr>
              <p:cNvPr id="67" name="MH_Other_10"/>
              <p:cNvSpPr/>
              <p:nvPr>
                <p:custDataLst>
                  <p:tags r:id="rId20"/>
                </p:custDataLst>
              </p:nvPr>
            </p:nvSpPr>
            <p:spPr>
              <a:xfrm>
                <a:off x="5604187" y="2027758"/>
                <a:ext cx="608003" cy="516825"/>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dirty="0">
                    <a:solidFill>
                      <a:srgbClr val="FFFFFF"/>
                    </a:solidFill>
                    <a:latin typeface="微软雅黑 Light" panose="020B0502040204020203" pitchFamily="34" charset="-122"/>
                    <a:ea typeface="微软雅黑 Light" panose="020B0502040204020203" pitchFamily="34" charset="-122"/>
                  </a:rPr>
                  <a:t>02</a:t>
                </a:r>
                <a:endParaRPr lang="zh-CN" altLang="en-US" sz="1600" dirty="0">
                  <a:solidFill>
                    <a:srgbClr val="FFFFFF"/>
                  </a:solidFill>
                  <a:latin typeface="微软雅黑 Light" panose="020B0502040204020203" pitchFamily="34" charset="-122"/>
                  <a:ea typeface="微软雅黑 Light" panose="020B0502040204020203" pitchFamily="34" charset="-122"/>
                </a:endParaRPr>
              </a:p>
            </p:txBody>
          </p:sp>
          <p:sp>
            <p:nvSpPr>
              <p:cNvPr id="68" name="MH_Other_11"/>
              <p:cNvSpPr/>
              <p:nvPr>
                <p:custDataLst>
                  <p:tags r:id="rId21"/>
                </p:custDataLst>
              </p:nvPr>
            </p:nvSpPr>
            <p:spPr>
              <a:xfrm>
                <a:off x="5516877" y="2176781"/>
                <a:ext cx="257171" cy="217193"/>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64" name="MH_Other_12"/>
            <p:cNvSpPr/>
            <p:nvPr>
              <p:custDataLst>
                <p:tags r:id="rId17"/>
              </p:custDataLst>
            </p:nvPr>
          </p:nvSpPr>
          <p:spPr>
            <a:xfrm>
              <a:off x="5539102" y="2064220"/>
              <a:ext cx="149222" cy="125243"/>
            </a:xfrm>
            <a:prstGeom prst="ellipse">
              <a:avLst/>
            </a:prstGeom>
            <a:solidFill>
              <a:schemeClr val="accent1"/>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sp>
          <p:nvSpPr>
            <p:cNvPr id="65" name="MH_SubTitle_2"/>
            <p:cNvSpPr txBox="1">
              <a:spLocks noChangeArrowheads="1"/>
            </p:cNvSpPr>
            <p:nvPr>
              <p:custDataLst>
                <p:tags r:id="rId18"/>
              </p:custDataLst>
            </p:nvPr>
          </p:nvSpPr>
          <p:spPr bwMode="auto">
            <a:xfrm>
              <a:off x="6332695" y="1972270"/>
              <a:ext cx="2203554" cy="3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1pPr>
              <a:lvl2pPr marL="742950" indent="-28575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2pPr>
              <a:lvl3pPr marL="11430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4pPr>
              <a:lvl5pPr marL="20574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5pPr>
              <a:lvl6pPr marL="25146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6pPr>
              <a:lvl7pPr marL="29718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7pPr>
              <a:lvl8pPr marL="34290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8pPr>
              <a:lvl9pPr marL="38862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9pPr>
            </a:lstStyle>
            <a:p>
              <a:pPr eaLnBrk="1" hangingPunct="1">
                <a:lnSpc>
                  <a:spcPct val="140000"/>
                </a:lnSpc>
                <a:spcBef>
                  <a:spcPct val="0"/>
                </a:spcBef>
                <a:buSzTx/>
                <a:buFontTx/>
                <a:buNone/>
              </a:pPr>
              <a:r>
                <a:rPr lang="zh-CN" altLang="en-US" sz="1600" b="1">
                  <a:solidFill>
                    <a:srgbClr val="000099"/>
                  </a:solidFill>
                </a:rPr>
                <a:t>商标管理</a:t>
              </a:r>
            </a:p>
          </p:txBody>
        </p:sp>
        <p:sp>
          <p:nvSpPr>
            <p:cNvPr id="66" name="MH_Text_2"/>
            <p:cNvSpPr txBox="1"/>
            <p:nvPr>
              <p:custDataLst>
                <p:tags r:id="rId19"/>
              </p:custDataLst>
            </p:nvPr>
          </p:nvSpPr>
          <p:spPr>
            <a:xfrm>
              <a:off x="6332838" y="2276658"/>
              <a:ext cx="2203411" cy="575483"/>
            </a:xfrm>
            <a:prstGeom prst="rect">
              <a:avLst/>
            </a:prstGeom>
            <a:noFill/>
          </p:spPr>
          <p:txBody>
            <a:bodyPr>
              <a:normAutofit lnSpcReduction="10000"/>
            </a:bodyPr>
            <a:lstStyle/>
            <a:p>
              <a:pPr>
                <a:defRPr/>
              </a:pPr>
              <a:r>
                <a:rPr lang="zh-CN" altLang="en-US" sz="1600" dirty="0">
                  <a:latin typeface="微软雅黑 Light" panose="020B0502040204020203" pitchFamily="34" charset="-122"/>
                  <a:ea typeface="微软雅黑 Light" panose="020B0502040204020203" pitchFamily="34" charset="-122"/>
                </a:rPr>
                <a:t>商标管理机构</a:t>
              </a:r>
              <a:endParaRPr lang="en-US" altLang="zh-CN" sz="1600" dirty="0">
                <a:latin typeface="微软雅黑 Light" panose="020B0502040204020203" pitchFamily="34" charset="-122"/>
                <a:ea typeface="微软雅黑 Light" panose="020B0502040204020203" pitchFamily="34" charset="-122"/>
              </a:endParaRPr>
            </a:p>
            <a:p>
              <a:pPr>
                <a:defRPr/>
              </a:pPr>
              <a:r>
                <a:rPr lang="zh-CN" altLang="en-US" sz="1600" dirty="0">
                  <a:latin typeface="微软雅黑 Light" panose="020B0502040204020203" pitchFamily="34" charset="-122"/>
                  <a:ea typeface="微软雅黑 Light" panose="020B0502040204020203" pitchFamily="34" charset="-122"/>
                </a:rPr>
                <a:t>商标局</a:t>
              </a:r>
            </a:p>
          </p:txBody>
        </p:sp>
      </p:grpSp>
      <p:grpSp>
        <p:nvGrpSpPr>
          <p:cNvPr id="69" name="组合 46"/>
          <p:cNvGrpSpPr>
            <a:grpSpLocks/>
          </p:cNvGrpSpPr>
          <p:nvPr/>
        </p:nvGrpSpPr>
        <p:grpSpPr bwMode="auto">
          <a:xfrm>
            <a:off x="3211514" y="3759201"/>
            <a:ext cx="3019425" cy="881063"/>
            <a:chOff x="5516877" y="3000970"/>
            <a:chExt cx="3019372" cy="879871"/>
          </a:xfrm>
        </p:grpSpPr>
        <p:grpSp>
          <p:nvGrpSpPr>
            <p:cNvPr id="70" name="组合 4"/>
            <p:cNvGrpSpPr>
              <a:grpSpLocks/>
            </p:cNvGrpSpPr>
            <p:nvPr/>
          </p:nvGrpSpPr>
          <p:grpSpPr bwMode="auto">
            <a:xfrm>
              <a:off x="5516877" y="3056929"/>
              <a:ext cx="695268" cy="516731"/>
              <a:chOff x="5516877" y="3056929"/>
              <a:chExt cx="695268" cy="516731"/>
            </a:xfrm>
          </p:grpSpPr>
          <p:sp>
            <p:nvSpPr>
              <p:cNvPr id="74" name="MH_Other_13"/>
              <p:cNvSpPr/>
              <p:nvPr>
                <p:custDataLst>
                  <p:tags r:id="rId15"/>
                </p:custDataLst>
              </p:nvPr>
            </p:nvSpPr>
            <p:spPr>
              <a:xfrm>
                <a:off x="5604187" y="3056458"/>
                <a:ext cx="608003" cy="516825"/>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a:solidFill>
                      <a:srgbClr val="FFFFFF"/>
                    </a:solidFill>
                    <a:latin typeface="微软雅黑 Light" panose="020B0502040204020203" pitchFamily="34" charset="-122"/>
                    <a:ea typeface="微软雅黑 Light" panose="020B0502040204020203" pitchFamily="34" charset="-122"/>
                  </a:rPr>
                  <a:t>04</a:t>
                </a:r>
                <a:endParaRPr lang="zh-CN" altLang="en-US" sz="1600">
                  <a:solidFill>
                    <a:srgbClr val="FFFFFF"/>
                  </a:solidFill>
                  <a:latin typeface="微软雅黑 Light" panose="020B0502040204020203" pitchFamily="34" charset="-122"/>
                  <a:ea typeface="微软雅黑 Light" panose="020B0502040204020203" pitchFamily="34" charset="-122"/>
                </a:endParaRPr>
              </a:p>
            </p:txBody>
          </p:sp>
          <p:sp>
            <p:nvSpPr>
              <p:cNvPr id="75" name="MH_Other_14"/>
              <p:cNvSpPr/>
              <p:nvPr>
                <p:custDataLst>
                  <p:tags r:id="rId16"/>
                </p:custDataLst>
              </p:nvPr>
            </p:nvSpPr>
            <p:spPr>
              <a:xfrm>
                <a:off x="5516877" y="3205481"/>
                <a:ext cx="257171" cy="217193"/>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71" name="MH_Other_15"/>
            <p:cNvSpPr/>
            <p:nvPr>
              <p:custDataLst>
                <p:tags r:id="rId12"/>
              </p:custDataLst>
            </p:nvPr>
          </p:nvSpPr>
          <p:spPr>
            <a:xfrm>
              <a:off x="5539102" y="3092920"/>
              <a:ext cx="149222" cy="125243"/>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sp>
          <p:nvSpPr>
            <p:cNvPr id="72" name="MH_SubTitle_4"/>
            <p:cNvSpPr txBox="1">
              <a:spLocks noChangeArrowheads="1"/>
            </p:cNvSpPr>
            <p:nvPr>
              <p:custDataLst>
                <p:tags r:id="rId13"/>
              </p:custDataLst>
            </p:nvPr>
          </p:nvSpPr>
          <p:spPr bwMode="auto">
            <a:xfrm>
              <a:off x="6332695" y="3000970"/>
              <a:ext cx="2203554" cy="3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1pPr>
              <a:lvl2pPr marL="742950" indent="-28575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2pPr>
              <a:lvl3pPr marL="11430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4pPr>
              <a:lvl5pPr marL="20574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5pPr>
              <a:lvl6pPr marL="25146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6pPr>
              <a:lvl7pPr marL="29718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7pPr>
              <a:lvl8pPr marL="34290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8pPr>
              <a:lvl9pPr marL="38862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9pPr>
            </a:lstStyle>
            <a:p>
              <a:pPr eaLnBrk="1" hangingPunct="1">
                <a:lnSpc>
                  <a:spcPct val="140000"/>
                </a:lnSpc>
                <a:spcBef>
                  <a:spcPct val="0"/>
                </a:spcBef>
                <a:buSzTx/>
                <a:buFontTx/>
                <a:buNone/>
              </a:pPr>
              <a:r>
                <a:rPr lang="zh-CN" altLang="en-US" sz="1600" b="1">
                  <a:solidFill>
                    <a:schemeClr val="accent2"/>
                  </a:solidFill>
                </a:rPr>
                <a:t>地理标志管理</a:t>
              </a:r>
            </a:p>
          </p:txBody>
        </p:sp>
        <p:sp>
          <p:nvSpPr>
            <p:cNvPr id="73" name="MH_Text_4"/>
            <p:cNvSpPr txBox="1"/>
            <p:nvPr>
              <p:custDataLst>
                <p:tags r:id="rId14"/>
              </p:custDataLst>
            </p:nvPr>
          </p:nvSpPr>
          <p:spPr>
            <a:xfrm>
              <a:off x="6332838" y="3305358"/>
              <a:ext cx="2203411" cy="575483"/>
            </a:xfrm>
            <a:prstGeom prst="rect">
              <a:avLst/>
            </a:prstGeom>
            <a:noFill/>
          </p:spPr>
          <p:txBody>
            <a:bodyPr>
              <a:normAutofit fontScale="92500"/>
            </a:bodyPr>
            <a:lstStyle/>
            <a:p>
              <a:pPr>
                <a:defRPr/>
              </a:pPr>
              <a:r>
                <a:rPr lang="zh-CN" altLang="en-US" sz="1600" dirty="0">
                  <a:latin typeface="微软雅黑 Light" panose="020B0502040204020203" pitchFamily="34" charset="-122"/>
                  <a:ea typeface="微软雅黑 Light" panose="020B0502040204020203" pitchFamily="34" charset="-122"/>
                </a:rPr>
                <a:t>国家质量监督检验检疫</a:t>
              </a:r>
            </a:p>
            <a:p>
              <a:pPr>
                <a:defRPr/>
              </a:pPr>
              <a:r>
                <a:rPr lang="zh-CN" altLang="en-US" sz="1600" dirty="0">
                  <a:latin typeface="微软雅黑 Light" panose="020B0502040204020203" pitchFamily="34" charset="-122"/>
                  <a:ea typeface="微软雅黑 Light" panose="020B0502040204020203" pitchFamily="34" charset="-122"/>
                </a:rPr>
                <a:t>总局</a:t>
              </a:r>
            </a:p>
          </p:txBody>
        </p:sp>
      </p:grpSp>
      <p:grpSp>
        <p:nvGrpSpPr>
          <p:cNvPr id="76" name="组合 48"/>
          <p:cNvGrpSpPr>
            <a:grpSpLocks/>
          </p:cNvGrpSpPr>
          <p:nvPr/>
        </p:nvGrpSpPr>
        <p:grpSpPr bwMode="auto">
          <a:xfrm>
            <a:off x="6013451" y="3759201"/>
            <a:ext cx="3019425" cy="881063"/>
            <a:chOff x="5516877" y="4029670"/>
            <a:chExt cx="3019372" cy="879871"/>
          </a:xfrm>
        </p:grpSpPr>
        <p:grpSp>
          <p:nvGrpSpPr>
            <p:cNvPr id="77" name="组合 38"/>
            <p:cNvGrpSpPr>
              <a:grpSpLocks/>
            </p:cNvGrpSpPr>
            <p:nvPr/>
          </p:nvGrpSpPr>
          <p:grpSpPr bwMode="auto">
            <a:xfrm>
              <a:off x="5516877" y="4085629"/>
              <a:ext cx="695268" cy="516731"/>
              <a:chOff x="5516877" y="4085629"/>
              <a:chExt cx="695268" cy="516731"/>
            </a:xfrm>
          </p:grpSpPr>
          <p:sp>
            <p:nvSpPr>
              <p:cNvPr id="81" name="MH_Other_16"/>
              <p:cNvSpPr/>
              <p:nvPr>
                <p:custDataLst>
                  <p:tags r:id="rId10"/>
                </p:custDataLst>
              </p:nvPr>
            </p:nvSpPr>
            <p:spPr>
              <a:xfrm>
                <a:off x="5604188" y="4085158"/>
                <a:ext cx="608002" cy="516825"/>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dirty="0">
                    <a:solidFill>
                      <a:srgbClr val="FFFFFF"/>
                    </a:solidFill>
                    <a:latin typeface="微软雅黑 Light" panose="020B0502040204020203" pitchFamily="34" charset="-122"/>
                    <a:ea typeface="微软雅黑 Light" panose="020B0502040204020203" pitchFamily="34" charset="-122"/>
                  </a:rPr>
                  <a:t>06</a:t>
                </a:r>
                <a:endParaRPr lang="zh-CN" altLang="en-US" sz="1600" dirty="0">
                  <a:solidFill>
                    <a:srgbClr val="FFFFFF"/>
                  </a:solidFill>
                  <a:latin typeface="微软雅黑 Light" panose="020B0502040204020203" pitchFamily="34" charset="-122"/>
                  <a:ea typeface="微软雅黑 Light" panose="020B0502040204020203" pitchFamily="34" charset="-122"/>
                </a:endParaRPr>
              </a:p>
            </p:txBody>
          </p:sp>
          <p:sp>
            <p:nvSpPr>
              <p:cNvPr id="82" name="MH_Other_17"/>
              <p:cNvSpPr/>
              <p:nvPr>
                <p:custDataLst>
                  <p:tags r:id="rId11"/>
                </p:custDataLst>
              </p:nvPr>
            </p:nvSpPr>
            <p:spPr>
              <a:xfrm>
                <a:off x="5516877" y="4234181"/>
                <a:ext cx="257171" cy="217193"/>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
          <p:nvSpPr>
            <p:cNvPr id="78" name="MH_Other_18"/>
            <p:cNvSpPr/>
            <p:nvPr>
              <p:custDataLst>
                <p:tags r:id="rId7"/>
              </p:custDataLst>
            </p:nvPr>
          </p:nvSpPr>
          <p:spPr>
            <a:xfrm>
              <a:off x="5539102" y="4121620"/>
              <a:ext cx="149222" cy="125243"/>
            </a:xfrm>
            <a:prstGeom prst="ellipse">
              <a:avLst/>
            </a:prstGeom>
            <a:solidFill>
              <a:schemeClr val="accent3"/>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sp>
          <p:nvSpPr>
            <p:cNvPr id="79" name="MH_SubTitle_6"/>
            <p:cNvSpPr txBox="1"/>
            <p:nvPr>
              <p:custDataLst>
                <p:tags r:id="rId8"/>
              </p:custDataLst>
            </p:nvPr>
          </p:nvSpPr>
          <p:spPr>
            <a:xfrm>
              <a:off x="6332838" y="4029670"/>
              <a:ext cx="2203411" cy="334510"/>
            </a:xfrm>
            <a:prstGeom prst="rect">
              <a:avLst/>
            </a:prstGeom>
            <a:noFill/>
          </p:spPr>
          <p:txBody>
            <a:bodyPr anchor="ctr"/>
            <a:lstStyle/>
            <a:p>
              <a:pPr>
                <a:lnSpc>
                  <a:spcPct val="140000"/>
                </a:lnSpc>
                <a:defRPr/>
              </a:pPr>
              <a:r>
                <a:rPr lang="zh-CN" altLang="en-US" sz="1600" b="1" dirty="0">
                  <a:solidFill>
                    <a:schemeClr val="accent3"/>
                  </a:solidFill>
                  <a:latin typeface="微软雅黑 Light" panose="020B0502040204020203" pitchFamily="34" charset="-122"/>
                  <a:ea typeface="微软雅黑 Light" panose="020B0502040204020203" pitchFamily="34" charset="-122"/>
                </a:rPr>
                <a:t>知识产权海关管理</a:t>
              </a:r>
            </a:p>
          </p:txBody>
        </p:sp>
        <p:sp>
          <p:nvSpPr>
            <p:cNvPr id="80" name="MH_Text_6"/>
            <p:cNvSpPr txBox="1">
              <a:spLocks noChangeArrowheads="1"/>
            </p:cNvSpPr>
            <p:nvPr>
              <p:custDataLst>
                <p:tags r:id="rId9"/>
              </p:custDataLst>
            </p:nvPr>
          </p:nvSpPr>
          <p:spPr bwMode="auto">
            <a:xfrm>
              <a:off x="6332695" y="4334469"/>
              <a:ext cx="2203554"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1pPr>
              <a:lvl2pPr marL="742950" indent="-28575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2pPr>
              <a:lvl3pPr marL="11430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4pPr>
              <a:lvl5pPr marL="20574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5pPr>
              <a:lvl6pPr marL="25146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6pPr>
              <a:lvl7pPr marL="29718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7pPr>
              <a:lvl8pPr marL="34290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8pPr>
              <a:lvl9pPr marL="38862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9pPr>
            </a:lstStyle>
            <a:p>
              <a:pPr eaLnBrk="1" hangingPunct="1">
                <a:spcBef>
                  <a:spcPct val="0"/>
                </a:spcBef>
                <a:buSzTx/>
                <a:buFontTx/>
                <a:buNone/>
              </a:pPr>
              <a:r>
                <a:rPr lang="zh-CN" altLang="en-US" sz="1600"/>
                <a:t>海关总署</a:t>
              </a:r>
            </a:p>
          </p:txBody>
        </p:sp>
      </p:grpSp>
      <p:grpSp>
        <p:nvGrpSpPr>
          <p:cNvPr id="83" name="组合 49"/>
          <p:cNvGrpSpPr>
            <a:grpSpLocks/>
          </p:cNvGrpSpPr>
          <p:nvPr/>
        </p:nvGrpSpPr>
        <p:grpSpPr bwMode="auto">
          <a:xfrm>
            <a:off x="3132138" y="2279651"/>
            <a:ext cx="3071812" cy="881063"/>
            <a:chOff x="3186945" y="3092648"/>
            <a:chExt cx="3071238" cy="879871"/>
          </a:xfrm>
        </p:grpSpPr>
        <p:grpSp>
          <p:nvGrpSpPr>
            <p:cNvPr id="84" name="组合 45"/>
            <p:cNvGrpSpPr>
              <a:grpSpLocks/>
            </p:cNvGrpSpPr>
            <p:nvPr/>
          </p:nvGrpSpPr>
          <p:grpSpPr bwMode="auto">
            <a:xfrm>
              <a:off x="3261238" y="3092648"/>
              <a:ext cx="2996945" cy="879871"/>
              <a:chOff x="2442836" y="3000970"/>
              <a:chExt cx="2996945" cy="879871"/>
            </a:xfrm>
          </p:grpSpPr>
          <p:sp>
            <p:nvSpPr>
              <p:cNvPr id="86" name="MH_Other_4"/>
              <p:cNvSpPr/>
              <p:nvPr>
                <p:custDataLst>
                  <p:tags r:id="rId3"/>
                </p:custDataLst>
              </p:nvPr>
            </p:nvSpPr>
            <p:spPr>
              <a:xfrm>
                <a:off x="2508217" y="3056458"/>
                <a:ext cx="607898" cy="516825"/>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anchor="ctr">
                <a:normAutofit/>
              </a:bodyPr>
              <a:lstStyle/>
              <a:p>
                <a:pPr algn="ctr">
                  <a:defRPr/>
                </a:pPr>
                <a:r>
                  <a:rPr lang="en-US" altLang="zh-CN" sz="1600" dirty="0">
                    <a:solidFill>
                      <a:srgbClr val="FFFFFF"/>
                    </a:solidFill>
                    <a:latin typeface="微软雅黑 Light" panose="020B0502040204020203" pitchFamily="34" charset="-122"/>
                    <a:ea typeface="微软雅黑 Light" panose="020B0502040204020203" pitchFamily="34" charset="-122"/>
                  </a:rPr>
                  <a:t>03</a:t>
                </a:r>
                <a:endParaRPr lang="zh-CN" altLang="en-US" sz="1600" dirty="0">
                  <a:solidFill>
                    <a:srgbClr val="FFFFFF"/>
                  </a:solidFill>
                  <a:latin typeface="微软雅黑 Light" panose="020B0502040204020203" pitchFamily="34" charset="-122"/>
                  <a:ea typeface="微软雅黑 Light" panose="020B0502040204020203" pitchFamily="34" charset="-122"/>
                </a:endParaRPr>
              </a:p>
            </p:txBody>
          </p:sp>
          <p:sp>
            <p:nvSpPr>
              <p:cNvPr id="87" name="MH_Other_6"/>
              <p:cNvSpPr/>
              <p:nvPr>
                <p:custDataLst>
                  <p:tags r:id="rId4"/>
                </p:custDataLst>
              </p:nvPr>
            </p:nvSpPr>
            <p:spPr>
              <a:xfrm>
                <a:off x="2443141" y="3092920"/>
                <a:ext cx="149197" cy="125243"/>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sp>
            <p:nvSpPr>
              <p:cNvPr id="88" name="MH_SubTitle_3"/>
              <p:cNvSpPr txBox="1">
                <a:spLocks noChangeArrowheads="1"/>
              </p:cNvSpPr>
              <p:nvPr>
                <p:custDataLst>
                  <p:tags r:id="rId5"/>
                </p:custDataLst>
              </p:nvPr>
            </p:nvSpPr>
            <p:spPr bwMode="auto">
              <a:xfrm>
                <a:off x="3236227" y="3000970"/>
                <a:ext cx="2203554" cy="3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1pPr>
                <a:lvl2pPr marL="742950" indent="-28575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2pPr>
                <a:lvl3pPr marL="11430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4pPr>
                <a:lvl5pPr marL="2057400" indent="-228600">
                  <a:spcBef>
                    <a:spcPct val="20000"/>
                  </a:spcBef>
                  <a:buSzPct val="100000"/>
                  <a:buChar char="-"/>
                  <a:defRPr sz="2000">
                    <a:solidFill>
                      <a:schemeClr val="tx1"/>
                    </a:solidFill>
                    <a:latin typeface="微软雅黑 Light" panose="020B0502040204020203" pitchFamily="34" charset="-122"/>
                    <a:ea typeface="微软雅黑 Light" panose="020B0502040204020203" pitchFamily="34" charset="-122"/>
                  </a:defRPr>
                </a:lvl5pPr>
                <a:lvl6pPr marL="25146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6pPr>
                <a:lvl7pPr marL="29718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7pPr>
                <a:lvl8pPr marL="34290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8pPr>
                <a:lvl9pPr marL="3886200" indent="-228600" defTabSz="844550" eaLnBrk="0" fontAlgn="base" hangingPunct="0">
                  <a:spcBef>
                    <a:spcPct val="20000"/>
                  </a:spcBef>
                  <a:spcAft>
                    <a:spcPct val="0"/>
                  </a:spcAft>
                  <a:buSzPct val="100000"/>
                  <a:buChar char="-"/>
                  <a:defRPr sz="2000">
                    <a:solidFill>
                      <a:schemeClr val="tx1"/>
                    </a:solidFill>
                    <a:latin typeface="微软雅黑 Light" panose="020B0502040204020203" pitchFamily="34" charset="-122"/>
                    <a:ea typeface="微软雅黑 Light" panose="020B0502040204020203" pitchFamily="34" charset="-122"/>
                  </a:defRPr>
                </a:lvl9pPr>
              </a:lstStyle>
              <a:p>
                <a:pPr eaLnBrk="1" hangingPunct="1">
                  <a:lnSpc>
                    <a:spcPct val="140000"/>
                  </a:lnSpc>
                  <a:spcBef>
                    <a:spcPct val="0"/>
                  </a:spcBef>
                  <a:buSzTx/>
                  <a:buFontTx/>
                  <a:buNone/>
                </a:pPr>
                <a:r>
                  <a:rPr lang="zh-CN" altLang="en-US" sz="1600" b="1">
                    <a:solidFill>
                      <a:schemeClr val="accent2"/>
                    </a:solidFill>
                  </a:rPr>
                  <a:t>著作权管理</a:t>
                </a:r>
              </a:p>
            </p:txBody>
          </p:sp>
          <p:sp>
            <p:nvSpPr>
              <p:cNvPr id="89" name="MH_Text_3"/>
              <p:cNvSpPr txBox="1"/>
              <p:nvPr>
                <p:custDataLst>
                  <p:tags r:id="rId6"/>
                </p:custDataLst>
              </p:nvPr>
            </p:nvSpPr>
            <p:spPr>
              <a:xfrm>
                <a:off x="3236743" y="3305358"/>
                <a:ext cx="2203038" cy="575483"/>
              </a:xfrm>
              <a:prstGeom prst="rect">
                <a:avLst/>
              </a:prstGeom>
              <a:noFill/>
            </p:spPr>
            <p:txBody>
              <a:bodyPr>
                <a:normAutofit lnSpcReduction="10000"/>
              </a:bodyPr>
              <a:lstStyle/>
              <a:p>
                <a:pPr>
                  <a:defRPr/>
                </a:pPr>
                <a:r>
                  <a:rPr lang="zh-CN" altLang="en-US" sz="1600" dirty="0">
                    <a:latin typeface="微软雅黑 Light" panose="020B0502040204020203" pitchFamily="34" charset="-122"/>
                    <a:ea typeface="微软雅黑 Light" panose="020B0502040204020203" pitchFamily="34" charset="-122"/>
                  </a:rPr>
                  <a:t>国家版权局</a:t>
                </a:r>
                <a:endParaRPr lang="en-US" altLang="zh-CN" sz="1600" dirty="0">
                  <a:latin typeface="微软雅黑 Light" panose="020B0502040204020203" pitchFamily="34" charset="-122"/>
                  <a:ea typeface="微软雅黑 Light" panose="020B0502040204020203" pitchFamily="34" charset="-122"/>
                </a:endParaRPr>
              </a:p>
              <a:p>
                <a:pPr>
                  <a:defRPr/>
                </a:pPr>
                <a:r>
                  <a:rPr lang="zh-CN" altLang="en-US" sz="1600" dirty="0">
                    <a:latin typeface="微软雅黑 Light" panose="020B0502040204020203" pitchFamily="34" charset="-122"/>
                    <a:ea typeface="微软雅黑 Light" panose="020B0502040204020203" pitchFamily="34" charset="-122"/>
                  </a:rPr>
                  <a:t>地方版权局</a:t>
                </a:r>
              </a:p>
            </p:txBody>
          </p:sp>
        </p:grpSp>
        <p:sp>
          <p:nvSpPr>
            <p:cNvPr id="85" name="MH_Other_5"/>
            <p:cNvSpPr/>
            <p:nvPr>
              <p:custDataLst>
                <p:tags r:id="rId2"/>
              </p:custDataLst>
            </p:nvPr>
          </p:nvSpPr>
          <p:spPr>
            <a:xfrm>
              <a:off x="3186945" y="3298744"/>
              <a:ext cx="255539" cy="217194"/>
            </a:xfrm>
            <a:prstGeom prst="ellipse">
              <a:avLst/>
            </a:prstGeom>
            <a:solidFill>
              <a:schemeClr val="accent2"/>
            </a:soli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Light" panose="020B0502040204020203" pitchFamily="34" charset="-122"/>
                <a:ea typeface="微软雅黑 Light" panose="020B0502040204020203" pitchFamily="34" charset="-122"/>
              </a:endParaRPr>
            </a:p>
          </p:txBody>
        </p:sp>
      </p:grpSp>
    </p:spTree>
    <p:extLst>
      <p:ext uri="{BB962C8B-B14F-4D97-AF65-F5344CB8AC3E}">
        <p14:creationId xmlns:p14="http://schemas.microsoft.com/office/powerpoint/2010/main" val="3706571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solidFill>
                  <a:schemeClr val="accent5">
                    <a:lumMod val="50000"/>
                  </a:schemeClr>
                </a:solidFill>
                <a:latin typeface="微软雅黑" pitchFamily="34" charset="-122"/>
                <a:ea typeface="微软雅黑" pitchFamily="34" charset="-122"/>
              </a:rPr>
              <a:t>法律状态</a:t>
            </a:r>
          </a:p>
        </p:txBody>
      </p:sp>
      <p:sp>
        <p:nvSpPr>
          <p:cNvPr id="8" name="矩形 7"/>
          <p:cNvSpPr/>
          <p:nvPr/>
        </p:nvSpPr>
        <p:spPr>
          <a:xfrm>
            <a:off x="1187624" y="1131590"/>
            <a:ext cx="3240359" cy="2015936"/>
          </a:xfrm>
          <a:prstGeom prst="rect">
            <a:avLst/>
          </a:prstGeom>
        </p:spPr>
        <p:txBody>
          <a:bodyPr wrap="square">
            <a:spAutoFit/>
          </a:bodyPr>
          <a:lstStyle/>
          <a:p>
            <a:pPr>
              <a:lnSpc>
                <a:spcPct val="125000"/>
              </a:lnSpc>
              <a:buNone/>
            </a:pPr>
            <a:r>
              <a:rPr lang="zh-CN" altLang="en-US" sz="2000" b="1" dirty="0" smtClean="0"/>
              <a:t>已</a:t>
            </a:r>
            <a:r>
              <a:rPr lang="zh-CN" altLang="zh-CN" sz="2000" b="1" dirty="0" smtClean="0"/>
              <a:t>缴纳了德国、丹麦、法国、英国、爱尔兰、荷兰</a:t>
            </a:r>
            <a:r>
              <a:rPr lang="en-US" altLang="zh-CN" sz="2000" b="1" dirty="0" smtClean="0"/>
              <a:t>2015</a:t>
            </a:r>
            <a:r>
              <a:rPr lang="zh-CN" altLang="zh-CN" sz="2000" b="1" dirty="0" smtClean="0"/>
              <a:t>年的年费，</a:t>
            </a:r>
            <a:r>
              <a:rPr lang="zh-CN" altLang="en-US" sz="2000" b="1" dirty="0" smtClean="0"/>
              <a:t>这些国家有效，</a:t>
            </a:r>
            <a:r>
              <a:rPr lang="zh-CN" altLang="zh-CN" sz="2000" b="1" dirty="0" smtClean="0"/>
              <a:t>其他</a:t>
            </a:r>
            <a:r>
              <a:rPr lang="zh-CN" altLang="en-US" sz="2000" b="1" dirty="0" smtClean="0"/>
              <a:t>国家</a:t>
            </a:r>
            <a:r>
              <a:rPr lang="zh-CN" altLang="zh-CN" sz="2000" b="1" dirty="0" smtClean="0"/>
              <a:t>都于</a:t>
            </a:r>
            <a:r>
              <a:rPr lang="en-US" altLang="zh-CN" sz="2000" b="1" dirty="0" smtClean="0"/>
              <a:t>2010</a:t>
            </a:r>
            <a:r>
              <a:rPr lang="zh-CN" altLang="zh-CN" sz="2000" b="1" dirty="0" smtClean="0"/>
              <a:t>年没交年费失效</a:t>
            </a:r>
            <a:r>
              <a:rPr lang="zh-CN" altLang="en-US" sz="2000" b="1" dirty="0" smtClean="0"/>
              <a:t>。</a:t>
            </a:r>
            <a:endParaRPr lang="zh-CN" altLang="zh-CN" sz="2000" b="1" dirty="0" smtClean="0"/>
          </a:p>
        </p:txBody>
      </p:sp>
      <p:pic>
        <p:nvPicPr>
          <p:cNvPr id="2049" name="Picture 1" descr="D:\QQ\562665312\Image\C2C\O97PN)_~U%]]9{~C~R981_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67494"/>
            <a:ext cx="334327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21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solidFill>
                  <a:schemeClr val="accent5">
                    <a:lumMod val="50000"/>
                  </a:schemeClr>
                </a:solidFill>
                <a:latin typeface="微软雅黑" pitchFamily="34" charset="-122"/>
                <a:ea typeface="微软雅黑" pitchFamily="34" charset="-122"/>
              </a:rPr>
              <a:t>引证情况</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4" y="915566"/>
            <a:ext cx="7826658" cy="286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QQ\562665312\Image\C2C\%C[3L60W[F(D(S23@1~7P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00549"/>
            <a:ext cx="4429125" cy="1247775"/>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bwMode="auto">
          <a:xfrm>
            <a:off x="2411760" y="4041471"/>
            <a:ext cx="1872208" cy="144016"/>
          </a:xfrm>
          <a:prstGeom prst="roundRect">
            <a:avLst/>
          </a:prstGeom>
          <a:noFill/>
          <a:ln w="19050" cap="flat" cmpd="sng" algn="ctr">
            <a:solidFill>
              <a:srgbClr val="FF0000"/>
            </a:solidFill>
            <a:prstDash val="solid"/>
            <a:round/>
            <a:headEnd type="none" w="med" len="med"/>
            <a:tailEnd type="none" w="med" len="med"/>
          </a:ln>
          <a:effectLst>
            <a:outerShdw dist="53882" dir="13500000" algn="ctr" rotWithShape="0">
              <a:srgbClr val="FFFFFF">
                <a:gamma/>
                <a:shade val="60000"/>
                <a:invGamma/>
                <a:alpha val="50000"/>
              </a:srgb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00703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中继网络相关技术专利对比</a:t>
            </a:r>
            <a:endParaRPr lang="zh-CN" altLang="en-US" dirty="0"/>
          </a:p>
        </p:txBody>
      </p:sp>
      <p:sp>
        <p:nvSpPr>
          <p:cNvPr id="4" name="灯片编号占位符 3"/>
          <p:cNvSpPr>
            <a:spLocks noGrp="1"/>
          </p:cNvSpPr>
          <p:nvPr>
            <p:ph type="sldNum" sz="quarter" idx="12"/>
          </p:nvPr>
        </p:nvSpPr>
        <p:spPr/>
        <p:txBody>
          <a:bodyPr/>
          <a:lstStyle/>
          <a:p>
            <a:pPr>
              <a:defRPr/>
            </a:pPr>
            <a:fld id="{BFF9C15C-7DB6-4033-8CBB-B53C0A6411FE}" type="slidenum">
              <a:rPr lang="zh-CN" altLang="en-US" smtClean="0"/>
              <a:pPr>
                <a:defRPr/>
              </a:pPr>
              <a:t>32</a:t>
            </a:fld>
            <a:endParaRPr lang="zh-CN" altLang="en-US"/>
          </a:p>
        </p:txBody>
      </p:sp>
      <p:pic>
        <p:nvPicPr>
          <p:cNvPr id="1035" name="Picture 11"/>
          <p:cNvPicPr>
            <a:picLocks noChangeAspect="1" noChangeArrowheads="1"/>
          </p:cNvPicPr>
          <p:nvPr/>
        </p:nvPicPr>
        <p:blipFill>
          <a:blip r:embed="rId2" cstate="print"/>
          <a:srcRect/>
          <a:stretch>
            <a:fillRect/>
          </a:stretch>
        </p:blipFill>
        <p:spPr bwMode="auto">
          <a:xfrm>
            <a:off x="2505997" y="929149"/>
            <a:ext cx="6254545" cy="4214351"/>
          </a:xfrm>
          <a:prstGeom prst="rect">
            <a:avLst/>
          </a:prstGeom>
          <a:noFill/>
          <a:ln w="9525">
            <a:noFill/>
            <a:miter lim="800000"/>
            <a:headEnd/>
            <a:tailEnd/>
          </a:ln>
        </p:spPr>
      </p:pic>
      <p:sp>
        <p:nvSpPr>
          <p:cNvPr id="18" name="Text Box 7"/>
          <p:cNvSpPr txBox="1">
            <a:spLocks noChangeArrowheads="1"/>
          </p:cNvSpPr>
          <p:nvPr/>
        </p:nvSpPr>
        <p:spPr bwMode="auto">
          <a:xfrm>
            <a:off x="1043608" y="1037035"/>
            <a:ext cx="1140793" cy="3108543"/>
          </a:xfrm>
          <a:prstGeom prst="rect">
            <a:avLst/>
          </a:prstGeom>
          <a:noFill/>
          <a:ln w="9525">
            <a:noFill/>
            <a:miter lim="800000"/>
            <a:headEnd/>
            <a:tailEnd/>
          </a:ln>
        </p:spPr>
        <p:txBody>
          <a:bodyPr wrap="square">
            <a:spAutoFit/>
          </a:bodyPr>
          <a:lstStyle/>
          <a:p>
            <a:r>
              <a:rPr lang="zh-CN" altLang="en-US" sz="1800" dirty="0" smtClean="0">
                <a:latin typeface="微软雅黑" pitchFamily="34" charset="-122"/>
                <a:ea typeface="微软雅黑" pitchFamily="34" charset="-122"/>
              </a:rPr>
              <a:t>发明人：</a:t>
            </a:r>
            <a:endParaRPr lang="en-US" altLang="zh-CN" sz="1800" dirty="0" smtClean="0">
              <a:latin typeface="微软雅黑" pitchFamily="34" charset="-122"/>
              <a:ea typeface="微软雅黑" pitchFamily="34" charset="-122"/>
            </a:endParaRPr>
          </a:p>
          <a:p>
            <a:r>
              <a:rPr lang="zh-CN" altLang="zh-CN" sz="1800" dirty="0" smtClean="0"/>
              <a:t>胡宏林（上海无线通信技术中心）；</a:t>
            </a:r>
            <a:endParaRPr lang="en-US" altLang="zh-CN" sz="1800" dirty="0" smtClean="0"/>
          </a:p>
          <a:p>
            <a:r>
              <a:rPr lang="zh-CN" altLang="zh-CN" sz="1800" dirty="0" smtClean="0"/>
              <a:t>王海峰（诺基亚）</a:t>
            </a:r>
            <a:endParaRPr lang="en-US" altLang="zh-CN" sz="1800" dirty="0" smtClean="0"/>
          </a:p>
          <a:p>
            <a:endParaRPr lang="en-US" altLang="zh-CN" sz="1600" b="1" dirty="0" smtClean="0"/>
          </a:p>
          <a:p>
            <a:endParaRPr lang="en-US" altLang="zh-CN" sz="1800" dirty="0" smtClean="0"/>
          </a:p>
          <a:p>
            <a:endParaRPr lang="zh-CN" altLang="zh-CN" sz="1800" dirty="0" smtClean="0"/>
          </a:p>
          <a:p>
            <a:endParaRPr lang="zh-CN" altLang="en-US" sz="1800" dirty="0">
              <a:latin typeface="微软雅黑" pitchFamily="34" charset="-122"/>
              <a:ea typeface="微软雅黑" pitchFamily="34" charset="-122"/>
            </a:endParaRPr>
          </a:p>
        </p:txBody>
      </p:sp>
      <p:pic>
        <p:nvPicPr>
          <p:cNvPr id="156673" name="Picture 1"/>
          <p:cNvPicPr>
            <a:picLocks noChangeAspect="1" noChangeArrowheads="1"/>
          </p:cNvPicPr>
          <p:nvPr/>
        </p:nvPicPr>
        <p:blipFill>
          <a:blip r:embed="rId3" cstate="print"/>
          <a:srcRect/>
          <a:stretch>
            <a:fillRect/>
          </a:stretch>
        </p:blipFill>
        <p:spPr bwMode="auto">
          <a:xfrm>
            <a:off x="3907455" y="1906906"/>
            <a:ext cx="487564" cy="148010"/>
          </a:xfrm>
          <a:prstGeom prst="rect">
            <a:avLst/>
          </a:prstGeom>
          <a:noFill/>
          <a:ln w="9525">
            <a:noFill/>
            <a:miter lim="800000"/>
            <a:headEnd/>
            <a:tailEnd/>
          </a:ln>
        </p:spPr>
      </p:pic>
      <p:sp>
        <p:nvSpPr>
          <p:cNvPr id="7" name="矩形 6"/>
          <p:cNvSpPr/>
          <p:nvPr/>
        </p:nvSpPr>
        <p:spPr bwMode="auto">
          <a:xfrm>
            <a:off x="3746091" y="884904"/>
            <a:ext cx="2521975" cy="4258597"/>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pitchFamily="34" charset="0"/>
              <a:ea typeface="宋体" pitchFamily="2" charset="-122"/>
            </a:endParaRPr>
          </a:p>
        </p:txBody>
      </p:sp>
      <p:sp>
        <p:nvSpPr>
          <p:cNvPr id="8" name="矩形 7"/>
          <p:cNvSpPr/>
          <p:nvPr/>
        </p:nvSpPr>
        <p:spPr bwMode="auto">
          <a:xfrm>
            <a:off x="6331975" y="884904"/>
            <a:ext cx="2443316" cy="4258597"/>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1594048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诺基亚专利的引用与被引</a:t>
            </a:r>
            <a:endParaRPr lang="zh-CN" altLang="en-US" dirty="0"/>
          </a:p>
        </p:txBody>
      </p:sp>
      <p:sp>
        <p:nvSpPr>
          <p:cNvPr id="3" name="内容占位符 2"/>
          <p:cNvSpPr>
            <a:spLocks noGrp="1"/>
          </p:cNvSpPr>
          <p:nvPr>
            <p:ph idx="1"/>
          </p:nvPr>
        </p:nvSpPr>
        <p:spPr>
          <a:xfrm>
            <a:off x="1187622" y="859633"/>
            <a:ext cx="7492827" cy="415974"/>
          </a:xfrm>
        </p:spPr>
        <p:txBody>
          <a:bodyPr/>
          <a:lstStyle/>
          <a:p>
            <a:r>
              <a:rPr lang="zh-CN" altLang="zh-CN" sz="1600" dirty="0" smtClean="0"/>
              <a:t>专利</a:t>
            </a:r>
            <a:r>
              <a:rPr lang="en-US" altLang="zh-CN" sz="1600" dirty="0" smtClean="0"/>
              <a:t>US20110026409 A1</a:t>
            </a:r>
            <a:r>
              <a:rPr lang="zh-CN" altLang="zh-CN" sz="1600" dirty="0" smtClean="0"/>
              <a:t>引证图</a:t>
            </a:r>
            <a:r>
              <a:rPr lang="zh-CN" altLang="en-US" sz="1600" dirty="0" smtClean="0"/>
              <a:t>：</a:t>
            </a:r>
            <a:r>
              <a:rPr lang="zh-CN" altLang="zh-CN" sz="1600" dirty="0" smtClean="0"/>
              <a:t>被黑莓</a:t>
            </a:r>
            <a:r>
              <a:rPr lang="zh-CN" altLang="en-US" sz="1600" dirty="0" smtClean="0"/>
              <a:t>（</a:t>
            </a:r>
            <a:r>
              <a:rPr lang="en-US" altLang="zh-CN" sz="1600" dirty="0" smtClean="0"/>
              <a:t>11</a:t>
            </a:r>
            <a:r>
              <a:rPr lang="zh-CN" altLang="en-US" sz="1600" dirty="0" smtClean="0"/>
              <a:t>）</a:t>
            </a:r>
            <a:r>
              <a:rPr lang="zh-CN" altLang="zh-CN" sz="1600" dirty="0" smtClean="0"/>
              <a:t>、高通</a:t>
            </a:r>
            <a:r>
              <a:rPr lang="zh-CN" altLang="en-US" sz="1600" dirty="0" smtClean="0"/>
              <a:t>（</a:t>
            </a:r>
            <a:r>
              <a:rPr lang="en-US" altLang="zh-CN" sz="1600" dirty="0" smtClean="0"/>
              <a:t>3</a:t>
            </a:r>
            <a:r>
              <a:rPr lang="zh-CN" altLang="en-US" sz="1600" dirty="0" smtClean="0"/>
              <a:t>）</a:t>
            </a:r>
            <a:r>
              <a:rPr lang="zh-CN" altLang="zh-CN" sz="1600" dirty="0" smtClean="0"/>
              <a:t>等公司多次引用</a:t>
            </a:r>
          </a:p>
          <a:p>
            <a:endParaRPr lang="zh-CN" altLang="en-US" sz="1600" dirty="0"/>
          </a:p>
        </p:txBody>
      </p:sp>
      <p:sp>
        <p:nvSpPr>
          <p:cNvPr id="4" name="灯片编号占位符 3"/>
          <p:cNvSpPr>
            <a:spLocks noGrp="1"/>
          </p:cNvSpPr>
          <p:nvPr>
            <p:ph type="sldNum" sz="quarter" idx="12"/>
          </p:nvPr>
        </p:nvSpPr>
        <p:spPr/>
        <p:txBody>
          <a:bodyPr/>
          <a:lstStyle/>
          <a:p>
            <a:pPr>
              <a:defRPr/>
            </a:pPr>
            <a:fld id="{BFF9C15C-7DB6-4033-8CBB-B53C0A6411FE}" type="slidenum">
              <a:rPr lang="zh-CN" altLang="en-US" smtClean="0"/>
              <a:pPr>
                <a:defRPr/>
              </a:pPr>
              <a:t>33</a:t>
            </a:fld>
            <a:endParaRPr lang="zh-CN" altLang="en-US"/>
          </a:p>
        </p:txBody>
      </p:sp>
      <p:pic>
        <p:nvPicPr>
          <p:cNvPr id="155649" name="Picture 1" descr="C:\Users\janice\Documents\Tencent Files\562665312\Image\YY4KC7GV789(G_VTLUNETDF.jpg"/>
          <p:cNvPicPr>
            <a:picLocks noChangeAspect="1" noChangeArrowheads="1"/>
          </p:cNvPicPr>
          <p:nvPr/>
        </p:nvPicPr>
        <p:blipFill>
          <a:blip r:embed="rId2" cstate="print"/>
          <a:srcRect/>
          <a:stretch>
            <a:fillRect/>
          </a:stretch>
        </p:blipFill>
        <p:spPr bwMode="auto">
          <a:xfrm>
            <a:off x="1187623" y="1172497"/>
            <a:ext cx="7956377" cy="3971003"/>
          </a:xfrm>
          <a:prstGeom prst="rect">
            <a:avLst/>
          </a:prstGeom>
          <a:noFill/>
        </p:spPr>
      </p:pic>
    </p:spTree>
    <p:extLst>
      <p:ext uri="{BB962C8B-B14F-4D97-AF65-F5344CB8AC3E}">
        <p14:creationId xmlns:p14="http://schemas.microsoft.com/office/powerpoint/2010/main" val="3725788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权利要求项对比</a:t>
            </a:r>
            <a:endParaRPr lang="zh-CN" altLang="en-US" dirty="0"/>
          </a:p>
        </p:txBody>
      </p:sp>
      <p:sp>
        <p:nvSpPr>
          <p:cNvPr id="3" name="内容占位符 2"/>
          <p:cNvSpPr>
            <a:spLocks noGrp="1"/>
          </p:cNvSpPr>
          <p:nvPr>
            <p:ph idx="1"/>
          </p:nvPr>
        </p:nvSpPr>
        <p:spPr>
          <a:xfrm>
            <a:off x="450850" y="964407"/>
            <a:ext cx="8229600" cy="502444"/>
          </a:xfrm>
        </p:spPr>
        <p:txBody>
          <a:bodyPr/>
          <a:lstStyle/>
          <a:p>
            <a:r>
              <a:rPr lang="zh-CN" altLang="zh-CN" sz="1600" dirty="0" smtClean="0"/>
              <a:t>专利</a:t>
            </a:r>
            <a:r>
              <a:rPr lang="en-US" altLang="zh-CN" sz="1600" dirty="0" smtClean="0"/>
              <a:t>US20110026409 A1/ CN102027797 A</a:t>
            </a:r>
            <a:r>
              <a:rPr lang="zh-CN" altLang="zh-CN" sz="1600" dirty="0" smtClean="0"/>
              <a:t>权利要求</a:t>
            </a:r>
            <a:r>
              <a:rPr lang="zh-CN" altLang="en-US" sz="1600" dirty="0" smtClean="0"/>
              <a:t>：</a:t>
            </a:r>
            <a:r>
              <a:rPr lang="en-US" altLang="zh-CN" sz="1600" dirty="0" smtClean="0"/>
              <a:t>4</a:t>
            </a:r>
            <a:r>
              <a:rPr lang="zh-CN" altLang="zh-CN" sz="1600" dirty="0" smtClean="0"/>
              <a:t>项主权项，</a:t>
            </a:r>
            <a:r>
              <a:rPr lang="en-US" altLang="zh-CN" sz="1600" dirty="0" smtClean="0"/>
              <a:t>15</a:t>
            </a:r>
            <a:r>
              <a:rPr lang="zh-CN" altLang="zh-CN" sz="1600" dirty="0" smtClean="0"/>
              <a:t>项从属项</a:t>
            </a:r>
          </a:p>
          <a:p>
            <a:endParaRPr lang="zh-CN" altLang="en-US" sz="1600" dirty="0"/>
          </a:p>
        </p:txBody>
      </p:sp>
      <p:sp>
        <p:nvSpPr>
          <p:cNvPr id="4" name="灯片编号占位符 3"/>
          <p:cNvSpPr>
            <a:spLocks noGrp="1"/>
          </p:cNvSpPr>
          <p:nvPr>
            <p:ph type="sldNum" sz="quarter" idx="12"/>
          </p:nvPr>
        </p:nvSpPr>
        <p:spPr/>
        <p:txBody>
          <a:bodyPr/>
          <a:lstStyle/>
          <a:p>
            <a:pPr>
              <a:defRPr/>
            </a:pPr>
            <a:fld id="{BFF9C15C-7DB6-4033-8CBB-B53C0A6411FE}" type="slidenum">
              <a:rPr lang="zh-CN" altLang="en-US" smtClean="0"/>
              <a:pPr>
                <a:defRPr/>
              </a:pPr>
              <a:t>34</a:t>
            </a:fld>
            <a:endParaRPr lang="zh-CN" altLang="en-US"/>
          </a:p>
        </p:txBody>
      </p:sp>
      <p:pic>
        <p:nvPicPr>
          <p:cNvPr id="5" name="图片 4"/>
          <p:cNvPicPr/>
          <p:nvPr/>
        </p:nvPicPr>
        <p:blipFill>
          <a:blip r:embed="rId2" cstate="print"/>
          <a:srcRect/>
          <a:stretch>
            <a:fillRect/>
          </a:stretch>
        </p:blipFill>
        <p:spPr bwMode="auto">
          <a:xfrm>
            <a:off x="971600" y="1259682"/>
            <a:ext cx="4327525" cy="3759994"/>
          </a:xfrm>
          <a:prstGeom prst="rect">
            <a:avLst/>
          </a:prstGeom>
          <a:noFill/>
          <a:ln w="9525">
            <a:noFill/>
            <a:miter lim="800000"/>
            <a:headEnd/>
            <a:tailEnd/>
          </a:ln>
        </p:spPr>
      </p:pic>
      <p:pic>
        <p:nvPicPr>
          <p:cNvPr id="6" name="图片 5"/>
          <p:cNvPicPr/>
          <p:nvPr/>
        </p:nvPicPr>
        <p:blipFill>
          <a:blip r:embed="rId3" cstate="print"/>
          <a:srcRect/>
          <a:stretch>
            <a:fillRect/>
          </a:stretch>
        </p:blipFill>
        <p:spPr bwMode="auto">
          <a:xfrm>
            <a:off x="3171875" y="1310258"/>
            <a:ext cx="4254500" cy="3810000"/>
          </a:xfrm>
          <a:prstGeom prst="rect">
            <a:avLst/>
          </a:prstGeom>
          <a:noFill/>
          <a:ln w="9525">
            <a:noFill/>
            <a:miter lim="800000"/>
            <a:headEnd/>
            <a:tailEnd/>
          </a:ln>
        </p:spPr>
      </p:pic>
      <p:pic>
        <p:nvPicPr>
          <p:cNvPr id="7" name="图片 6"/>
          <p:cNvPicPr/>
          <p:nvPr/>
        </p:nvPicPr>
        <p:blipFill>
          <a:blip r:embed="rId4" cstate="print"/>
          <a:srcRect/>
          <a:stretch>
            <a:fillRect/>
          </a:stretch>
        </p:blipFill>
        <p:spPr bwMode="auto">
          <a:xfrm>
            <a:off x="5110162" y="1229916"/>
            <a:ext cx="4033838" cy="3913585"/>
          </a:xfrm>
          <a:prstGeom prst="rect">
            <a:avLst/>
          </a:prstGeom>
          <a:noFill/>
          <a:ln w="9525">
            <a:noFill/>
            <a:miter lim="800000"/>
            <a:headEnd/>
            <a:tailEnd/>
          </a:ln>
        </p:spPr>
      </p:pic>
    </p:spTree>
    <p:extLst>
      <p:ext uri="{BB962C8B-B14F-4D97-AF65-F5344CB8AC3E}">
        <p14:creationId xmlns:p14="http://schemas.microsoft.com/office/powerpoint/2010/main" val="425582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259632" y="869157"/>
            <a:ext cx="7458918" cy="407193"/>
          </a:xfrm>
        </p:spPr>
        <p:txBody>
          <a:bodyPr/>
          <a:lstStyle/>
          <a:p>
            <a:r>
              <a:rPr lang="zh-CN" altLang="zh-CN" sz="1600" dirty="0" smtClean="0"/>
              <a:t>专利</a:t>
            </a:r>
            <a:r>
              <a:rPr lang="en-US" altLang="zh-CN" sz="1600" dirty="0" smtClean="0"/>
              <a:t>CN101510800 A</a:t>
            </a:r>
            <a:r>
              <a:rPr lang="zh-CN" altLang="zh-CN" sz="1600" dirty="0" smtClean="0"/>
              <a:t>权利要求</a:t>
            </a:r>
            <a:r>
              <a:rPr lang="zh-CN" altLang="en-US" sz="1600" dirty="0" smtClean="0"/>
              <a:t>：</a:t>
            </a:r>
            <a:r>
              <a:rPr lang="zh-CN" altLang="zh-CN" sz="1600" dirty="0" smtClean="0"/>
              <a:t>三项独立权力要求</a:t>
            </a:r>
            <a:r>
              <a:rPr lang="en-US" altLang="zh-CN" sz="1600" dirty="0" smtClean="0"/>
              <a:t>(16</a:t>
            </a:r>
            <a:r>
              <a:rPr lang="zh-CN" altLang="en-US" sz="1600" dirty="0" smtClean="0"/>
              <a:t>点）</a:t>
            </a:r>
            <a:endParaRPr lang="zh-CN" altLang="zh-CN" sz="1600" dirty="0" smtClean="0"/>
          </a:p>
          <a:p>
            <a:endParaRPr lang="zh-CN" altLang="en-US" sz="1600" dirty="0"/>
          </a:p>
        </p:txBody>
      </p:sp>
      <p:sp>
        <p:nvSpPr>
          <p:cNvPr id="4" name="灯片编号占位符 3"/>
          <p:cNvSpPr>
            <a:spLocks noGrp="1"/>
          </p:cNvSpPr>
          <p:nvPr>
            <p:ph type="sldNum" sz="quarter" idx="12"/>
          </p:nvPr>
        </p:nvSpPr>
        <p:spPr/>
        <p:txBody>
          <a:bodyPr/>
          <a:lstStyle/>
          <a:p>
            <a:pPr>
              <a:defRPr/>
            </a:pPr>
            <a:fld id="{BFF9C15C-7DB6-4033-8CBB-B53C0A6411FE}" type="slidenum">
              <a:rPr lang="zh-CN" altLang="en-US" smtClean="0"/>
              <a:pPr>
                <a:defRPr/>
              </a:pPr>
              <a:t>35</a:t>
            </a:fld>
            <a:endParaRPr lang="zh-CN" altLang="en-US"/>
          </a:p>
        </p:txBody>
      </p:sp>
      <p:pic>
        <p:nvPicPr>
          <p:cNvPr id="5" name="图片 4"/>
          <p:cNvPicPr/>
          <p:nvPr/>
        </p:nvPicPr>
        <p:blipFill rotWithShape="1">
          <a:blip r:embed="rId2" cstate="print"/>
          <a:srcRect l="11379" r="6691" b="43067"/>
          <a:stretch/>
        </p:blipFill>
        <p:spPr bwMode="auto">
          <a:xfrm>
            <a:off x="17647" y="1275606"/>
            <a:ext cx="4482345" cy="3867894"/>
          </a:xfrm>
          <a:prstGeom prst="rect">
            <a:avLst/>
          </a:prstGeom>
          <a:noFill/>
          <a:ln w="9525">
            <a:noFill/>
            <a:miter lim="800000"/>
            <a:headEnd/>
            <a:tailEnd/>
          </a:ln>
        </p:spPr>
      </p:pic>
      <p:pic>
        <p:nvPicPr>
          <p:cNvPr id="6" name="图片 5"/>
          <p:cNvPicPr/>
          <p:nvPr/>
        </p:nvPicPr>
        <p:blipFill rotWithShape="1">
          <a:blip r:embed="rId2" cstate="print"/>
          <a:srcRect l="10301" t="56256" r="8587"/>
          <a:stretch/>
        </p:blipFill>
        <p:spPr bwMode="auto">
          <a:xfrm>
            <a:off x="4644008" y="1275606"/>
            <a:ext cx="4278087" cy="3744416"/>
          </a:xfrm>
          <a:prstGeom prst="rect">
            <a:avLst/>
          </a:prstGeom>
          <a:noFill/>
          <a:ln w="9525">
            <a:noFill/>
            <a:miter lim="800000"/>
            <a:headEnd/>
            <a:tailEnd/>
          </a:ln>
        </p:spPr>
      </p:pic>
    </p:spTree>
    <p:extLst>
      <p:ext uri="{BB962C8B-B14F-4D97-AF65-F5344CB8AC3E}">
        <p14:creationId xmlns:p14="http://schemas.microsoft.com/office/powerpoint/2010/main" val="3761682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pPr>
              <a:defRPr/>
            </a:pPr>
            <a:fld id="{BFF9C15C-7DB6-4033-8CBB-B53C0A6411FE}" type="slidenum">
              <a:rPr lang="zh-CN" altLang="en-US" smtClean="0"/>
              <a:pPr>
                <a:defRPr/>
              </a:pPr>
              <a:t>36</a:t>
            </a:fld>
            <a:endParaRPr lang="zh-CN" altLang="en-US"/>
          </a:p>
        </p:txBody>
      </p:sp>
      <p:pic>
        <p:nvPicPr>
          <p:cNvPr id="5" name="图片 4"/>
          <p:cNvPicPr/>
          <p:nvPr/>
        </p:nvPicPr>
        <p:blipFill rotWithShape="1">
          <a:blip r:embed="rId2" cstate="print"/>
          <a:srcRect l="8256" r="6092"/>
          <a:stretch/>
        </p:blipFill>
        <p:spPr bwMode="auto">
          <a:xfrm>
            <a:off x="-97971" y="1"/>
            <a:ext cx="4517572" cy="5143499"/>
          </a:xfrm>
          <a:prstGeom prst="rect">
            <a:avLst/>
          </a:prstGeom>
          <a:noFill/>
          <a:ln w="9525">
            <a:noFill/>
            <a:miter lim="800000"/>
            <a:headEnd/>
            <a:tailEnd/>
          </a:ln>
        </p:spPr>
      </p:pic>
      <p:pic>
        <p:nvPicPr>
          <p:cNvPr id="6" name="图片 5"/>
          <p:cNvPicPr/>
          <p:nvPr/>
        </p:nvPicPr>
        <p:blipFill rotWithShape="1">
          <a:blip r:embed="rId3" cstate="print"/>
          <a:srcRect l="8096"/>
          <a:stretch/>
        </p:blipFill>
        <p:spPr bwMode="auto">
          <a:xfrm>
            <a:off x="4283968" y="96821"/>
            <a:ext cx="4714947" cy="4949857"/>
          </a:xfrm>
          <a:prstGeom prst="rect">
            <a:avLst/>
          </a:prstGeom>
          <a:noFill/>
          <a:ln w="9525">
            <a:noFill/>
            <a:miter lim="800000"/>
            <a:headEnd/>
            <a:tailEnd/>
          </a:ln>
        </p:spPr>
      </p:pic>
    </p:spTree>
    <p:extLst>
      <p:ext uri="{BB962C8B-B14F-4D97-AF65-F5344CB8AC3E}">
        <p14:creationId xmlns:p14="http://schemas.microsoft.com/office/powerpoint/2010/main" val="1366537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632" y="48816"/>
            <a:ext cx="7754194" cy="758428"/>
          </a:xfrm>
        </p:spPr>
        <p:txBody>
          <a:bodyPr/>
          <a:lstStyle/>
          <a:p>
            <a:r>
              <a:rPr lang="zh-CN" altLang="en-US" dirty="0" smtClean="0"/>
              <a:t>医疗器械欧洲专利授权</a:t>
            </a:r>
            <a:r>
              <a:rPr lang="en-US" altLang="zh-CN" dirty="0" smtClean="0"/>
              <a:t>——</a:t>
            </a:r>
            <a:r>
              <a:rPr lang="zh-CN" altLang="en-US" dirty="0" smtClean="0"/>
              <a:t>劣质撰写带来的痛！</a:t>
            </a:r>
            <a:endParaRPr lang="zh-CN" altLang="en-US" dirty="0"/>
          </a:p>
        </p:txBody>
      </p:sp>
      <p:sp>
        <p:nvSpPr>
          <p:cNvPr id="3" name="内容占位符 2"/>
          <p:cNvSpPr>
            <a:spLocks noGrp="1"/>
          </p:cNvSpPr>
          <p:nvPr>
            <p:ph idx="1"/>
          </p:nvPr>
        </p:nvSpPr>
        <p:spPr>
          <a:xfrm>
            <a:off x="463550" y="4015249"/>
            <a:ext cx="8229600" cy="600805"/>
          </a:xfrm>
        </p:spPr>
        <p:txBody>
          <a:bodyPr/>
          <a:lstStyle/>
          <a:p>
            <a:endParaRPr lang="zh-CN" altLang="en-US" dirty="0"/>
          </a:p>
        </p:txBody>
      </p:sp>
      <p:sp>
        <p:nvSpPr>
          <p:cNvPr id="4" name="日期占位符 3"/>
          <p:cNvSpPr>
            <a:spLocks noGrp="1"/>
          </p:cNvSpPr>
          <p:nvPr>
            <p:ph type="dt" sz="half" idx="11"/>
          </p:nvPr>
        </p:nvSpPr>
        <p:spPr/>
        <p:txBody>
          <a:bodyPr/>
          <a:lstStyle/>
          <a:p>
            <a:fld id="{9AAF2B07-28B0-470A-A39A-A0132B24223B}" type="datetime1">
              <a:rPr lang="zh-CN" altLang="en-US" smtClean="0"/>
              <a:pPr/>
              <a:t>2017/4/25</a:t>
            </a:fld>
            <a:endParaRPr lang="zh-CN" altLang="en-US" sz="2400">
              <a:solidFill>
                <a:schemeClr val="tx1"/>
              </a:solidFill>
              <a:latin typeface="Arial"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0" y="699542"/>
            <a:ext cx="9144000" cy="4443959"/>
          </a:xfrm>
          <a:prstGeom prst="rect">
            <a:avLst/>
          </a:prstGeom>
          <a:noFill/>
          <a:ln w="9525">
            <a:noFill/>
            <a:miter lim="800000"/>
            <a:headEnd/>
            <a:tailEnd/>
          </a:ln>
        </p:spPr>
      </p:pic>
    </p:spTree>
    <p:extLst>
      <p:ext uri="{BB962C8B-B14F-4D97-AF65-F5344CB8AC3E}">
        <p14:creationId xmlns:p14="http://schemas.microsoft.com/office/powerpoint/2010/main" val="1203570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医疗器械欧洲专利授权</a:t>
            </a:r>
            <a:r>
              <a:rPr lang="en-US" altLang="zh-CN" dirty="0" smtClean="0"/>
              <a:t>——</a:t>
            </a:r>
            <a:r>
              <a:rPr lang="zh-CN" altLang="en-US" dirty="0" smtClean="0"/>
              <a:t>劣质撰写带来的痛！</a:t>
            </a:r>
            <a:endParaRPr lang="zh-CN" altLang="en-US" dirty="0"/>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1"/>
          </p:nvPr>
        </p:nvSpPr>
        <p:spPr/>
        <p:txBody>
          <a:bodyPr/>
          <a:lstStyle/>
          <a:p>
            <a:fld id="{9AAF2B07-28B0-470A-A39A-A0132B24223B}" type="datetime1">
              <a:rPr lang="zh-CN" altLang="en-US" smtClean="0"/>
              <a:pPr/>
              <a:t>2017/4/25</a:t>
            </a:fld>
            <a:endParaRPr lang="zh-CN" altLang="en-US" sz="2400">
              <a:solidFill>
                <a:schemeClr val="tx1"/>
              </a:solidFill>
              <a:latin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0" y="771550"/>
            <a:ext cx="9144000" cy="4371951"/>
          </a:xfrm>
          <a:prstGeom prst="rect">
            <a:avLst/>
          </a:prstGeom>
          <a:noFill/>
          <a:ln w="9525">
            <a:noFill/>
            <a:miter lim="800000"/>
            <a:headEnd/>
            <a:tailEnd/>
          </a:ln>
        </p:spPr>
      </p:pic>
    </p:spTree>
    <p:extLst>
      <p:ext uri="{BB962C8B-B14F-4D97-AF65-F5344CB8AC3E}">
        <p14:creationId xmlns:p14="http://schemas.microsoft.com/office/powerpoint/2010/main" val="2042775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针对高价值专利培育的课题组建立培训体系</a:t>
            </a:r>
            <a:endParaRPr lang="zh-CN" altLang="en-US" dirty="0"/>
          </a:p>
        </p:txBody>
      </p:sp>
      <p:sp>
        <p:nvSpPr>
          <p:cNvPr id="4" name="灯片编号占位符 3"/>
          <p:cNvSpPr>
            <a:spLocks noGrp="1"/>
          </p:cNvSpPr>
          <p:nvPr>
            <p:ph type="sldNum" sz="quarter" idx="12"/>
          </p:nvPr>
        </p:nvSpPr>
        <p:spPr>
          <a:xfrm>
            <a:off x="4211960" y="4659982"/>
            <a:ext cx="661988" cy="180975"/>
          </a:xfrm>
        </p:spPr>
        <p:txBody>
          <a:bodyPr/>
          <a:lstStyle/>
          <a:p>
            <a:pPr>
              <a:defRPr/>
            </a:pPr>
            <a:fld id="{BFF9C15C-7DB6-4033-8CBB-B53C0A6411FE}" type="slidenum">
              <a:rPr lang="zh-CN" altLang="en-US" smtClean="0"/>
              <a:pPr>
                <a:defRPr/>
              </a:pPr>
              <a:t>39</a:t>
            </a:fld>
            <a:endParaRPr lang="zh-CN" alt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240237246"/>
              </p:ext>
            </p:extLst>
          </p:nvPr>
        </p:nvGraphicFramePr>
        <p:xfrm>
          <a:off x="1259633" y="915566"/>
          <a:ext cx="7056783" cy="3456383"/>
        </p:xfrm>
        <a:graphic>
          <a:graphicData uri="http://schemas.openxmlformats.org/drawingml/2006/table">
            <a:tbl>
              <a:tblPr firstRow="1" firstCol="1" bandRow="1">
                <a:tableStyleId>{5C22544A-7EE6-4342-B048-85BDC9FD1C3A}</a:tableStyleId>
              </a:tblPr>
              <a:tblGrid>
                <a:gridCol w="3478810"/>
                <a:gridCol w="767159"/>
                <a:gridCol w="2810814"/>
              </a:tblGrid>
              <a:tr h="556199">
                <a:tc>
                  <a:txBody>
                    <a:bodyPr/>
                    <a:lstStyle/>
                    <a:p>
                      <a:pPr indent="266700" algn="just">
                        <a:spcAft>
                          <a:spcPts val="0"/>
                        </a:spcAft>
                      </a:pPr>
                      <a:r>
                        <a:rPr lang="zh-CN" sz="1200" b="1" kern="100" dirty="0">
                          <a:effectLst/>
                        </a:rPr>
                        <a:t>课程</a:t>
                      </a:r>
                      <a:endParaRPr lang="zh-CN" sz="1200" b="1" kern="100" dirty="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课时</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对象</a:t>
                      </a:r>
                      <a:endParaRPr lang="zh-CN" sz="1200" b="1" kern="100">
                        <a:effectLst/>
                        <a:latin typeface="Calibri"/>
                        <a:ea typeface="宋体"/>
                        <a:cs typeface="Times New Roman"/>
                      </a:endParaRPr>
                    </a:p>
                  </a:txBody>
                  <a:tcPr marL="68580" marR="68580" marT="0" marB="0" anchor="ctr"/>
                </a:tc>
              </a:tr>
              <a:tr h="556199">
                <a:tc>
                  <a:txBody>
                    <a:bodyPr/>
                    <a:lstStyle/>
                    <a:p>
                      <a:pPr indent="266700" algn="just">
                        <a:spcAft>
                          <a:spcPts val="0"/>
                        </a:spcAft>
                      </a:pPr>
                      <a:r>
                        <a:rPr lang="zh-CN" sz="1200" b="1" kern="100" dirty="0">
                          <a:effectLst/>
                        </a:rPr>
                        <a:t>专利基础知识及检索分析（含考试）</a:t>
                      </a:r>
                      <a:endParaRPr lang="zh-CN" sz="1200" b="1" kern="100" dirty="0">
                        <a:effectLst/>
                        <a:latin typeface="Calibri"/>
                        <a:ea typeface="宋体"/>
                        <a:cs typeface="Times New Roman"/>
                      </a:endParaRPr>
                    </a:p>
                  </a:txBody>
                  <a:tcPr marL="68580" marR="68580" marT="0" marB="0" anchor="ctr"/>
                </a:tc>
                <a:tc>
                  <a:txBody>
                    <a:bodyPr/>
                    <a:lstStyle/>
                    <a:p>
                      <a:pPr indent="266700" algn="just">
                        <a:spcAft>
                          <a:spcPts val="0"/>
                        </a:spcAft>
                      </a:pPr>
                      <a:r>
                        <a:rPr lang="en-US" sz="1200" b="1" kern="100">
                          <a:effectLst/>
                        </a:rPr>
                        <a:t>30</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68580" marR="68580" marT="0" marB="0" anchor="ctr"/>
                </a:tc>
              </a:tr>
              <a:tr h="278100">
                <a:tc>
                  <a:txBody>
                    <a:bodyPr/>
                    <a:lstStyle/>
                    <a:p>
                      <a:pPr indent="266700" algn="just">
                        <a:spcAft>
                          <a:spcPts val="0"/>
                        </a:spcAft>
                      </a:pPr>
                      <a:r>
                        <a:rPr lang="zh-CN" sz="1200" b="1" kern="100" dirty="0">
                          <a:effectLst/>
                        </a:rPr>
                        <a:t>技术交底书撰写</a:t>
                      </a:r>
                      <a:endParaRPr lang="zh-CN" sz="1200" b="1" kern="100" dirty="0">
                        <a:effectLst/>
                        <a:latin typeface="Calibri"/>
                        <a:ea typeface="宋体"/>
                        <a:cs typeface="Times New Roman"/>
                      </a:endParaRPr>
                    </a:p>
                  </a:txBody>
                  <a:tcPr marL="68580" marR="68580"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68580" marR="68580" marT="0" marB="0" anchor="ctr"/>
                </a:tc>
              </a:tr>
              <a:tr h="278100">
                <a:tc>
                  <a:txBody>
                    <a:bodyPr/>
                    <a:lstStyle/>
                    <a:p>
                      <a:pPr indent="266700" algn="just">
                        <a:spcAft>
                          <a:spcPts val="0"/>
                        </a:spcAft>
                      </a:pPr>
                      <a:r>
                        <a:rPr lang="zh-CN" sz="1200" b="1" kern="100">
                          <a:effectLst/>
                        </a:rPr>
                        <a:t>专利申请及审查流程</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68580" marR="68580" marT="0" marB="0" anchor="ctr"/>
                </a:tc>
              </a:tr>
              <a:tr h="278100">
                <a:tc>
                  <a:txBody>
                    <a:bodyPr/>
                    <a:lstStyle/>
                    <a:p>
                      <a:pPr indent="266700" algn="just">
                        <a:spcAft>
                          <a:spcPts val="0"/>
                        </a:spcAft>
                      </a:pPr>
                      <a:r>
                        <a:rPr lang="zh-CN" sz="1200" b="1" kern="100" dirty="0">
                          <a:effectLst/>
                        </a:rPr>
                        <a:t>专利挖掘、布局思路</a:t>
                      </a:r>
                      <a:endParaRPr lang="zh-CN" sz="1200" b="1" kern="100" dirty="0">
                        <a:effectLst/>
                        <a:latin typeface="Calibri"/>
                        <a:ea typeface="宋体"/>
                        <a:cs typeface="Times New Roman"/>
                      </a:endParaRPr>
                    </a:p>
                  </a:txBody>
                  <a:tcPr marL="68580" marR="68580"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68580" marR="68580" marT="0" marB="0" anchor="ctr"/>
                </a:tc>
              </a:tr>
              <a:tr h="556199">
                <a:tc>
                  <a:txBody>
                    <a:bodyPr/>
                    <a:lstStyle/>
                    <a:p>
                      <a:pPr indent="266700" algn="just">
                        <a:spcAft>
                          <a:spcPts val="0"/>
                        </a:spcAft>
                      </a:pPr>
                      <a:r>
                        <a:rPr lang="zh-CN" sz="1200" b="1" kern="100">
                          <a:effectLst/>
                        </a:rPr>
                        <a:t>科研领域的知识产权风险、预警及机遇</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en-US" sz="1200" b="1" kern="100">
                          <a:effectLst/>
                        </a:rPr>
                        <a:t>3</a:t>
                      </a:r>
                      <a:endParaRPr lang="zh-CN" sz="1200" b="1" kern="100">
                        <a:effectLst/>
                        <a:latin typeface="Calibri"/>
                        <a:ea typeface="宋体"/>
                        <a:cs typeface="Times New Roman"/>
                      </a:endParaRPr>
                    </a:p>
                  </a:txBody>
                  <a:tcPr marL="68580" marR="68580" marT="0" marB="0" anchor="ctr"/>
                </a:tc>
                <a:tc>
                  <a:txBody>
                    <a:bodyPr/>
                    <a:lstStyle/>
                    <a:p>
                      <a:pPr indent="266700" algn="just">
                        <a:spcAft>
                          <a:spcPts val="0"/>
                        </a:spcAft>
                      </a:pPr>
                      <a:r>
                        <a:rPr lang="zh-CN" sz="1200" b="1" kern="100">
                          <a:effectLst/>
                        </a:rPr>
                        <a:t>科研带头人；基础科研工作者</a:t>
                      </a:r>
                      <a:r>
                        <a:rPr lang="en-US" sz="1200" b="1" kern="100">
                          <a:effectLst/>
                        </a:rPr>
                        <a:t> </a:t>
                      </a:r>
                      <a:endParaRPr lang="zh-CN" sz="1200" b="1" kern="100">
                        <a:effectLst/>
                        <a:latin typeface="Calibri"/>
                        <a:ea typeface="宋体"/>
                        <a:cs typeface="Times New Roman"/>
                      </a:endParaRPr>
                    </a:p>
                  </a:txBody>
                  <a:tcPr marL="68580" marR="68580" marT="0" marB="0" anchor="ctr"/>
                </a:tc>
              </a:tr>
              <a:tr h="953486">
                <a:tc gridSpan="3">
                  <a:txBody>
                    <a:bodyPr/>
                    <a:lstStyle/>
                    <a:p>
                      <a:pPr algn="just">
                        <a:spcAft>
                          <a:spcPts val="0"/>
                        </a:spcAft>
                      </a:pPr>
                      <a:r>
                        <a:rPr lang="zh-CN" sz="1200" b="1" kern="100" dirty="0">
                          <a:effectLst/>
                        </a:rPr>
                        <a:t>说明：科研团队构成</a:t>
                      </a:r>
                    </a:p>
                    <a:p>
                      <a:pPr algn="just">
                        <a:spcAft>
                          <a:spcPts val="0"/>
                        </a:spcAft>
                      </a:pPr>
                      <a:r>
                        <a:rPr lang="zh-CN" sz="1200" b="1" kern="100" dirty="0">
                          <a:effectLst/>
                        </a:rPr>
                        <a:t>内部团队：科研带头人；基础科研工作者；学生（博硕）</a:t>
                      </a:r>
                    </a:p>
                    <a:p>
                      <a:pPr algn="just">
                        <a:spcAft>
                          <a:spcPts val="0"/>
                        </a:spcAft>
                      </a:pPr>
                      <a:r>
                        <a:rPr lang="zh-CN" sz="1200" b="1" kern="100" dirty="0">
                          <a:effectLst/>
                        </a:rPr>
                        <a:t>外部团队：机构科研管理人员等。</a:t>
                      </a:r>
                    </a:p>
                    <a:p>
                      <a:pPr algn="just">
                        <a:spcAft>
                          <a:spcPts val="0"/>
                        </a:spcAft>
                      </a:pPr>
                      <a:r>
                        <a:rPr lang="zh-CN" sz="1200" b="1" kern="100" dirty="0">
                          <a:effectLst/>
                        </a:rPr>
                        <a:t>本项目服务主要针对内部团队进行。</a:t>
                      </a:r>
                      <a:endParaRPr lang="zh-CN" sz="1200" b="1" kern="100" dirty="0">
                        <a:effectLst/>
                        <a:latin typeface="Calibri"/>
                        <a:ea typeface="宋体"/>
                        <a:cs typeface="Times New Roman"/>
                      </a:endParaRPr>
                    </a:p>
                  </a:txBody>
                  <a:tcPr marL="68580" marR="68580" marT="0" marB="0" anchor="ctr"/>
                </a:tc>
                <a:tc hMerge="1">
                  <a:txBody>
                    <a:bodyPr/>
                    <a:lstStyle/>
                    <a:p>
                      <a:endParaRPr lang="zh-CN" altLang="en-US"/>
                    </a:p>
                  </a:txBody>
                  <a:tcPr/>
                </a:tc>
                <a:tc hMerge="1">
                  <a:txBody>
                    <a:bodyPr/>
                    <a:lstStyle/>
                    <a:p>
                      <a:endParaRPr lang="zh-CN" altLang="en-US"/>
                    </a:p>
                  </a:txBody>
                  <a:tcPr/>
                </a:tc>
              </a:tr>
            </a:tbl>
          </a:graphicData>
        </a:graphic>
      </p:graphicFrame>
    </p:spTree>
    <p:extLst>
      <p:ext uri="{BB962C8B-B14F-4D97-AF65-F5344CB8AC3E}">
        <p14:creationId xmlns:p14="http://schemas.microsoft.com/office/powerpoint/2010/main" val="2803574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t>国家研发投入及专利保护</a:t>
            </a:r>
            <a:endParaRPr lang="zh-CN" altLang="en-US" b="1" dirty="0"/>
          </a:p>
        </p:txBody>
      </p:sp>
      <p:sp>
        <p:nvSpPr>
          <p:cNvPr id="3" name="内容占位符 2"/>
          <p:cNvSpPr>
            <a:spLocks noGrp="1"/>
          </p:cNvSpPr>
          <p:nvPr>
            <p:ph idx="1"/>
          </p:nvPr>
        </p:nvSpPr>
        <p:spPr>
          <a:prstGeom prst="rect">
            <a:avLst/>
          </a:prstGeom>
        </p:spPr>
        <p:txBody>
          <a:bodyPr>
            <a:normAutofit fontScale="70000" lnSpcReduction="20000"/>
          </a:bodyPr>
          <a:lstStyle/>
          <a:p>
            <a:r>
              <a:rPr lang="en-US" altLang="zh-CN" b="1" dirty="0"/>
              <a:t>2015</a:t>
            </a:r>
            <a:r>
              <a:rPr lang="zh-CN" altLang="en-US" b="1" dirty="0"/>
              <a:t>年全国研发经费投入总量为</a:t>
            </a:r>
            <a:r>
              <a:rPr lang="en-US" altLang="zh-CN" b="1" dirty="0"/>
              <a:t>1.4</a:t>
            </a:r>
            <a:r>
              <a:rPr lang="zh-CN" altLang="en-US" b="1" dirty="0"/>
              <a:t>万亿</a:t>
            </a:r>
            <a:r>
              <a:rPr lang="zh-CN" altLang="en-US" b="1" dirty="0" smtClean="0"/>
              <a:t>元</a:t>
            </a:r>
            <a:r>
              <a:rPr lang="en-US" altLang="zh-CN" b="1" dirty="0" smtClean="0"/>
              <a:t>(</a:t>
            </a:r>
            <a:r>
              <a:rPr lang="zh-CN" altLang="en-US" b="1" dirty="0" smtClean="0"/>
              <a:t>国家统计局，</a:t>
            </a:r>
            <a:r>
              <a:rPr lang="en-US" altLang="zh-CN" b="1" dirty="0" smtClean="0"/>
              <a:t>2016-3-9)</a:t>
            </a:r>
          </a:p>
          <a:p>
            <a:pPr lvl="1">
              <a:lnSpc>
                <a:spcPct val="170000"/>
              </a:lnSpc>
            </a:pPr>
            <a:r>
              <a:rPr lang="zh-CN" altLang="en-US" dirty="0"/>
              <a:t>我国研发经费继</a:t>
            </a:r>
            <a:r>
              <a:rPr lang="en-US" altLang="zh-CN" dirty="0"/>
              <a:t>2010</a:t>
            </a:r>
            <a:r>
              <a:rPr lang="zh-CN" altLang="en-US" dirty="0"/>
              <a:t>年超过德国之后，</a:t>
            </a:r>
            <a:r>
              <a:rPr lang="en-US" altLang="zh-CN" dirty="0"/>
              <a:t>2013</a:t>
            </a:r>
            <a:r>
              <a:rPr lang="zh-CN" altLang="en-US" dirty="0"/>
              <a:t>年又超过日本，目前我国已成为仅次于美国的世界第二大研发经费投入国家</a:t>
            </a:r>
            <a:r>
              <a:rPr lang="zh-CN" altLang="en-US" dirty="0" smtClean="0"/>
              <a:t>。</a:t>
            </a:r>
            <a:endParaRPr lang="en-US" altLang="zh-CN" dirty="0" smtClean="0"/>
          </a:p>
          <a:p>
            <a:pPr lvl="1">
              <a:lnSpc>
                <a:spcPct val="170000"/>
              </a:lnSpc>
            </a:pPr>
            <a:r>
              <a:rPr lang="en-US" altLang="zh-CN" dirty="0"/>
              <a:t>2015</a:t>
            </a:r>
            <a:r>
              <a:rPr lang="zh-CN" altLang="en-US" dirty="0"/>
              <a:t>年我国基础研究经费为</a:t>
            </a:r>
            <a:r>
              <a:rPr lang="en-US" altLang="zh-CN" dirty="0"/>
              <a:t>670.6</a:t>
            </a:r>
            <a:r>
              <a:rPr lang="zh-CN" altLang="en-US" dirty="0"/>
              <a:t>亿元，比</a:t>
            </a:r>
            <a:r>
              <a:rPr lang="en-US" altLang="zh-CN" dirty="0"/>
              <a:t>2012</a:t>
            </a:r>
            <a:r>
              <a:rPr lang="zh-CN" altLang="en-US" dirty="0"/>
              <a:t>年增长</a:t>
            </a:r>
            <a:r>
              <a:rPr lang="en-US" altLang="zh-CN" dirty="0"/>
              <a:t>34.4%</a:t>
            </a:r>
            <a:r>
              <a:rPr lang="zh-CN" altLang="en-US" dirty="0"/>
              <a:t>，年均增长</a:t>
            </a:r>
            <a:r>
              <a:rPr lang="en-US" altLang="zh-CN" dirty="0"/>
              <a:t>10.4%</a:t>
            </a:r>
            <a:r>
              <a:rPr lang="zh-CN" altLang="en-US" dirty="0"/>
              <a:t>；其中作为知识创新主体的</a:t>
            </a:r>
            <a:r>
              <a:rPr lang="zh-CN" altLang="en-US" b="1" u="sng" dirty="0"/>
              <a:t>高等学校</a:t>
            </a:r>
            <a:r>
              <a:rPr lang="zh-CN" altLang="en-US" dirty="0"/>
              <a:t>和研究机构基础研究经费分别为</a:t>
            </a:r>
            <a:r>
              <a:rPr lang="en-US" altLang="zh-CN" b="1" u="sng" dirty="0"/>
              <a:t>347.2</a:t>
            </a:r>
            <a:r>
              <a:rPr lang="zh-CN" altLang="en-US" b="1" u="sng" dirty="0"/>
              <a:t>亿元</a:t>
            </a:r>
            <a:r>
              <a:rPr lang="zh-CN" altLang="en-US" dirty="0"/>
              <a:t>和</a:t>
            </a:r>
            <a:r>
              <a:rPr lang="en-US" altLang="zh-CN" dirty="0"/>
              <a:t>295</a:t>
            </a:r>
            <a:r>
              <a:rPr lang="zh-CN" altLang="en-US" dirty="0"/>
              <a:t>亿元，比</a:t>
            </a:r>
            <a:r>
              <a:rPr lang="en-US" altLang="zh-CN" dirty="0" smtClean="0"/>
              <a:t>2012</a:t>
            </a:r>
            <a:r>
              <a:rPr lang="zh-CN" altLang="en-US" dirty="0"/>
              <a:t>年分别增长</a:t>
            </a:r>
            <a:r>
              <a:rPr lang="en-US" altLang="zh-CN" dirty="0"/>
              <a:t>26%</a:t>
            </a:r>
            <a:r>
              <a:rPr lang="zh-CN" altLang="en-US" dirty="0"/>
              <a:t>和</a:t>
            </a:r>
            <a:r>
              <a:rPr lang="en-US" altLang="zh-CN" dirty="0"/>
              <a:t>49%</a:t>
            </a:r>
            <a:r>
              <a:rPr lang="zh-CN" altLang="en-US" dirty="0" smtClean="0"/>
              <a:t>。</a:t>
            </a:r>
            <a:endParaRPr lang="en-US" altLang="zh-CN" dirty="0" smtClean="0"/>
          </a:p>
          <a:p>
            <a:pPr lvl="1">
              <a:lnSpc>
                <a:spcPct val="170000"/>
              </a:lnSpc>
            </a:pPr>
            <a:r>
              <a:rPr lang="en-US" altLang="zh-CN" dirty="0"/>
              <a:t>2015</a:t>
            </a:r>
            <a:r>
              <a:rPr lang="zh-CN" altLang="en-US" dirty="0"/>
              <a:t>年我国专利申请受理数为</a:t>
            </a:r>
            <a:r>
              <a:rPr lang="en-US" altLang="zh-CN" dirty="0"/>
              <a:t>279.9</a:t>
            </a:r>
            <a:r>
              <a:rPr lang="zh-CN" altLang="en-US" dirty="0"/>
              <a:t>万件，比</a:t>
            </a:r>
            <a:r>
              <a:rPr lang="en-US" altLang="zh-CN" dirty="0"/>
              <a:t>2012</a:t>
            </a:r>
            <a:r>
              <a:rPr lang="zh-CN" altLang="en-US" dirty="0"/>
              <a:t>年增长</a:t>
            </a:r>
            <a:r>
              <a:rPr lang="en-US" altLang="zh-CN" dirty="0"/>
              <a:t>36.5%</a:t>
            </a:r>
            <a:r>
              <a:rPr lang="zh-CN" altLang="en-US" dirty="0"/>
              <a:t>；其中发明专利申请受理数首次突破百万件，为</a:t>
            </a:r>
            <a:r>
              <a:rPr lang="en-US" altLang="zh-CN" dirty="0"/>
              <a:t>110.2</a:t>
            </a:r>
            <a:r>
              <a:rPr lang="zh-CN" altLang="en-US" dirty="0"/>
              <a:t>万件，比</a:t>
            </a:r>
            <a:r>
              <a:rPr lang="en-US" altLang="zh-CN" dirty="0"/>
              <a:t>2012</a:t>
            </a:r>
            <a:r>
              <a:rPr lang="zh-CN" altLang="en-US" dirty="0"/>
              <a:t>年增长</a:t>
            </a:r>
            <a:r>
              <a:rPr lang="en-US" altLang="zh-CN" dirty="0"/>
              <a:t>68.8%</a:t>
            </a:r>
            <a:r>
              <a:rPr lang="zh-CN" altLang="en-US" dirty="0"/>
              <a:t>，发明专利申请受理数已连续</a:t>
            </a:r>
            <a:r>
              <a:rPr lang="en-US" altLang="zh-CN" dirty="0"/>
              <a:t>5</a:t>
            </a:r>
            <a:r>
              <a:rPr lang="zh-CN" altLang="en-US" dirty="0"/>
              <a:t>年位居世界首位。</a:t>
            </a:r>
            <a:r>
              <a:rPr lang="en-US" altLang="zh-CN" dirty="0"/>
              <a:t>2015</a:t>
            </a:r>
            <a:r>
              <a:rPr lang="zh-CN" altLang="en-US" dirty="0"/>
              <a:t>年我国专利授权数为</a:t>
            </a:r>
            <a:r>
              <a:rPr lang="en-US" altLang="zh-CN" dirty="0"/>
              <a:t>171.8</a:t>
            </a:r>
            <a:r>
              <a:rPr lang="zh-CN" altLang="en-US" dirty="0"/>
              <a:t>万件，比</a:t>
            </a:r>
            <a:r>
              <a:rPr lang="en-US" altLang="zh-CN" dirty="0"/>
              <a:t>2012</a:t>
            </a:r>
            <a:r>
              <a:rPr lang="zh-CN" altLang="en-US" dirty="0"/>
              <a:t>年增长</a:t>
            </a:r>
            <a:r>
              <a:rPr lang="en-US" altLang="zh-CN" dirty="0"/>
              <a:t>36.9%</a:t>
            </a:r>
            <a:r>
              <a:rPr lang="zh-CN" altLang="en-US" dirty="0"/>
              <a:t>；其中发明专利授权数为</a:t>
            </a:r>
            <a:r>
              <a:rPr lang="en-US" altLang="zh-CN" dirty="0"/>
              <a:t>35.9</a:t>
            </a:r>
            <a:r>
              <a:rPr lang="zh-CN" altLang="en-US" dirty="0"/>
              <a:t>万件，比</a:t>
            </a:r>
            <a:r>
              <a:rPr lang="en-US" altLang="zh-CN" dirty="0"/>
              <a:t>2012</a:t>
            </a:r>
            <a:r>
              <a:rPr lang="zh-CN" altLang="en-US" dirty="0"/>
              <a:t>年增长</a:t>
            </a:r>
            <a:r>
              <a:rPr lang="en-US" altLang="zh-CN" dirty="0"/>
              <a:t>65.5%</a:t>
            </a:r>
            <a:r>
              <a:rPr lang="zh-CN" altLang="en-US" dirty="0" smtClean="0"/>
              <a:t>。</a:t>
            </a:r>
            <a:endParaRPr lang="en-US" altLang="zh-CN" dirty="0" smtClean="0"/>
          </a:p>
          <a:p>
            <a:pPr lvl="1">
              <a:lnSpc>
                <a:spcPct val="170000"/>
              </a:lnSpc>
            </a:pPr>
            <a:r>
              <a:rPr lang="zh-CN" altLang="en-US" dirty="0"/>
              <a:t>截至</a:t>
            </a:r>
            <a:r>
              <a:rPr lang="en-US" altLang="zh-CN" dirty="0"/>
              <a:t>2015</a:t>
            </a:r>
            <a:r>
              <a:rPr lang="zh-CN" altLang="en-US" dirty="0"/>
              <a:t>年底，我国有效专利和有效发明专利分别为</a:t>
            </a:r>
            <a:r>
              <a:rPr lang="en-US" altLang="zh-CN" dirty="0"/>
              <a:t>547.8</a:t>
            </a:r>
            <a:r>
              <a:rPr lang="zh-CN" altLang="en-US" dirty="0"/>
              <a:t>万件和</a:t>
            </a:r>
            <a:r>
              <a:rPr lang="en-US" altLang="zh-CN" dirty="0"/>
              <a:t>147.2</a:t>
            </a:r>
            <a:r>
              <a:rPr lang="zh-CN" altLang="en-US" dirty="0"/>
              <a:t>万件，分别比</a:t>
            </a:r>
            <a:r>
              <a:rPr lang="en-US" altLang="zh-CN" dirty="0"/>
              <a:t>2012</a:t>
            </a:r>
            <a:r>
              <a:rPr lang="zh-CN" altLang="en-US" dirty="0"/>
              <a:t>年增加了</a:t>
            </a:r>
            <a:r>
              <a:rPr lang="en-US" altLang="zh-CN" dirty="0"/>
              <a:t>196.9</a:t>
            </a:r>
            <a:r>
              <a:rPr lang="zh-CN" altLang="en-US" dirty="0"/>
              <a:t>万件和</a:t>
            </a:r>
            <a:r>
              <a:rPr lang="en-US" altLang="zh-CN" dirty="0"/>
              <a:t>59.7</a:t>
            </a:r>
            <a:r>
              <a:rPr lang="zh-CN" altLang="en-US" dirty="0"/>
              <a:t>万件；每万人发明专利拥有量为</a:t>
            </a:r>
            <a:r>
              <a:rPr lang="en-US" altLang="zh-CN" dirty="0"/>
              <a:t>6.3</a:t>
            </a:r>
            <a:r>
              <a:rPr lang="zh-CN" altLang="en-US" dirty="0"/>
              <a:t>件，超额完成“十二五”规划目标。</a:t>
            </a:r>
            <a:r>
              <a:rPr lang="en-US" altLang="zh-CN" dirty="0"/>
              <a:t>2015</a:t>
            </a:r>
            <a:r>
              <a:rPr lang="zh-CN" altLang="en-US" dirty="0"/>
              <a:t>年我国共受理</a:t>
            </a:r>
            <a:r>
              <a:rPr lang="en-US" altLang="zh-CN" dirty="0"/>
              <a:t>《</a:t>
            </a:r>
            <a:r>
              <a:rPr lang="zh-CN" altLang="en-US" dirty="0"/>
              <a:t>专利合作条约</a:t>
            </a:r>
            <a:r>
              <a:rPr lang="en-US" altLang="zh-CN" dirty="0"/>
              <a:t>》(PCT)</a:t>
            </a:r>
            <a:r>
              <a:rPr lang="zh-CN" altLang="en-US" dirty="0"/>
              <a:t>国际专利申请</a:t>
            </a:r>
            <a:r>
              <a:rPr lang="en-US" altLang="zh-CN" dirty="0"/>
              <a:t>30548</a:t>
            </a:r>
            <a:r>
              <a:rPr lang="zh-CN" altLang="en-US" dirty="0"/>
              <a:t>件，从</a:t>
            </a:r>
            <a:r>
              <a:rPr lang="en-US" altLang="zh-CN" dirty="0"/>
              <a:t>2013</a:t>
            </a:r>
            <a:r>
              <a:rPr lang="zh-CN" altLang="en-US" dirty="0"/>
              <a:t>年起连续两年排名均位居世界第三位。</a:t>
            </a:r>
          </a:p>
        </p:txBody>
      </p:sp>
    </p:spTree>
    <p:extLst>
      <p:ext uri="{BB962C8B-B14F-4D97-AF65-F5344CB8AC3E}">
        <p14:creationId xmlns:p14="http://schemas.microsoft.com/office/powerpoint/2010/main" val="2218525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科研团队普遍存在的专利问题</a:t>
            </a:r>
            <a:endParaRPr lang="zh-CN" altLang="en-US" dirty="0"/>
          </a:p>
        </p:txBody>
      </p:sp>
      <p:sp>
        <p:nvSpPr>
          <p:cNvPr id="3" name="内容占位符 2"/>
          <p:cNvSpPr>
            <a:spLocks noGrp="1"/>
          </p:cNvSpPr>
          <p:nvPr>
            <p:ph idx="1"/>
          </p:nvPr>
        </p:nvSpPr>
        <p:spPr/>
        <p:txBody>
          <a:bodyPr/>
          <a:lstStyle/>
          <a:p>
            <a:r>
              <a:rPr lang="en-US" altLang="zh-CN" sz="2000" b="0" dirty="0" smtClean="0"/>
              <a:t>1</a:t>
            </a:r>
            <a:r>
              <a:rPr lang="zh-CN" altLang="en-US" sz="2000" b="0" dirty="0" smtClean="0"/>
              <a:t>、发明人缺乏专利的系统知识和了解，对专利的了解只是点状的或局部的。</a:t>
            </a:r>
            <a:endParaRPr lang="en-US" altLang="zh-CN" sz="2000" b="0" dirty="0" smtClean="0"/>
          </a:p>
          <a:p>
            <a:r>
              <a:rPr lang="en-US" altLang="zh-CN" sz="2000" b="0" dirty="0"/>
              <a:t>2</a:t>
            </a:r>
            <a:r>
              <a:rPr lang="zh-CN" altLang="en-US" sz="2000" b="0" dirty="0"/>
              <a:t>、 </a:t>
            </a:r>
            <a:r>
              <a:rPr lang="zh-CN" altLang="en-US" sz="2000" b="0" dirty="0" smtClean="0"/>
              <a:t>缺乏良性的社会服务生态环境（含公益和商业服务），政策释放效应不明显等。</a:t>
            </a:r>
            <a:endParaRPr lang="en-US" altLang="zh-CN" sz="2000" b="0" dirty="0" smtClean="0"/>
          </a:p>
          <a:p>
            <a:r>
              <a:rPr lang="en-US" altLang="zh-CN" sz="2000" b="0" dirty="0"/>
              <a:t>3</a:t>
            </a:r>
            <a:r>
              <a:rPr lang="zh-CN" altLang="en-US" sz="2000" b="0" dirty="0" smtClean="0"/>
              <a:t>、缺乏完善专业的信息化管理体系，发明人不能有效参与到知识产权管理的环节中。</a:t>
            </a:r>
            <a:endParaRPr lang="en-US" altLang="zh-CN" sz="2000" b="0" dirty="0"/>
          </a:p>
        </p:txBody>
      </p:sp>
    </p:spTree>
    <p:extLst>
      <p:ext uri="{BB962C8B-B14F-4D97-AF65-F5344CB8AC3E}">
        <p14:creationId xmlns:p14="http://schemas.microsoft.com/office/powerpoint/2010/main" val="31740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观点与建议</a:t>
            </a:r>
            <a:endParaRPr lang="zh-CN" altLang="en-US" dirty="0"/>
          </a:p>
        </p:txBody>
      </p:sp>
      <p:sp>
        <p:nvSpPr>
          <p:cNvPr id="3" name="内容占位符 2"/>
          <p:cNvSpPr>
            <a:spLocks noGrp="1"/>
          </p:cNvSpPr>
          <p:nvPr>
            <p:ph idx="1"/>
          </p:nvPr>
        </p:nvSpPr>
        <p:spPr/>
        <p:txBody>
          <a:bodyPr/>
          <a:lstStyle/>
          <a:p>
            <a:pPr>
              <a:lnSpc>
                <a:spcPct val="125000"/>
              </a:lnSpc>
            </a:pPr>
            <a:r>
              <a:rPr lang="zh-CN" altLang="en-US" sz="2000" b="0" dirty="0" smtClean="0"/>
              <a:t>好技术产生好专利，但好技术并不等于好专利！</a:t>
            </a:r>
            <a:endParaRPr lang="en-US" altLang="zh-CN" sz="2000" b="0" dirty="0" smtClean="0"/>
          </a:p>
          <a:p>
            <a:pPr>
              <a:lnSpc>
                <a:spcPct val="125000"/>
              </a:lnSpc>
            </a:pPr>
            <a:r>
              <a:rPr lang="zh-CN" altLang="en-US" sz="2000" b="0" dirty="0" smtClean="0"/>
              <a:t>好专利是要培育出来的，需要良好的培育机制，更重要是长期的管理机制。</a:t>
            </a:r>
            <a:endParaRPr lang="en-US" altLang="zh-CN" sz="2000" b="0" dirty="0" smtClean="0"/>
          </a:p>
          <a:p>
            <a:pPr>
              <a:lnSpc>
                <a:spcPct val="125000"/>
              </a:lnSpc>
            </a:pPr>
            <a:r>
              <a:rPr lang="zh-CN" altLang="en-US" sz="2000" b="0" dirty="0" smtClean="0"/>
              <a:t>好专利经得起时间检验，无论是转化还是防御，其经济效益与法律稳定性已经先天决定。</a:t>
            </a:r>
            <a:endParaRPr lang="zh-CN" altLang="en-US" sz="2000" b="0" dirty="0"/>
          </a:p>
        </p:txBody>
      </p:sp>
    </p:spTree>
    <p:extLst>
      <p:ext uri="{BB962C8B-B14F-4D97-AF65-F5344CB8AC3E}">
        <p14:creationId xmlns:p14="http://schemas.microsoft.com/office/powerpoint/2010/main" val="3589638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9161858" cy="5153545"/>
          </a:xfrm>
          <a:prstGeom prst="rect">
            <a:avLst/>
          </a:prstGeom>
        </p:spPr>
      </p:pic>
      <p:grpSp>
        <p:nvGrpSpPr>
          <p:cNvPr id="5" name="组合 4"/>
          <p:cNvGrpSpPr>
            <a:grpSpLocks noChangeAspect="1"/>
          </p:cNvGrpSpPr>
          <p:nvPr/>
        </p:nvGrpSpPr>
        <p:grpSpPr>
          <a:xfrm>
            <a:off x="4139952" y="1347614"/>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6" name="文本框 5"/>
          <p:cNvSpPr txBox="1"/>
          <p:nvPr/>
        </p:nvSpPr>
        <p:spPr>
          <a:xfrm>
            <a:off x="1259632" y="2558039"/>
            <a:ext cx="6768752" cy="1485020"/>
          </a:xfrm>
          <a:prstGeom prst="rect">
            <a:avLst/>
          </a:prstGeom>
          <a:noFill/>
        </p:spPr>
        <p:txBody>
          <a:bodyPr wrap="square" lIns="68579" tIns="34289" rIns="68579" bIns="34289" rtlCol="0">
            <a:spAutoFit/>
          </a:bodyPr>
          <a:lstStyle/>
          <a:p>
            <a:pPr algn="ctr">
              <a:lnSpc>
                <a:spcPct val="200000"/>
              </a:lnSpc>
            </a:pPr>
            <a:r>
              <a:rPr lang="zh-CN" altLang="en-US" sz="2800" b="1" kern="1400" dirty="0" smtClean="0">
                <a:solidFill>
                  <a:schemeClr val="bg1"/>
                </a:solidFill>
                <a:latin typeface="+mj-ea"/>
              </a:rPr>
              <a:t>高价值专利培育贯穿科研与商业化全过程</a:t>
            </a:r>
            <a:endParaRPr lang="en-US" altLang="zh-CN" sz="2800" b="1" kern="1400" dirty="0" smtClean="0">
              <a:solidFill>
                <a:schemeClr val="bg1"/>
              </a:solidFill>
              <a:latin typeface="+mj-ea"/>
            </a:endParaRPr>
          </a:p>
          <a:p>
            <a:pPr algn="ctr">
              <a:lnSpc>
                <a:spcPct val="200000"/>
              </a:lnSpc>
            </a:pPr>
            <a:r>
              <a:rPr lang="zh-CN" altLang="en-US" b="1" kern="1400" dirty="0" smtClean="0">
                <a:solidFill>
                  <a:schemeClr val="bg1"/>
                </a:solidFill>
                <a:latin typeface="+mj-ea"/>
              </a:rPr>
              <a:t>案例</a:t>
            </a:r>
            <a:r>
              <a:rPr lang="zh-CN" altLang="en-US" b="1" kern="1400" dirty="0">
                <a:solidFill>
                  <a:schemeClr val="bg1"/>
                </a:solidFill>
                <a:latin typeface="+mj-ea"/>
              </a:rPr>
              <a:t>三</a:t>
            </a:r>
            <a:r>
              <a:rPr lang="zh-CN" altLang="en-US" b="1" kern="1400" dirty="0" smtClean="0">
                <a:solidFill>
                  <a:schemeClr val="bg1"/>
                </a:solidFill>
                <a:latin typeface="+mj-ea"/>
              </a:rPr>
              <a:t>：</a:t>
            </a:r>
            <a:r>
              <a:rPr lang="zh-CN" altLang="en-US" b="1" kern="1400" dirty="0" smtClean="0">
                <a:solidFill>
                  <a:schemeClr val="bg1"/>
                </a:solidFill>
                <a:latin typeface="+mj-ea"/>
              </a:rPr>
              <a:t>比尔 </a:t>
            </a:r>
            <a:r>
              <a:rPr lang="en-US" altLang="zh-CN" b="1" kern="1400" dirty="0" smtClean="0">
                <a:solidFill>
                  <a:schemeClr val="bg1"/>
                </a:solidFill>
                <a:latin typeface="+mj-ea"/>
              </a:rPr>
              <a:t>· </a:t>
            </a:r>
            <a:r>
              <a:rPr lang="zh-CN" altLang="en-US" b="1" kern="1400" dirty="0" smtClean="0">
                <a:solidFill>
                  <a:schemeClr val="bg1"/>
                </a:solidFill>
                <a:latin typeface="+mj-ea"/>
              </a:rPr>
              <a:t>盖茨和中国的快堆技术</a:t>
            </a:r>
            <a:endParaRPr lang="en-US" altLang="zh-CN" sz="2800" b="1" kern="1400" dirty="0">
              <a:solidFill>
                <a:schemeClr val="bg1"/>
              </a:solidFill>
              <a:latin typeface="+mj-ea"/>
            </a:endParaRPr>
          </a:p>
        </p:txBody>
      </p:sp>
    </p:spTree>
    <p:extLst>
      <p:ext uri="{BB962C8B-B14F-4D97-AF65-F5344CB8AC3E}">
        <p14:creationId xmlns:p14="http://schemas.microsoft.com/office/powerpoint/2010/main" val="2495613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377" y="-11427"/>
            <a:ext cx="80476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906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盖茨3_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3"/>
            <a:ext cx="4139952" cy="297248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2971652"/>
            <a:ext cx="1268353" cy="830997"/>
          </a:xfrm>
          <a:prstGeom prst="rect">
            <a:avLst/>
          </a:prstGeom>
          <a:solidFill>
            <a:srgbClr val="FFC000"/>
          </a:solidFill>
        </p:spPr>
        <p:txBody>
          <a:bodyPr wrap="square">
            <a:spAutoFit/>
          </a:bodyPr>
          <a:lstStyle/>
          <a:p>
            <a:r>
              <a:rPr lang="zh-CN" altLang="en-US" sz="1200" b="1" dirty="0" smtClean="0"/>
              <a:t>国家</a:t>
            </a:r>
            <a:r>
              <a:rPr lang="zh-CN" altLang="en-US" sz="1200" b="1" dirty="0"/>
              <a:t>能源局局长努尔</a:t>
            </a:r>
            <a:r>
              <a:rPr lang="en-US" altLang="zh-CN" sz="1200" b="1" dirty="0"/>
              <a:t>·</a:t>
            </a:r>
            <a:r>
              <a:rPr lang="zh-CN" altLang="en-US" sz="1200" b="1" dirty="0"/>
              <a:t>白克力与比尔</a:t>
            </a:r>
            <a:r>
              <a:rPr lang="en-US" altLang="zh-CN" sz="1200" b="1" dirty="0"/>
              <a:t>·</a:t>
            </a:r>
            <a:r>
              <a:rPr lang="zh-CN" altLang="en-US" sz="1200" b="1" dirty="0"/>
              <a:t>盖茨会面</a:t>
            </a:r>
            <a:br>
              <a:rPr lang="zh-CN" altLang="en-US" sz="1200" b="1" dirty="0"/>
            </a:br>
            <a:endParaRPr lang="zh-CN" altLang="en-US" sz="1200" b="1"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43" y="2971651"/>
            <a:ext cx="4344957" cy="218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b.hiphotos.baidu.com/baike/c0%3Dbaike80%2C5%2C5%2C80%2C26/sign=4099cce09f82d158af8f51e3e16372bd/2f738bd4b31c8701301bf8e8247f9e2f0708ff0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771550"/>
            <a:ext cx="2870300" cy="220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353" y="2971652"/>
            <a:ext cx="3530690" cy="217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7153903" y="948271"/>
            <a:ext cx="1990097" cy="1846659"/>
          </a:xfrm>
          <a:prstGeom prst="rect">
            <a:avLst/>
          </a:prstGeom>
        </p:spPr>
        <p:txBody>
          <a:bodyPr wrap="square">
            <a:spAutoFit/>
          </a:bodyPr>
          <a:lstStyle/>
          <a:p>
            <a:r>
              <a:rPr lang="en-US" altLang="zh-CN" sz="1600" dirty="0"/>
              <a:t>2014</a:t>
            </a:r>
            <a:r>
              <a:rPr lang="zh-CN" altLang="en-US" sz="1600" dirty="0"/>
              <a:t>年</a:t>
            </a:r>
            <a:r>
              <a:rPr lang="en-US" altLang="zh-CN" sz="1600" dirty="0"/>
              <a:t>6</a:t>
            </a:r>
            <a:r>
              <a:rPr lang="zh-CN" altLang="en-US" sz="1600" dirty="0" smtClean="0"/>
              <a:t>月和</a:t>
            </a:r>
            <a:r>
              <a:rPr lang="en-US" altLang="zh-CN" sz="1600" dirty="0" smtClean="0"/>
              <a:t>2015</a:t>
            </a:r>
            <a:r>
              <a:rPr lang="zh-CN" altLang="en-US" sz="1600" dirty="0"/>
              <a:t>年</a:t>
            </a:r>
            <a:r>
              <a:rPr lang="en-US" altLang="zh-CN" sz="1600" dirty="0"/>
              <a:t>2</a:t>
            </a:r>
            <a:r>
              <a:rPr lang="zh-CN" altLang="en-US" sz="1600" dirty="0" smtClean="0"/>
              <a:t>月，盖茨代表泰拉能源到中国访问，并受到国家高层及能源领域重要领导接待。</a:t>
            </a:r>
            <a:r>
              <a:rPr lang="zh-CN" altLang="en-US" dirty="0"/>
              <a:t/>
            </a:r>
            <a:br>
              <a:rPr lang="zh-CN" altLang="en-US" dirty="0"/>
            </a:br>
            <a:endParaRPr lang="zh-CN" altLang="en-US" dirty="0"/>
          </a:p>
        </p:txBody>
      </p:sp>
    </p:spTree>
    <p:extLst>
      <p:ext uri="{BB962C8B-B14F-4D97-AF65-F5344CB8AC3E}">
        <p14:creationId xmlns:p14="http://schemas.microsoft.com/office/powerpoint/2010/main" val="31610227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030288" y="872729"/>
            <a:ext cx="7862192" cy="1266973"/>
          </a:xfrm>
        </p:spPr>
        <p:txBody>
          <a:bodyPr/>
          <a:lstStyle/>
          <a:p>
            <a:pPr>
              <a:lnSpc>
                <a:spcPct val="125000"/>
              </a:lnSpc>
            </a:pPr>
            <a:r>
              <a:rPr lang="zh-CN" altLang="en-US" sz="2000" dirty="0" smtClean="0"/>
              <a:t>作为国家重大投入项目，从实验快堆到示范快堆，我们的科研投入无疑是巨大的，我们的知识产权布局如何？</a:t>
            </a:r>
            <a:endParaRPr lang="en-US" altLang="zh-CN" sz="2000" dirty="0" smtClean="0"/>
          </a:p>
          <a:p>
            <a:pPr>
              <a:lnSpc>
                <a:spcPct val="125000"/>
              </a:lnSpc>
            </a:pPr>
            <a:r>
              <a:rPr lang="zh-CN" altLang="en-US" sz="2000" dirty="0"/>
              <a:t>比</a:t>
            </a:r>
            <a:r>
              <a:rPr lang="zh-CN" altLang="en-US" sz="2000" dirty="0" smtClean="0"/>
              <a:t>尔 盖茨为什么如此热衷此项目？泰拉能源有什么背景？</a:t>
            </a:r>
            <a:endParaRPr lang="zh-CN" alt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37886"/>
            <a:ext cx="6624736" cy="29317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7286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30288" y="2283717"/>
            <a:ext cx="7961312" cy="1224137"/>
          </a:xfrm>
        </p:spPr>
        <p:txBody>
          <a:bodyPr/>
          <a:lstStyle/>
          <a:p>
            <a:r>
              <a:rPr lang="zh-CN" altLang="en-US" sz="2800" dirty="0"/>
              <a:t>知识产权分析让</a:t>
            </a:r>
            <a:r>
              <a:rPr lang="zh-CN" altLang="en-US" sz="2800" dirty="0" smtClean="0"/>
              <a:t>我们触目惊心！</a:t>
            </a:r>
            <a:endParaRPr lang="zh-CN" altLang="en-US" sz="2800" dirty="0"/>
          </a:p>
        </p:txBody>
      </p:sp>
    </p:spTree>
    <p:extLst>
      <p:ext uri="{BB962C8B-B14F-4D97-AF65-F5344CB8AC3E}">
        <p14:creationId xmlns:p14="http://schemas.microsoft.com/office/powerpoint/2010/main" val="1881221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全球专利分析</a:t>
            </a:r>
            <a:endParaRPr lang="zh-CN" altLang="en-US" dirty="0"/>
          </a:p>
        </p:txBody>
      </p:sp>
      <p:sp>
        <p:nvSpPr>
          <p:cNvPr id="3" name="内容占位符 2"/>
          <p:cNvSpPr>
            <a:spLocks noGrp="1"/>
          </p:cNvSpPr>
          <p:nvPr>
            <p:ph idx="1"/>
          </p:nvPr>
        </p:nvSpPr>
        <p:spPr>
          <a:xfrm>
            <a:off x="1030288" y="872729"/>
            <a:ext cx="7961312" cy="1266973"/>
          </a:xfrm>
        </p:spPr>
        <p:txBody>
          <a:bodyPr/>
          <a:lstStyle/>
          <a:p>
            <a:pPr>
              <a:lnSpc>
                <a:spcPct val="125000"/>
              </a:lnSpc>
            </a:pPr>
            <a:r>
              <a:rPr lang="zh-CN" altLang="zh-CN" sz="1800" dirty="0"/>
              <a:t>以行波堆（</a:t>
            </a:r>
            <a:r>
              <a:rPr lang="en-US" altLang="zh-CN" sz="1800" dirty="0"/>
              <a:t>Traveling Wave Reactor</a:t>
            </a:r>
            <a:r>
              <a:rPr lang="zh-CN" altLang="zh-CN" sz="1800" dirty="0"/>
              <a:t>）</a:t>
            </a:r>
            <a:r>
              <a:rPr lang="zh-CN" altLang="zh-CN" sz="1800" dirty="0" smtClean="0"/>
              <a:t>技术</a:t>
            </a:r>
            <a:r>
              <a:rPr lang="zh-CN" altLang="en-US" sz="1800" dirty="0" smtClean="0"/>
              <a:t>为核心</a:t>
            </a:r>
            <a:r>
              <a:rPr lang="zh-CN" altLang="zh-CN" sz="1800" dirty="0" smtClean="0"/>
              <a:t>，</a:t>
            </a:r>
            <a:r>
              <a:rPr lang="zh-CN" altLang="zh-CN" sz="1800" dirty="0"/>
              <a:t>得到全球相关专利</a:t>
            </a:r>
            <a:r>
              <a:rPr lang="en-US" altLang="zh-CN" sz="1800" dirty="0"/>
              <a:t>387</a:t>
            </a:r>
            <a:r>
              <a:rPr lang="zh-CN" altLang="zh-CN" sz="1800" dirty="0"/>
              <a:t>件，其中专利大部分由</a:t>
            </a:r>
            <a:r>
              <a:rPr lang="zh-CN" altLang="zh-CN" sz="1800" dirty="0">
                <a:solidFill>
                  <a:srgbClr val="FF0000"/>
                </a:solidFill>
              </a:rPr>
              <a:t>高智发明</a:t>
            </a:r>
            <a:r>
              <a:rPr lang="zh-CN" altLang="zh-CN" sz="1800" dirty="0"/>
              <a:t>和</a:t>
            </a:r>
            <a:r>
              <a:rPr lang="zh-CN" altLang="zh-CN" sz="1800" dirty="0">
                <a:solidFill>
                  <a:srgbClr val="FF0000"/>
                </a:solidFill>
              </a:rPr>
              <a:t>泰拉能源</a:t>
            </a:r>
            <a:r>
              <a:rPr lang="zh-CN" altLang="zh-CN" sz="1800" dirty="0" smtClean="0"/>
              <a:t>所有</a:t>
            </a:r>
            <a:r>
              <a:rPr lang="zh-CN" altLang="en-US" sz="1800" dirty="0" smtClean="0"/>
              <a:t>。核心专利几乎都掌握在高智公司。</a:t>
            </a:r>
            <a:endParaRPr lang="zh-CN" altLang="zh-CN" sz="1800" dirty="0"/>
          </a:p>
          <a:p>
            <a:pPr>
              <a:lnSpc>
                <a:spcPct val="125000"/>
              </a:lnSpc>
            </a:pPr>
            <a:endParaRPr lang="zh-CN" altLang="en-US" dirty="0"/>
          </a:p>
        </p:txBody>
      </p:sp>
      <p:pic>
        <p:nvPicPr>
          <p:cNvPr id="4" name="图片 3"/>
          <p:cNvPicPr/>
          <p:nvPr/>
        </p:nvPicPr>
        <p:blipFill>
          <a:blip r:embed="rId2"/>
          <a:srcRect/>
          <a:stretch>
            <a:fillRect/>
          </a:stretch>
        </p:blipFill>
        <p:spPr bwMode="auto">
          <a:xfrm>
            <a:off x="1979712" y="1923678"/>
            <a:ext cx="5760640" cy="3219698"/>
          </a:xfrm>
          <a:prstGeom prst="rect">
            <a:avLst/>
          </a:prstGeom>
          <a:noFill/>
          <a:ln w="9525">
            <a:noFill/>
            <a:miter lim="800000"/>
            <a:headEnd/>
            <a:tailEnd/>
          </a:ln>
        </p:spPr>
      </p:pic>
    </p:spTree>
    <p:extLst>
      <p:ext uri="{BB962C8B-B14F-4D97-AF65-F5344CB8AC3E}">
        <p14:creationId xmlns:p14="http://schemas.microsoft.com/office/powerpoint/2010/main" val="3821469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030288" y="872729"/>
            <a:ext cx="7574160" cy="546893"/>
          </a:xfrm>
        </p:spPr>
        <p:txBody>
          <a:bodyPr/>
          <a:lstStyle/>
          <a:p>
            <a:pPr>
              <a:lnSpc>
                <a:spcPct val="125000"/>
              </a:lnSpc>
            </a:pPr>
            <a:r>
              <a:rPr lang="zh-CN" altLang="zh-CN" sz="2000" dirty="0"/>
              <a:t>泰拉</a:t>
            </a:r>
            <a:r>
              <a:rPr lang="zh-CN" altLang="zh-CN" sz="2000" dirty="0" smtClean="0"/>
              <a:t>能源</a:t>
            </a:r>
            <a:r>
              <a:rPr lang="zh-CN" altLang="en-US" sz="2000" dirty="0" smtClean="0"/>
              <a:t>所拥有的</a:t>
            </a:r>
            <a:r>
              <a:rPr lang="zh-CN" altLang="zh-CN" sz="2000" dirty="0" smtClean="0"/>
              <a:t>专利</a:t>
            </a:r>
            <a:r>
              <a:rPr lang="zh-CN" altLang="zh-CN" sz="2000" dirty="0"/>
              <a:t>主要由</a:t>
            </a:r>
            <a:r>
              <a:rPr lang="zh-CN" altLang="zh-CN" sz="2000" dirty="0">
                <a:solidFill>
                  <a:srgbClr val="FF0000"/>
                </a:solidFill>
              </a:rPr>
              <a:t>斯瑞特</a:t>
            </a:r>
            <a:r>
              <a:rPr lang="en-US" altLang="zh-CN" sz="2000" dirty="0">
                <a:solidFill>
                  <a:srgbClr val="FF0000"/>
                </a:solidFill>
              </a:rPr>
              <a:t> (</a:t>
            </a:r>
            <a:r>
              <a:rPr lang="en-US" altLang="zh-CN" sz="2000" dirty="0" err="1">
                <a:solidFill>
                  <a:srgbClr val="FF0000"/>
                </a:solidFill>
              </a:rPr>
              <a:t>Searete</a:t>
            </a:r>
            <a:r>
              <a:rPr lang="en-US" altLang="zh-CN" sz="2000" dirty="0">
                <a:solidFill>
                  <a:srgbClr val="FF0000"/>
                </a:solidFill>
              </a:rPr>
              <a:t> LLC)</a:t>
            </a:r>
            <a:r>
              <a:rPr lang="zh-CN" altLang="zh-CN" sz="2000" dirty="0"/>
              <a:t>和</a:t>
            </a:r>
            <a:r>
              <a:rPr lang="en-US" altLang="zh-CN" sz="2000" dirty="0">
                <a:solidFill>
                  <a:srgbClr val="FF0000"/>
                </a:solidFill>
              </a:rPr>
              <a:t>ISF</a:t>
            </a:r>
            <a:r>
              <a:rPr lang="zh-CN" altLang="zh-CN" sz="2000" dirty="0"/>
              <a:t>转让</a:t>
            </a:r>
            <a:r>
              <a:rPr lang="zh-CN" altLang="zh-CN" sz="2000" dirty="0" smtClean="0"/>
              <a:t>获得</a:t>
            </a:r>
            <a:r>
              <a:rPr lang="zh-CN" altLang="en-US" sz="2000" dirty="0" smtClean="0"/>
              <a:t>。</a:t>
            </a:r>
            <a:endParaRPr lang="zh-CN" altLang="en-US" sz="2000" dirty="0"/>
          </a:p>
        </p:txBody>
      </p:sp>
      <p:pic>
        <p:nvPicPr>
          <p:cNvPr id="4" name="图片 3"/>
          <p:cNvPicPr/>
          <p:nvPr/>
        </p:nvPicPr>
        <p:blipFill>
          <a:blip r:embed="rId2" cstate="print"/>
          <a:stretch>
            <a:fillRect/>
          </a:stretch>
        </p:blipFill>
        <p:spPr>
          <a:xfrm>
            <a:off x="1475656" y="1779663"/>
            <a:ext cx="6408712" cy="3240359"/>
          </a:xfrm>
          <a:prstGeom prst="rect">
            <a:avLst/>
          </a:prstGeom>
        </p:spPr>
      </p:pic>
    </p:spTree>
    <p:extLst>
      <p:ext uri="{BB962C8B-B14F-4D97-AF65-F5344CB8AC3E}">
        <p14:creationId xmlns:p14="http://schemas.microsoft.com/office/powerpoint/2010/main" val="525334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中国的专利情况</a:t>
            </a:r>
          </a:p>
        </p:txBody>
      </p:sp>
      <p:sp>
        <p:nvSpPr>
          <p:cNvPr id="3" name="内容占位符 2"/>
          <p:cNvSpPr>
            <a:spLocks noGrp="1"/>
          </p:cNvSpPr>
          <p:nvPr>
            <p:ph idx="1"/>
          </p:nvPr>
        </p:nvSpPr>
        <p:spPr>
          <a:xfrm>
            <a:off x="1030288" y="872729"/>
            <a:ext cx="2749624" cy="4020740"/>
          </a:xfrm>
        </p:spPr>
        <p:txBody>
          <a:bodyPr/>
          <a:lstStyle/>
          <a:p>
            <a:pPr>
              <a:lnSpc>
                <a:spcPct val="125000"/>
              </a:lnSpc>
              <a:buSzPct val="100000"/>
              <a:buFont typeface="+mj-lt"/>
              <a:buAutoNum type="arabicPeriod"/>
            </a:pPr>
            <a:r>
              <a:rPr lang="zh-CN" altLang="en-US" sz="1600" dirty="0" smtClean="0"/>
              <a:t>中国</a:t>
            </a:r>
            <a:r>
              <a:rPr lang="zh-CN" altLang="en-US" sz="1600" dirty="0"/>
              <a:t>该领域共有</a:t>
            </a:r>
            <a:r>
              <a:rPr lang="en-US" altLang="zh-CN" sz="1600" dirty="0"/>
              <a:t>46</a:t>
            </a:r>
            <a:r>
              <a:rPr lang="zh-CN" altLang="zh-CN" sz="1600" dirty="0"/>
              <a:t>个中国专利申请，</a:t>
            </a:r>
            <a:r>
              <a:rPr lang="en-US" altLang="zh-CN" sz="1600" dirty="0"/>
              <a:t>9</a:t>
            </a:r>
            <a:r>
              <a:rPr lang="zh-CN" altLang="zh-CN" sz="1600" dirty="0"/>
              <a:t>件授权</a:t>
            </a:r>
            <a:r>
              <a:rPr lang="zh-CN" altLang="en-US" sz="1600" dirty="0"/>
              <a:t>。</a:t>
            </a:r>
            <a:endParaRPr lang="en-US" altLang="zh-CN" sz="1600" dirty="0"/>
          </a:p>
          <a:p>
            <a:pPr>
              <a:lnSpc>
                <a:spcPct val="125000"/>
              </a:lnSpc>
              <a:buSzPct val="100000"/>
              <a:buFont typeface="+mj-lt"/>
              <a:buAutoNum type="arabicPeriod"/>
            </a:pPr>
            <a:r>
              <a:rPr lang="zh-CN" altLang="zh-CN" sz="1600" dirty="0" smtClean="0"/>
              <a:t>其中</a:t>
            </a:r>
            <a:r>
              <a:rPr lang="zh-CN" altLang="zh-CN" sz="1600" dirty="0"/>
              <a:t>泰拉能源</a:t>
            </a:r>
            <a:r>
              <a:rPr lang="en-US" altLang="zh-CN" sz="1600" dirty="0"/>
              <a:t>34</a:t>
            </a:r>
            <a:r>
              <a:rPr lang="zh-CN" altLang="zh-CN" sz="1600" dirty="0"/>
              <a:t>件申请，</a:t>
            </a:r>
            <a:r>
              <a:rPr lang="zh-CN" altLang="en-US" sz="1600" dirty="0"/>
              <a:t>占全国总量</a:t>
            </a:r>
            <a:r>
              <a:rPr lang="en-US" altLang="zh-CN" sz="1600" dirty="0"/>
              <a:t>74%</a:t>
            </a:r>
            <a:r>
              <a:rPr lang="zh-CN" altLang="en-US" sz="1600" dirty="0"/>
              <a:t>；</a:t>
            </a:r>
            <a:r>
              <a:rPr lang="en-US" altLang="zh-CN" sz="1600" dirty="0"/>
              <a:t>4</a:t>
            </a:r>
            <a:r>
              <a:rPr lang="zh-CN" altLang="zh-CN" sz="1600" dirty="0"/>
              <a:t>件授权</a:t>
            </a:r>
            <a:r>
              <a:rPr lang="zh-CN" altLang="en-US" sz="1600" dirty="0"/>
              <a:t>，占总量</a:t>
            </a:r>
            <a:r>
              <a:rPr lang="en-US" altLang="zh-CN" sz="1600" dirty="0"/>
              <a:t>44%</a:t>
            </a:r>
            <a:r>
              <a:rPr lang="zh-CN" altLang="en-US" sz="1600" dirty="0"/>
              <a:t>。</a:t>
            </a:r>
            <a:endParaRPr lang="en-US" altLang="zh-CN" sz="1600" dirty="0"/>
          </a:p>
          <a:p>
            <a:pPr>
              <a:lnSpc>
                <a:spcPct val="125000"/>
              </a:lnSpc>
              <a:buSzPct val="100000"/>
              <a:buFont typeface="+mj-lt"/>
              <a:buAutoNum type="arabicPeriod"/>
            </a:pPr>
            <a:r>
              <a:rPr lang="zh-CN" altLang="zh-CN" sz="1600" dirty="0" smtClean="0"/>
              <a:t>泰拉</a:t>
            </a:r>
            <a:r>
              <a:rPr lang="zh-CN" altLang="zh-CN" sz="1600" dirty="0"/>
              <a:t>能源大部分专利申请出现在</a:t>
            </a:r>
            <a:r>
              <a:rPr lang="en-US" altLang="zh-CN" sz="1600" dirty="0"/>
              <a:t>2010</a:t>
            </a:r>
            <a:r>
              <a:rPr lang="zh-CN" altLang="zh-CN" sz="1600" dirty="0"/>
              <a:t>年和</a:t>
            </a:r>
            <a:r>
              <a:rPr lang="en-US" altLang="zh-CN" sz="1600" dirty="0"/>
              <a:t>2011</a:t>
            </a:r>
            <a:r>
              <a:rPr lang="zh-CN" altLang="zh-CN" sz="1600" dirty="0"/>
              <a:t>年，目前还处于审查状态</a:t>
            </a:r>
            <a:r>
              <a:rPr lang="zh-CN" altLang="en-US" sz="1600" dirty="0"/>
              <a:t>中</a:t>
            </a:r>
            <a:r>
              <a:rPr lang="zh-CN" altLang="en-US" sz="1600" dirty="0" smtClean="0"/>
              <a:t>。</a:t>
            </a:r>
            <a:endParaRPr lang="zh-CN" altLang="zh-CN" sz="1600" dirty="0"/>
          </a:p>
        </p:txBody>
      </p:sp>
      <p:pic>
        <p:nvPicPr>
          <p:cNvPr id="4" name="图片 3"/>
          <p:cNvPicPr/>
          <p:nvPr/>
        </p:nvPicPr>
        <p:blipFill>
          <a:blip r:embed="rId2"/>
          <a:srcRect/>
          <a:stretch>
            <a:fillRect/>
          </a:stretch>
        </p:blipFill>
        <p:spPr bwMode="auto">
          <a:xfrm>
            <a:off x="3762186" y="915566"/>
            <a:ext cx="5274310" cy="3474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332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15"/>
          <p:cNvGraphicFramePr>
            <a:graphicFrameLocks noChangeAspect="1"/>
          </p:cNvGraphicFramePr>
          <p:nvPr>
            <p:extLst>
              <p:ext uri="{D42A27DB-BD31-4B8C-83A1-F6EECF244321}">
                <p14:modId xmlns:p14="http://schemas.microsoft.com/office/powerpoint/2010/main" val="3838132681"/>
              </p:ext>
            </p:extLst>
          </p:nvPr>
        </p:nvGraphicFramePr>
        <p:xfrm>
          <a:off x="1167147" y="1851670"/>
          <a:ext cx="6809705" cy="3086260"/>
        </p:xfrm>
        <a:graphic>
          <a:graphicData uri="http://schemas.openxmlformats.org/drawingml/2006/chart">
            <c:chart xmlns:c="http://schemas.openxmlformats.org/drawingml/2006/chart" xmlns:r="http://schemas.openxmlformats.org/officeDocument/2006/relationships" r:id="rId3"/>
          </a:graphicData>
        </a:graphic>
      </p:graphicFrame>
      <p:sp>
        <p:nvSpPr>
          <p:cNvPr id="2" name="标题 1"/>
          <p:cNvSpPr>
            <a:spLocks noGrp="1"/>
          </p:cNvSpPr>
          <p:nvPr>
            <p:ph type="title"/>
          </p:nvPr>
        </p:nvSpPr>
        <p:spPr/>
        <p:txBody>
          <a:bodyPr>
            <a:normAutofit/>
          </a:bodyPr>
          <a:lstStyle/>
          <a:p>
            <a:r>
              <a:rPr lang="en-US" altLang="zh-CN" b="1" dirty="0">
                <a:latin typeface="微软雅黑" pitchFamily="34" charset="-122"/>
                <a:ea typeface="微软雅黑" pitchFamily="34" charset="-122"/>
              </a:rPr>
              <a:t>2002-2014</a:t>
            </a:r>
            <a:r>
              <a:rPr lang="zh-CN" altLang="en-US" b="1" dirty="0">
                <a:latin typeface="微软雅黑" pitchFamily="34" charset="-122"/>
                <a:ea typeface="微软雅黑" pitchFamily="34" charset="-122"/>
              </a:rPr>
              <a:t>年高校申请专利</a:t>
            </a:r>
            <a:r>
              <a:rPr lang="zh-CN" altLang="en-US" b="1" dirty="0" smtClean="0">
                <a:latin typeface="微软雅黑" pitchFamily="34" charset="-122"/>
                <a:ea typeface="微软雅黑" pitchFamily="34" charset="-122"/>
              </a:rPr>
              <a:t>数量</a:t>
            </a:r>
            <a:endParaRPr lang="zh-CN" altLang="en-US" b="1" dirty="0"/>
          </a:p>
        </p:txBody>
      </p:sp>
      <p:sp>
        <p:nvSpPr>
          <p:cNvPr id="3" name="内容占位符 2"/>
          <p:cNvSpPr>
            <a:spLocks noGrp="1"/>
          </p:cNvSpPr>
          <p:nvPr>
            <p:ph idx="4294967295"/>
          </p:nvPr>
        </p:nvSpPr>
        <p:spPr>
          <a:xfrm>
            <a:off x="971600" y="1168400"/>
            <a:ext cx="7272808" cy="522288"/>
          </a:xfrm>
          <a:prstGeom prst="rect">
            <a:avLst/>
          </a:prstGeom>
        </p:spPr>
        <p:txBody>
          <a:bodyPr>
            <a:normAutofit fontScale="92500" lnSpcReduction="10000"/>
          </a:bodyPr>
          <a:lstStyle/>
          <a:p>
            <a:r>
              <a:rPr kumimoji="1" lang="en-US" altLang="zh-CN" b="1" dirty="0">
                <a:solidFill>
                  <a:srgbClr val="266682"/>
                </a:solidFill>
                <a:latin typeface="华文中宋" pitchFamily="2" charset="-122"/>
                <a:ea typeface="华文中宋" pitchFamily="2" charset="-122"/>
              </a:rPr>
              <a:t>2014</a:t>
            </a:r>
            <a:r>
              <a:rPr kumimoji="1" lang="zh-CN" altLang="en-US" b="1" dirty="0">
                <a:solidFill>
                  <a:srgbClr val="266682"/>
                </a:solidFill>
                <a:latin typeface="华文中宋" pitchFamily="2" charset="-122"/>
                <a:ea typeface="华文中宋" pitchFamily="2" charset="-122"/>
              </a:rPr>
              <a:t>年高校申请专利</a:t>
            </a:r>
            <a:r>
              <a:rPr kumimoji="1" lang="en-US" altLang="zh-CN" b="1" dirty="0">
                <a:solidFill>
                  <a:srgbClr val="266682"/>
                </a:solidFill>
                <a:latin typeface="华文中宋" pitchFamily="2" charset="-122"/>
                <a:ea typeface="华文中宋" pitchFamily="2" charset="-122"/>
              </a:rPr>
              <a:t>183965</a:t>
            </a:r>
            <a:r>
              <a:rPr kumimoji="1" lang="zh-CN" altLang="en-US" b="1" dirty="0">
                <a:solidFill>
                  <a:srgbClr val="266682"/>
                </a:solidFill>
                <a:latin typeface="华文中宋" pitchFamily="2" charset="-122"/>
                <a:ea typeface="华文中宋" pitchFamily="2" charset="-122"/>
              </a:rPr>
              <a:t>件，比上一年</a:t>
            </a:r>
            <a:r>
              <a:rPr kumimoji="1" lang="en-US" altLang="zh-CN" b="1" dirty="0">
                <a:solidFill>
                  <a:srgbClr val="266682"/>
                </a:solidFill>
                <a:latin typeface="华文中宋" pitchFamily="2" charset="-122"/>
                <a:ea typeface="华文中宋" pitchFamily="2" charset="-122"/>
              </a:rPr>
              <a:t>(2013</a:t>
            </a:r>
            <a:r>
              <a:rPr kumimoji="1" lang="zh-CN" altLang="en-US" b="1" dirty="0">
                <a:solidFill>
                  <a:srgbClr val="266682"/>
                </a:solidFill>
                <a:latin typeface="华文中宋" pitchFamily="2" charset="-122"/>
                <a:ea typeface="华文中宋" pitchFamily="2" charset="-122"/>
              </a:rPr>
              <a:t>年为</a:t>
            </a:r>
            <a:r>
              <a:rPr kumimoji="1" lang="en-US" altLang="zh-CN" b="1" dirty="0">
                <a:solidFill>
                  <a:srgbClr val="266682"/>
                </a:solidFill>
                <a:latin typeface="华文中宋" pitchFamily="2" charset="-122"/>
                <a:ea typeface="华文中宋" pitchFamily="2" charset="-122"/>
              </a:rPr>
              <a:t>167656</a:t>
            </a:r>
            <a:r>
              <a:rPr kumimoji="1" lang="zh-CN" altLang="en-US" b="1" dirty="0">
                <a:solidFill>
                  <a:srgbClr val="266682"/>
                </a:solidFill>
                <a:latin typeface="华文中宋" pitchFamily="2" charset="-122"/>
                <a:ea typeface="华文中宋" pitchFamily="2" charset="-122"/>
              </a:rPr>
              <a:t>件</a:t>
            </a:r>
            <a:r>
              <a:rPr kumimoji="1" lang="en-US" altLang="zh-CN" b="1" dirty="0">
                <a:solidFill>
                  <a:srgbClr val="266682"/>
                </a:solidFill>
                <a:latin typeface="华文中宋" pitchFamily="2" charset="-122"/>
                <a:ea typeface="华文中宋" pitchFamily="2" charset="-122"/>
              </a:rPr>
              <a:t>)</a:t>
            </a:r>
            <a:r>
              <a:rPr kumimoji="1" lang="zh-CN" altLang="en-US" b="1" dirty="0">
                <a:solidFill>
                  <a:srgbClr val="266682"/>
                </a:solidFill>
                <a:latin typeface="华文中宋" pitchFamily="2" charset="-122"/>
                <a:ea typeface="华文中宋" pitchFamily="2" charset="-122"/>
              </a:rPr>
              <a:t>增长</a:t>
            </a:r>
            <a:r>
              <a:rPr kumimoji="1" lang="en-US" altLang="zh-CN" b="1" dirty="0">
                <a:solidFill>
                  <a:srgbClr val="266682"/>
                </a:solidFill>
                <a:latin typeface="华文中宋" pitchFamily="2" charset="-122"/>
                <a:ea typeface="华文中宋" pitchFamily="2" charset="-122"/>
              </a:rPr>
              <a:t>9.73%</a:t>
            </a:r>
            <a:r>
              <a:rPr kumimoji="1" lang="zh-CN" altLang="en-US" b="1" dirty="0">
                <a:solidFill>
                  <a:srgbClr val="266682"/>
                </a:solidFill>
                <a:latin typeface="华文中宋" pitchFamily="2" charset="-122"/>
                <a:ea typeface="华文中宋" pitchFamily="2" charset="-122"/>
              </a:rPr>
              <a:t>，占高校</a:t>
            </a:r>
            <a:r>
              <a:rPr kumimoji="1" lang="en-US" altLang="zh-CN" b="1" dirty="0">
                <a:solidFill>
                  <a:srgbClr val="266682"/>
                </a:solidFill>
                <a:latin typeface="华文中宋" pitchFamily="2" charset="-122"/>
                <a:ea typeface="华文中宋" pitchFamily="2" charset="-122"/>
              </a:rPr>
              <a:t>30</a:t>
            </a:r>
            <a:r>
              <a:rPr kumimoji="1" lang="zh-CN" altLang="en-US" b="1" dirty="0">
                <a:solidFill>
                  <a:srgbClr val="266682"/>
                </a:solidFill>
                <a:latin typeface="华文中宋" pitchFamily="2" charset="-122"/>
                <a:ea typeface="华文中宋" pitchFamily="2" charset="-122"/>
              </a:rPr>
              <a:t>年总申请量的</a:t>
            </a:r>
            <a:r>
              <a:rPr kumimoji="1" lang="en-US" altLang="zh-CN" b="1" dirty="0">
                <a:solidFill>
                  <a:srgbClr val="266682"/>
                </a:solidFill>
                <a:latin typeface="华文中宋" pitchFamily="2" charset="-122"/>
                <a:ea typeface="华文中宋" pitchFamily="2" charset="-122"/>
              </a:rPr>
              <a:t>20.16%</a:t>
            </a:r>
            <a:r>
              <a:rPr kumimoji="1" lang="zh-CN" altLang="en-US" b="1" dirty="0">
                <a:solidFill>
                  <a:srgbClr val="266682"/>
                </a:solidFill>
                <a:latin typeface="华文中宋" pitchFamily="2" charset="-122"/>
                <a:ea typeface="华文中宋" pitchFamily="2" charset="-122"/>
              </a:rPr>
              <a:t>。</a:t>
            </a:r>
          </a:p>
          <a:p>
            <a:endParaRPr lang="zh-CN" altLang="en-US" dirty="0"/>
          </a:p>
        </p:txBody>
      </p:sp>
    </p:spTree>
    <p:extLst>
      <p:ext uri="{BB962C8B-B14F-4D97-AF65-F5344CB8AC3E}">
        <p14:creationId xmlns:p14="http://schemas.microsoft.com/office/powerpoint/2010/main" val="335987457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泰拉能源的知识产权关联图</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879" y="843558"/>
            <a:ext cx="5758497"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043608" y="910742"/>
            <a:ext cx="1082264" cy="2936188"/>
          </a:xfrm>
          <a:prstGeom prst="rect">
            <a:avLst/>
          </a:prstGeom>
          <a:solidFill>
            <a:schemeClr val="tx2">
              <a:lumMod val="10000"/>
              <a:lumOff val="90000"/>
            </a:schemeClr>
          </a:solidFill>
        </p:spPr>
        <p:txBody>
          <a:bodyPr wrap="square">
            <a:spAutoFit/>
          </a:bodyPr>
          <a:lstStyle/>
          <a:p>
            <a:pPr>
              <a:lnSpc>
                <a:spcPct val="110000"/>
              </a:lnSpc>
            </a:pPr>
            <a:r>
              <a:rPr lang="en-US" altLang="zh-CN" sz="1400"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斯瑞特有限责任公司</a:t>
            </a:r>
            <a:r>
              <a:rPr lang="en-US" altLang="zh-CN" sz="1400" b="1" dirty="0">
                <a:latin typeface="微软雅黑" panose="020B0503020204020204" pitchFamily="34" charset="-122"/>
                <a:ea typeface="微软雅黑" panose="020B0503020204020204" pitchFamily="34" charset="-122"/>
              </a:rPr>
              <a:t>(</a:t>
            </a:r>
            <a:r>
              <a:rPr lang="en-US" altLang="zh-CN" sz="1400" b="1" dirty="0" err="1">
                <a:latin typeface="微软雅黑" panose="020B0503020204020204" pitchFamily="34" charset="-122"/>
                <a:ea typeface="微软雅黑" panose="020B0503020204020204" pitchFamily="34" charset="-122"/>
              </a:rPr>
              <a:t>Searete</a:t>
            </a:r>
            <a:r>
              <a:rPr lang="en-US" altLang="zh-CN" sz="1400" b="1" dirty="0">
                <a:latin typeface="微软雅黑" panose="020B0503020204020204" pitchFamily="34" charset="-122"/>
                <a:ea typeface="微软雅黑" panose="020B0503020204020204" pitchFamily="34" charset="-122"/>
              </a:rPr>
              <a:t> LLC)</a:t>
            </a:r>
            <a:r>
              <a:rPr lang="zh-CN" altLang="en-US" sz="1400" dirty="0">
                <a:latin typeface="微软雅黑" panose="020B0503020204020204" pitchFamily="34" charset="-122"/>
                <a:ea typeface="微软雅黑" panose="020B0503020204020204" pitchFamily="34" charset="-122"/>
              </a:rPr>
              <a:t>，高智公司的下属实体公司</a:t>
            </a:r>
            <a:r>
              <a:rPr lang="zh-CN" altLang="en-US" sz="1400" dirty="0" smtClean="0">
                <a:latin typeface="微软雅黑" panose="020B0503020204020204" pitchFamily="34" charset="-122"/>
                <a:ea typeface="微软雅黑" panose="020B0503020204020204" pitchFamily="34" charset="-122"/>
              </a:rPr>
              <a:t>，前</a:t>
            </a:r>
            <a:r>
              <a:rPr lang="zh-CN" altLang="en-US" sz="1400" dirty="0">
                <a:latin typeface="微软雅黑" panose="020B0503020204020204" pitchFamily="34" charset="-122"/>
                <a:ea typeface="微软雅黑" panose="020B0503020204020204" pitchFamily="34" charset="-122"/>
              </a:rPr>
              <a:t>微软首席技术官内森</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麦沃尔德</a:t>
            </a:r>
            <a:r>
              <a:rPr lang="en-US" altLang="zh-CN" sz="1400" dirty="0">
                <a:latin typeface="微软雅黑" panose="020B0503020204020204" pitchFamily="34" charset="-122"/>
                <a:ea typeface="微软雅黑" panose="020B0503020204020204" pitchFamily="34" charset="-122"/>
              </a:rPr>
              <a:t>(Nathan </a:t>
            </a:r>
            <a:r>
              <a:rPr lang="en-US" altLang="zh-CN" sz="1400" dirty="0" err="1">
                <a:latin typeface="微软雅黑" panose="020B0503020204020204" pitchFamily="34" charset="-122"/>
                <a:ea typeface="微软雅黑" panose="020B0503020204020204" pitchFamily="34" charset="-122"/>
              </a:rPr>
              <a:t>Myhrvold</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创立。 </a:t>
            </a:r>
          </a:p>
        </p:txBody>
      </p:sp>
      <p:sp>
        <p:nvSpPr>
          <p:cNvPr id="6" name="矩形 5"/>
          <p:cNvSpPr/>
          <p:nvPr/>
        </p:nvSpPr>
        <p:spPr>
          <a:xfrm>
            <a:off x="8028384" y="903367"/>
            <a:ext cx="1080120" cy="2893100"/>
          </a:xfrm>
          <a:prstGeom prst="rect">
            <a:avLst/>
          </a:prstGeom>
          <a:solidFill>
            <a:schemeClr val="tx2">
              <a:lumMod val="10000"/>
              <a:lumOff val="90000"/>
            </a:schemeClr>
          </a:solidFill>
        </p:spPr>
        <p:txBody>
          <a:bodyPr wrap="square">
            <a:spAutoFit/>
          </a:bodyPr>
          <a:lstStyle/>
          <a:p>
            <a:r>
              <a:rPr lang="en-US" altLang="zh-CN" sz="1400" dirty="0" smtClean="0">
                <a:latin typeface="微软雅黑" panose="020B0503020204020204" pitchFamily="34" charset="-122"/>
                <a:ea typeface="微软雅黑" panose="020B0503020204020204" pitchFamily="34" charset="-122"/>
              </a:rPr>
              <a:t>2.</a:t>
            </a:r>
            <a:r>
              <a:rPr lang="en-US" altLang="zh-CN" sz="1400" b="1" dirty="0" smtClean="0">
                <a:latin typeface="微软雅黑" panose="020B0503020204020204" pitchFamily="34" charset="-122"/>
                <a:ea typeface="微软雅黑" panose="020B0503020204020204" pitchFamily="34" charset="-122"/>
              </a:rPr>
              <a:t>ISF(Intellectual</a:t>
            </a:r>
            <a:r>
              <a:rPr lang="en-US" altLang="zh-CN" sz="1400" b="1" dirty="0">
                <a:latin typeface="微软雅黑" panose="020B0503020204020204" pitchFamily="34" charset="-122"/>
                <a:ea typeface="微软雅黑" panose="020B0503020204020204" pitchFamily="34" charset="-122"/>
              </a:rPr>
              <a:t> Science Fund</a:t>
            </a:r>
            <a:r>
              <a:rPr lang="en-US"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投资基金</a:t>
            </a:r>
            <a:r>
              <a:rPr lang="zh-CN" altLang="en-US" sz="1400" dirty="0">
                <a:latin typeface="微软雅黑" panose="020B0503020204020204" pitchFamily="34" charset="-122"/>
                <a:ea typeface="微软雅黑" panose="020B0503020204020204" pitchFamily="34" charset="-122"/>
              </a:rPr>
              <a:t>，以高智公司内部科学家的研究成果为主</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在获取知识产权后自产自销获取利润的投资基金。 </a:t>
            </a:r>
          </a:p>
        </p:txBody>
      </p:sp>
      <p:sp>
        <p:nvSpPr>
          <p:cNvPr id="7" name="矩形 6"/>
          <p:cNvSpPr/>
          <p:nvPr/>
        </p:nvSpPr>
        <p:spPr>
          <a:xfrm>
            <a:off x="1034792" y="4155926"/>
            <a:ext cx="8073712" cy="900246"/>
          </a:xfrm>
          <a:prstGeom prst="rect">
            <a:avLst/>
          </a:prstGeom>
          <a:solidFill>
            <a:srgbClr val="FFCC99"/>
          </a:solidFill>
        </p:spPr>
        <p:txBody>
          <a:bodyPr wrap="square">
            <a:spAutoFit/>
          </a:bodyPr>
          <a:lstStyle/>
          <a:p>
            <a:pPr marL="342900" indent="-342900">
              <a:lnSpc>
                <a:spcPct val="125000"/>
              </a:lnSpc>
              <a:buFont typeface="+mj-lt"/>
              <a:buAutoNum type="arabicPeriod"/>
            </a:pPr>
            <a:r>
              <a:rPr lang="zh-CN" altLang="en-US" sz="1400" dirty="0" smtClean="0"/>
              <a:t>行波</a:t>
            </a:r>
            <a:r>
              <a:rPr lang="zh-CN" altLang="en-US" sz="1400" dirty="0"/>
              <a:t>堆专利转让时间大部分都在</a:t>
            </a:r>
            <a:r>
              <a:rPr lang="en-US" altLang="zh-CN" sz="1400" dirty="0"/>
              <a:t>2014</a:t>
            </a:r>
            <a:r>
              <a:rPr lang="zh-CN" altLang="en-US" sz="1400" dirty="0"/>
              <a:t>年</a:t>
            </a:r>
            <a:r>
              <a:rPr lang="en-US" altLang="zh-CN" sz="1400" dirty="0"/>
              <a:t>4</a:t>
            </a:r>
            <a:r>
              <a:rPr lang="zh-CN" altLang="en-US" sz="1400" dirty="0"/>
              <a:t>月，</a:t>
            </a:r>
            <a:r>
              <a:rPr lang="zh-CN" altLang="en-US" sz="1400" dirty="0" smtClean="0"/>
              <a:t>比尔盖茨因行波</a:t>
            </a:r>
            <a:r>
              <a:rPr lang="zh-CN" altLang="en-US" sz="1400" dirty="0"/>
              <a:t>堆</a:t>
            </a:r>
            <a:r>
              <a:rPr lang="zh-CN" altLang="en-US" sz="1400" dirty="0" smtClean="0"/>
              <a:t>访华时间</a:t>
            </a:r>
            <a:r>
              <a:rPr lang="zh-CN" altLang="en-US" sz="1400" dirty="0"/>
              <a:t>分别是</a:t>
            </a:r>
            <a:r>
              <a:rPr lang="en-US" altLang="zh-CN" sz="1400" dirty="0"/>
              <a:t>2014</a:t>
            </a:r>
            <a:r>
              <a:rPr lang="zh-CN" altLang="en-US" sz="1400" dirty="0"/>
              <a:t>年</a:t>
            </a:r>
            <a:r>
              <a:rPr lang="en-US" altLang="zh-CN" sz="1400" dirty="0"/>
              <a:t>6</a:t>
            </a:r>
            <a:r>
              <a:rPr lang="zh-CN" altLang="en-US" sz="1400" dirty="0"/>
              <a:t>月和</a:t>
            </a:r>
            <a:r>
              <a:rPr lang="en-US" altLang="zh-CN" sz="1400" dirty="0"/>
              <a:t>2015</a:t>
            </a:r>
            <a:r>
              <a:rPr lang="zh-CN" altLang="en-US" sz="1400" dirty="0"/>
              <a:t>年</a:t>
            </a:r>
            <a:r>
              <a:rPr lang="en-US" altLang="zh-CN" sz="1400" dirty="0"/>
              <a:t>2</a:t>
            </a:r>
            <a:r>
              <a:rPr lang="zh-CN" altLang="en-US" sz="1400" dirty="0"/>
              <a:t>月</a:t>
            </a:r>
            <a:r>
              <a:rPr lang="zh-CN" altLang="en-US" sz="1400" dirty="0" smtClean="0"/>
              <a:t>。</a:t>
            </a:r>
            <a:endParaRPr lang="en-US" altLang="zh-CN" sz="1400" dirty="0"/>
          </a:p>
          <a:p>
            <a:pPr marL="342900" indent="-342900">
              <a:lnSpc>
                <a:spcPct val="125000"/>
              </a:lnSpc>
              <a:buFont typeface="+mj-lt"/>
              <a:buAutoNum type="arabicPeriod"/>
            </a:pPr>
            <a:r>
              <a:rPr lang="zh-CN" altLang="en-US" sz="1400" dirty="0" smtClean="0"/>
              <a:t>盖茨访华的所有新闻中未涉及高智！</a:t>
            </a:r>
            <a:endParaRPr lang="zh-CN" altLang="en-US" sz="1400" dirty="0"/>
          </a:p>
        </p:txBody>
      </p:sp>
    </p:spTree>
    <p:extLst>
      <p:ext uri="{BB962C8B-B14F-4D97-AF65-F5344CB8AC3E}">
        <p14:creationId xmlns:p14="http://schemas.microsoft.com/office/powerpoint/2010/main" val="25102395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思考</a:t>
            </a:r>
            <a:endParaRPr lang="zh-CN" altLang="en-US" dirty="0"/>
          </a:p>
        </p:txBody>
      </p:sp>
      <p:sp>
        <p:nvSpPr>
          <p:cNvPr id="3" name="内容占位符 2"/>
          <p:cNvSpPr>
            <a:spLocks noGrp="1"/>
          </p:cNvSpPr>
          <p:nvPr>
            <p:ph idx="1"/>
          </p:nvPr>
        </p:nvSpPr>
        <p:spPr/>
        <p:txBody>
          <a:bodyPr/>
          <a:lstStyle/>
          <a:p>
            <a:pPr lvl="1"/>
            <a:r>
              <a:rPr lang="zh-CN" altLang="en-US" dirty="0"/>
              <a:t>第一：当前科研领域的技术商业化</a:t>
            </a:r>
            <a:r>
              <a:rPr lang="zh-CN" altLang="en-US" dirty="0" smtClean="0"/>
              <a:t>成熟度不足</a:t>
            </a:r>
            <a:r>
              <a:rPr lang="zh-CN" altLang="en-US" dirty="0"/>
              <a:t>，专利并不是科研</a:t>
            </a:r>
            <a:r>
              <a:rPr lang="zh-CN" altLang="en-US" dirty="0" smtClean="0"/>
              <a:t>人员或中小型企业首肯</a:t>
            </a:r>
            <a:r>
              <a:rPr lang="zh-CN" altLang="en-US" dirty="0"/>
              <a:t>的技术保护模式；</a:t>
            </a:r>
            <a:endParaRPr lang="en-US" altLang="zh-CN" dirty="0"/>
          </a:p>
          <a:p>
            <a:pPr lvl="1"/>
            <a:r>
              <a:rPr lang="zh-CN" altLang="en-US" dirty="0"/>
              <a:t>第二：市场在的发生着巨大变化，在这场由国家主导的全面产业升级和经济结构调整中，大规模的技术创新和新技术应用将在</a:t>
            </a:r>
            <a:r>
              <a:rPr lang="en-US" altLang="zh-CN" dirty="0"/>
              <a:t>10</a:t>
            </a:r>
            <a:r>
              <a:rPr lang="zh-CN" altLang="en-US" dirty="0"/>
              <a:t>年内</a:t>
            </a:r>
            <a:r>
              <a:rPr lang="zh-CN" altLang="en-US" dirty="0" smtClean="0"/>
              <a:t>发生；</a:t>
            </a:r>
            <a:endParaRPr lang="en-US" altLang="zh-CN" dirty="0"/>
          </a:p>
          <a:p>
            <a:pPr lvl="1"/>
            <a:r>
              <a:rPr lang="zh-CN" altLang="en-US" dirty="0"/>
              <a:t>第三：专利到了“数质并重，质量优先”的时代，转移转化已经成为政府、科研、产业各层机构的焦点和</a:t>
            </a:r>
            <a:r>
              <a:rPr lang="zh-CN" altLang="en-US" dirty="0" smtClean="0"/>
              <a:t>痛点；</a:t>
            </a:r>
            <a:endParaRPr lang="en-US" altLang="zh-CN" dirty="0" smtClean="0"/>
          </a:p>
          <a:p>
            <a:pPr lvl="1"/>
            <a:r>
              <a:rPr lang="zh-CN" altLang="en-US" dirty="0" smtClean="0"/>
              <a:t>第四：高价值专利培育适应政策和市场的需求，但建立标准化和流程化仍需要实践和经验。</a:t>
            </a:r>
            <a:endParaRPr lang="zh-CN" altLang="en-US" dirty="0"/>
          </a:p>
          <a:p>
            <a:endParaRPr lang="zh-CN" altLang="en-US" dirty="0"/>
          </a:p>
        </p:txBody>
      </p:sp>
    </p:spTree>
    <p:extLst>
      <p:ext uri="{BB962C8B-B14F-4D97-AF65-F5344CB8AC3E}">
        <p14:creationId xmlns:p14="http://schemas.microsoft.com/office/powerpoint/2010/main" val="2942939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000" b="1" dirty="0" smtClean="0"/>
              <a:t>要  点</a:t>
            </a:r>
            <a:endParaRPr lang="zh-CN" altLang="en-US" sz="4000" b="1" dirty="0"/>
          </a:p>
        </p:txBody>
      </p:sp>
      <p:sp>
        <p:nvSpPr>
          <p:cNvPr id="4" name="矩形 20"/>
          <p:cNvSpPr>
            <a:spLocks noChangeArrowheads="1"/>
          </p:cNvSpPr>
          <p:nvPr/>
        </p:nvSpPr>
        <p:spPr bwMode="auto">
          <a:xfrm>
            <a:off x="1640314" y="1737943"/>
            <a:ext cx="6549010" cy="567230"/>
          </a:xfrm>
          <a:prstGeom prst="rect">
            <a:avLst/>
          </a:prstGeom>
          <a:solidFill>
            <a:srgbClr val="57AB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None/>
            </a:pPr>
            <a:r>
              <a:rPr lang="en-US" altLang="zh-CN" sz="2800" dirty="0">
                <a:solidFill>
                  <a:schemeClr val="bg1"/>
                </a:solidFill>
                <a:latin typeface="微软雅黑" pitchFamily="34" charset="-122"/>
                <a:ea typeface="微软雅黑" pitchFamily="34" charset="-122"/>
                <a:sym typeface="微软雅黑" pitchFamily="34" charset="-122"/>
              </a:rPr>
              <a:t> </a:t>
            </a:r>
            <a:r>
              <a:rPr lang="en-US" altLang="zh-CN" sz="2800" dirty="0" smtClean="0">
                <a:solidFill>
                  <a:schemeClr val="bg1"/>
                </a:solidFill>
                <a:latin typeface="微软雅黑" pitchFamily="34" charset="-122"/>
                <a:ea typeface="微软雅黑" pitchFamily="34" charset="-122"/>
                <a:sym typeface="微软雅黑" pitchFamily="34" charset="-122"/>
              </a:rPr>
              <a:t>2. </a:t>
            </a:r>
            <a:r>
              <a:rPr lang="zh-CN" altLang="en-US" sz="2800" dirty="0" smtClean="0">
                <a:solidFill>
                  <a:schemeClr val="bg1"/>
                </a:solidFill>
                <a:latin typeface="微软雅黑" pitchFamily="34" charset="-122"/>
                <a:ea typeface="微软雅黑" pitchFamily="34" charset="-122"/>
              </a:rPr>
              <a:t>现状</a:t>
            </a:r>
            <a:r>
              <a:rPr lang="zh-CN" altLang="en-US" sz="2800" dirty="0">
                <a:solidFill>
                  <a:schemeClr val="bg1"/>
                </a:solidFill>
                <a:latin typeface="微软雅黑" pitchFamily="34" charset="-122"/>
                <a:ea typeface="微软雅黑" pitchFamily="34" charset="-122"/>
              </a:rPr>
              <a:t>：技术与专利的矛盾与统一</a:t>
            </a:r>
            <a:endParaRPr lang="en-US" altLang="zh-CN" sz="2800" dirty="0">
              <a:solidFill>
                <a:schemeClr val="bg1"/>
              </a:solidFill>
              <a:latin typeface="微软雅黑" pitchFamily="34" charset="-122"/>
              <a:ea typeface="微软雅黑" pitchFamily="34" charset="-122"/>
            </a:endParaRPr>
          </a:p>
        </p:txBody>
      </p:sp>
      <p:sp>
        <p:nvSpPr>
          <p:cNvPr id="5" name="矩形 21"/>
          <p:cNvSpPr>
            <a:spLocks noChangeArrowheads="1"/>
          </p:cNvSpPr>
          <p:nvPr/>
        </p:nvSpPr>
        <p:spPr bwMode="auto">
          <a:xfrm>
            <a:off x="1640314" y="3269300"/>
            <a:ext cx="6551357" cy="567228"/>
          </a:xfrm>
          <a:prstGeom prst="rect">
            <a:avLst/>
          </a:prstGeom>
          <a:solidFill>
            <a:srgbClr val="0062C4"/>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b="1" dirty="0">
                <a:latin typeface="微软雅黑" pitchFamily="34" charset="-122"/>
                <a:ea typeface="微软雅黑" pitchFamily="34" charset="-122"/>
                <a:sym typeface="微软雅黑" pitchFamily="34" charset="-122"/>
              </a:rPr>
              <a:t> </a:t>
            </a:r>
            <a:r>
              <a:rPr lang="en-US" altLang="zh-CN" sz="2800" b="1" dirty="0" smtClean="0">
                <a:latin typeface="微软雅黑" pitchFamily="34" charset="-122"/>
                <a:ea typeface="微软雅黑" pitchFamily="34" charset="-122"/>
                <a:sym typeface="微软雅黑" pitchFamily="34" charset="-122"/>
              </a:rPr>
              <a:t>4. </a:t>
            </a:r>
            <a:r>
              <a:rPr lang="zh-CN" altLang="en-US" sz="2800" b="1" dirty="0" smtClean="0">
                <a:latin typeface="微软雅黑" pitchFamily="34" charset="-122"/>
                <a:ea typeface="微软雅黑" pitchFamily="34" charset="-122"/>
                <a:sym typeface="微软雅黑" pitchFamily="34" charset="-122"/>
              </a:rPr>
              <a:t>专利分析的思路与方法</a:t>
            </a:r>
            <a:endParaRPr lang="zh-CN" altLang="en-US" sz="2800" b="1" dirty="0">
              <a:latin typeface="Arial" charset="0"/>
            </a:endParaRPr>
          </a:p>
        </p:txBody>
      </p:sp>
      <p:sp>
        <p:nvSpPr>
          <p:cNvPr id="6" name="矩形 20"/>
          <p:cNvSpPr>
            <a:spLocks noChangeArrowheads="1"/>
          </p:cNvSpPr>
          <p:nvPr/>
        </p:nvSpPr>
        <p:spPr bwMode="auto">
          <a:xfrm>
            <a:off x="1640314" y="2510599"/>
            <a:ext cx="6532708" cy="582764"/>
          </a:xfrm>
          <a:prstGeom prst="rect">
            <a:avLst/>
          </a:prstGeom>
          <a:solidFill>
            <a:srgbClr val="158A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3. </a:t>
            </a:r>
            <a:r>
              <a:rPr lang="zh-CN" altLang="en-US" sz="2800" dirty="0" smtClean="0">
                <a:solidFill>
                  <a:srgbClr val="FFFFFF"/>
                </a:solidFill>
                <a:latin typeface="微软雅黑" pitchFamily="34" charset="-122"/>
                <a:ea typeface="微软雅黑" pitchFamily="34" charset="-122"/>
                <a:sym typeface="微软雅黑" pitchFamily="34" charset="-122"/>
              </a:rPr>
              <a:t>透过案例看实质</a:t>
            </a:r>
            <a:endParaRPr lang="zh-CN" altLang="en-US" sz="2800" dirty="0">
              <a:latin typeface="Arial" charset="0"/>
            </a:endParaRPr>
          </a:p>
        </p:txBody>
      </p:sp>
      <p:sp>
        <p:nvSpPr>
          <p:cNvPr id="7" name="矩形 21"/>
          <p:cNvSpPr>
            <a:spLocks noChangeArrowheads="1"/>
          </p:cNvSpPr>
          <p:nvPr/>
        </p:nvSpPr>
        <p:spPr bwMode="auto">
          <a:xfrm>
            <a:off x="1630758" y="4023322"/>
            <a:ext cx="6548707" cy="567228"/>
          </a:xfrm>
          <a:prstGeom prst="rect">
            <a:avLst/>
          </a:prstGeom>
          <a:solidFill>
            <a:srgbClr val="004D9A"/>
          </a:solidFill>
          <a:ln>
            <a:noFill/>
          </a:ln>
          <a:extLst/>
        </p:spPr>
        <p:txBody>
          <a:bodyPr lIns="91438" tIns="45719" rIns="91438" bIns="45719" anchor="ctr"/>
          <a:lstStyle/>
          <a:p>
            <a:pPr>
              <a:spcBef>
                <a:spcPct val="0"/>
              </a:spcBef>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5. </a:t>
            </a:r>
            <a:r>
              <a:rPr lang="zh-CN" altLang="en-US" sz="2800" dirty="0" smtClean="0">
                <a:solidFill>
                  <a:srgbClr val="FFFFFF"/>
                </a:solidFill>
                <a:latin typeface="微软雅黑" pitchFamily="34" charset="-122"/>
                <a:ea typeface="微软雅黑" pitchFamily="34" charset="-122"/>
              </a:rPr>
              <a:t>基于</a:t>
            </a:r>
            <a:r>
              <a:rPr lang="zh-CN" altLang="en-US" sz="2800" dirty="0">
                <a:solidFill>
                  <a:srgbClr val="FFFFFF"/>
                </a:solidFill>
                <a:latin typeface="微软雅黑" pitchFamily="34" charset="-122"/>
                <a:ea typeface="微软雅黑" pitchFamily="34" charset="-122"/>
              </a:rPr>
              <a:t>科研项目全流程知识产权</a:t>
            </a:r>
            <a:r>
              <a:rPr lang="zh-CN" altLang="en-US" sz="2800" dirty="0" smtClean="0">
                <a:solidFill>
                  <a:srgbClr val="FFFFFF"/>
                </a:solidFill>
                <a:latin typeface="微软雅黑" pitchFamily="34" charset="-122"/>
                <a:ea typeface="微软雅黑" pitchFamily="34" charset="-122"/>
              </a:rPr>
              <a:t>服务</a:t>
            </a:r>
            <a:endParaRPr lang="zh-CN" altLang="en-US" sz="2800" dirty="0">
              <a:solidFill>
                <a:srgbClr val="FFFFFF"/>
              </a:solidFill>
              <a:latin typeface="微软雅黑" pitchFamily="34" charset="-122"/>
              <a:ea typeface="微软雅黑" pitchFamily="34" charset="-122"/>
            </a:endParaRPr>
          </a:p>
        </p:txBody>
      </p:sp>
      <p:sp>
        <p:nvSpPr>
          <p:cNvPr id="8" name="矩形 20"/>
          <p:cNvSpPr>
            <a:spLocks noChangeArrowheads="1"/>
          </p:cNvSpPr>
          <p:nvPr/>
        </p:nvSpPr>
        <p:spPr bwMode="auto">
          <a:xfrm>
            <a:off x="1632728" y="976144"/>
            <a:ext cx="6553470" cy="567230"/>
          </a:xfrm>
          <a:prstGeom prst="rect">
            <a:avLst/>
          </a:prstGeom>
          <a:solidFill>
            <a:srgbClr val="8BC5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buNone/>
            </a:pPr>
            <a:r>
              <a:rPr lang="en-US" altLang="zh-CN" sz="2800" dirty="0" smtClean="0">
                <a:solidFill>
                  <a:schemeClr val="bg1">
                    <a:lumMod val="95000"/>
                  </a:schemeClr>
                </a:solidFill>
                <a:latin typeface="微软雅黑" panose="020B0503020204020204" pitchFamily="34" charset="-122"/>
                <a:ea typeface="微软雅黑" panose="020B0503020204020204" pitchFamily="34" charset="-122"/>
                <a:sym typeface="微软雅黑" pitchFamily="34" charset="-122"/>
              </a:rPr>
              <a:t> 1. </a:t>
            </a:r>
            <a:r>
              <a:rPr lang="zh-CN" altLang="en-US" sz="2800" dirty="0" smtClean="0">
                <a:solidFill>
                  <a:schemeClr val="bg1">
                    <a:lumMod val="95000"/>
                  </a:schemeClr>
                </a:solidFill>
                <a:latin typeface="微软雅黑" panose="020B0503020204020204" pitchFamily="34" charset="-122"/>
                <a:ea typeface="微软雅黑" panose="020B0503020204020204" pitchFamily="34" charset="-122"/>
              </a:rPr>
              <a:t>关于知识产权</a:t>
            </a:r>
            <a:endParaRPr lang="en-US" altLang="zh-CN" sz="2800" dirty="0">
              <a:solidFill>
                <a:schemeClr val="bg1">
                  <a:lumMod val="9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7221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61858" cy="5153545"/>
          </a:xfrm>
          <a:prstGeom prst="rect">
            <a:avLst/>
          </a:prstGeom>
        </p:spPr>
      </p:pic>
      <p:grpSp>
        <p:nvGrpSpPr>
          <p:cNvPr id="5" name="组合 4"/>
          <p:cNvGrpSpPr>
            <a:grpSpLocks noChangeAspect="1"/>
          </p:cNvGrpSpPr>
          <p:nvPr/>
        </p:nvGrpSpPr>
        <p:grpSpPr>
          <a:xfrm>
            <a:off x="4067944" y="1059582"/>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7" name="矩形 6"/>
          <p:cNvSpPr/>
          <p:nvPr/>
        </p:nvSpPr>
        <p:spPr>
          <a:xfrm>
            <a:off x="1475656" y="2211710"/>
            <a:ext cx="6408712" cy="1508105"/>
          </a:xfrm>
          <a:prstGeom prst="rect">
            <a:avLst/>
          </a:prstGeom>
        </p:spPr>
        <p:txBody>
          <a:bodyPr wrap="square">
            <a:spAutoFit/>
          </a:bodyPr>
          <a:lstStyle/>
          <a:p>
            <a:pPr algn="ctr">
              <a:lnSpc>
                <a:spcPct val="200000"/>
              </a:lnSpc>
            </a:pPr>
            <a:r>
              <a:rPr lang="zh-CN" altLang="en-US" sz="2800" b="1" kern="1400" dirty="0" smtClean="0">
                <a:solidFill>
                  <a:schemeClr val="bg1"/>
                </a:solidFill>
                <a:latin typeface="+mj-ea"/>
              </a:rPr>
              <a:t>围绕需求导向的专利分析与应用</a:t>
            </a:r>
            <a:endParaRPr lang="en-US" altLang="zh-CN" sz="2800" b="1" kern="1400" dirty="0" smtClean="0">
              <a:solidFill>
                <a:schemeClr val="bg1"/>
              </a:solidFill>
              <a:latin typeface="+mj-ea"/>
            </a:endParaRPr>
          </a:p>
          <a:p>
            <a:pPr algn="ctr">
              <a:lnSpc>
                <a:spcPct val="200000"/>
              </a:lnSpc>
            </a:pPr>
            <a:r>
              <a:rPr lang="zh-CN" altLang="en-US" b="1" kern="1400" dirty="0" smtClean="0">
                <a:solidFill>
                  <a:schemeClr val="bg1"/>
                </a:solidFill>
                <a:latin typeface="+mj-ea"/>
              </a:rPr>
              <a:t>案例五：从验钞机的出口预警看专利检索分析</a:t>
            </a:r>
            <a:endParaRPr lang="en-US" altLang="zh-CN" b="1" kern="1400" dirty="0">
              <a:solidFill>
                <a:schemeClr val="bg1"/>
              </a:solidFill>
              <a:latin typeface="+mj-ea"/>
            </a:endParaRPr>
          </a:p>
        </p:txBody>
      </p:sp>
    </p:spTree>
    <p:extLst>
      <p:ext uri="{BB962C8B-B14F-4D97-AF65-F5344CB8AC3E}">
        <p14:creationId xmlns:p14="http://schemas.microsoft.com/office/powerpoint/2010/main" val="1090415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验钞机出口专利分析及预警</a:t>
            </a:r>
            <a:endParaRPr lang="zh-CN" altLang="en-US" dirty="0"/>
          </a:p>
        </p:txBody>
      </p:sp>
      <p:sp>
        <p:nvSpPr>
          <p:cNvPr id="3" name="内容占位符 2"/>
          <p:cNvSpPr>
            <a:spLocks noGrp="1"/>
          </p:cNvSpPr>
          <p:nvPr>
            <p:ph idx="1"/>
          </p:nvPr>
        </p:nvSpPr>
        <p:spPr/>
        <p:txBody>
          <a:bodyPr/>
          <a:lstStyle/>
          <a:p>
            <a:pPr>
              <a:lnSpc>
                <a:spcPct val="125000"/>
              </a:lnSpc>
            </a:pPr>
            <a:r>
              <a:rPr lang="zh-CN" altLang="en-US" sz="1800" dirty="0" smtClean="0"/>
              <a:t>背景：</a:t>
            </a:r>
            <a:r>
              <a:rPr lang="zh-CN" altLang="en-US" sz="1800" b="0" dirty="0" smtClean="0"/>
              <a:t>广东某生产验钞机的知名企业，产品可以验人民币，美元，欧元，加币等纸币。公司期望产品出口美国，但老板听说美国打过专利官司，赔了很多钱，所以不敢贸然出口。但又不甘心放弃，一直处于纠结中。</a:t>
            </a:r>
            <a:endParaRPr lang="en-US" altLang="zh-CN" sz="1800" b="0" dirty="0" smtClean="0"/>
          </a:p>
          <a:p>
            <a:pPr>
              <a:lnSpc>
                <a:spcPct val="125000"/>
              </a:lnSpc>
            </a:pPr>
            <a:endParaRPr lang="en-US" altLang="zh-CN" sz="1800" dirty="0" smtClean="0"/>
          </a:p>
          <a:p>
            <a:pPr>
              <a:lnSpc>
                <a:spcPct val="125000"/>
              </a:lnSpc>
            </a:pPr>
            <a:r>
              <a:rPr lang="zh-CN" altLang="en-US" sz="1800" dirty="0" smtClean="0"/>
              <a:t>问题：</a:t>
            </a:r>
            <a:r>
              <a:rPr lang="zh-CN" altLang="en-US" sz="1800" b="0" dirty="0" smtClean="0"/>
              <a:t>知道市场有风险，知其然但不知其所以然，这是很多中小型科技企业及科研团队针对专利问题时面临的茫茫然状况，如何找到问题实质，分析专利？</a:t>
            </a:r>
            <a:endParaRPr lang="en-US" altLang="zh-CN" sz="1800" b="0" dirty="0" smtClean="0"/>
          </a:p>
          <a:p>
            <a:pPr>
              <a:lnSpc>
                <a:spcPct val="125000"/>
              </a:lnSpc>
            </a:pPr>
            <a:endParaRPr lang="en-US" altLang="zh-CN" sz="1800" dirty="0" smtClean="0"/>
          </a:p>
          <a:p>
            <a:pPr>
              <a:lnSpc>
                <a:spcPct val="125000"/>
              </a:lnSpc>
            </a:pPr>
            <a:r>
              <a:rPr lang="zh-CN" altLang="en-US" sz="1800" dirty="0" smtClean="0"/>
              <a:t>奥凯信息解决方案</a:t>
            </a:r>
            <a:r>
              <a:rPr lang="en-US" altLang="zh-CN" sz="1800" dirty="0" smtClean="0"/>
              <a:t>:</a:t>
            </a:r>
            <a:r>
              <a:rPr lang="zh-CN" altLang="en-US" sz="1800" dirty="0" smtClean="0"/>
              <a:t>需求分析</a:t>
            </a:r>
            <a:r>
              <a:rPr lang="en-US" altLang="zh-CN" sz="1800" dirty="0" smtClean="0"/>
              <a:t>——</a:t>
            </a:r>
            <a:r>
              <a:rPr lang="zh-CN" altLang="en-US" sz="1800" dirty="0" smtClean="0"/>
              <a:t>检索</a:t>
            </a:r>
            <a:r>
              <a:rPr lang="en-US" altLang="zh-CN" sz="1800" dirty="0" smtClean="0"/>
              <a:t>——</a:t>
            </a:r>
            <a:r>
              <a:rPr lang="zh-CN" altLang="en-US" sz="1800" dirty="0" smtClean="0"/>
              <a:t>分析</a:t>
            </a:r>
            <a:r>
              <a:rPr lang="en-US" altLang="zh-CN" sz="1800" dirty="0" smtClean="0"/>
              <a:t>——</a:t>
            </a:r>
            <a:r>
              <a:rPr lang="zh-CN" altLang="en-US" sz="1800" dirty="0" smtClean="0"/>
              <a:t>预警跟踪</a:t>
            </a:r>
            <a:endParaRPr lang="en-US" altLang="zh-CN" sz="1800" dirty="0" smtClean="0"/>
          </a:p>
        </p:txBody>
      </p:sp>
    </p:spTree>
    <p:extLst>
      <p:ext uri="{BB962C8B-B14F-4D97-AF65-F5344CB8AC3E}">
        <p14:creationId xmlns:p14="http://schemas.microsoft.com/office/powerpoint/2010/main" val="1158455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a:t>
            </a:r>
            <a:r>
              <a:rPr lang="zh-CN" altLang="en-US" dirty="0" smtClean="0"/>
              <a:t>需求分析</a:t>
            </a:r>
            <a:endParaRPr lang="zh-CN" altLang="en-US" dirty="0"/>
          </a:p>
        </p:txBody>
      </p:sp>
      <p:sp>
        <p:nvSpPr>
          <p:cNvPr id="3" name="内容占位符 2"/>
          <p:cNvSpPr>
            <a:spLocks noGrp="1"/>
          </p:cNvSpPr>
          <p:nvPr>
            <p:ph idx="1"/>
          </p:nvPr>
        </p:nvSpPr>
        <p:spPr/>
        <p:txBody>
          <a:bodyPr/>
          <a:lstStyle/>
          <a:p>
            <a:pPr>
              <a:lnSpc>
                <a:spcPct val="125000"/>
              </a:lnSpc>
            </a:pPr>
            <a:r>
              <a:rPr lang="zh-CN" altLang="en-US" sz="2000" dirty="0" smtClean="0"/>
              <a:t>目的</a:t>
            </a:r>
            <a:r>
              <a:rPr lang="zh-CN" altLang="en-US" sz="2000" dirty="0"/>
              <a:t>：</a:t>
            </a:r>
            <a:r>
              <a:rPr lang="zh-CN" altLang="en-US" sz="2000" b="0" dirty="0"/>
              <a:t>在美国市场销售验钞机产品</a:t>
            </a:r>
            <a:endParaRPr lang="en-US" altLang="zh-CN" sz="2000" b="0" dirty="0"/>
          </a:p>
          <a:p>
            <a:pPr>
              <a:lnSpc>
                <a:spcPct val="125000"/>
              </a:lnSpc>
            </a:pPr>
            <a:r>
              <a:rPr lang="zh-CN" altLang="en-US" sz="2000" dirty="0"/>
              <a:t>功能：</a:t>
            </a:r>
            <a:r>
              <a:rPr lang="zh-CN" altLang="en-US" sz="2000" b="0" dirty="0"/>
              <a:t>自动分辨美钞等纸币（</a:t>
            </a:r>
            <a:r>
              <a:rPr lang="zh-CN" altLang="en-US" sz="2000" b="0" i="1" dirty="0"/>
              <a:t>不包括硬币</a:t>
            </a:r>
            <a:r>
              <a:rPr lang="zh-CN" altLang="en-US" sz="2000" b="0" dirty="0" smtClean="0"/>
              <a:t>）</a:t>
            </a:r>
            <a:endParaRPr lang="en-US" altLang="zh-CN" sz="2000" b="0" dirty="0" smtClean="0"/>
          </a:p>
          <a:p>
            <a:pPr>
              <a:lnSpc>
                <a:spcPct val="125000"/>
              </a:lnSpc>
            </a:pPr>
            <a:r>
              <a:rPr lang="zh-CN" altLang="en-US" sz="2000" dirty="0"/>
              <a:t>担心风险：</a:t>
            </a:r>
            <a:r>
              <a:rPr lang="zh-CN" altLang="en-US" sz="2000" b="0" dirty="0"/>
              <a:t>美国该行业发生过专利诉讼，担心惹上专利官司。</a:t>
            </a:r>
            <a:endParaRPr lang="en-US" altLang="zh-CN" sz="2000" b="0" dirty="0"/>
          </a:p>
          <a:p>
            <a:pPr>
              <a:lnSpc>
                <a:spcPct val="125000"/>
              </a:lnSpc>
            </a:pPr>
            <a:endParaRPr lang="en-US" altLang="zh-CN" sz="2000" dirty="0"/>
          </a:p>
          <a:p>
            <a:pPr>
              <a:lnSpc>
                <a:spcPct val="125000"/>
              </a:lnSpc>
            </a:pPr>
            <a:endParaRPr lang="zh-CN" altLang="en-US" sz="2000" dirty="0"/>
          </a:p>
        </p:txBody>
      </p:sp>
      <p:pic>
        <p:nvPicPr>
          <p:cNvPr id="4" name="Picture 4"/>
          <p:cNvPicPr>
            <a:picLocks noChangeAspect="1" noChangeArrowheads="1"/>
          </p:cNvPicPr>
          <p:nvPr/>
        </p:nvPicPr>
        <p:blipFill>
          <a:blip r:embed="rId2" cstate="print"/>
          <a:srcRect/>
          <a:stretch>
            <a:fillRect/>
          </a:stretch>
        </p:blipFill>
        <p:spPr bwMode="auto">
          <a:xfrm>
            <a:off x="1907704" y="2787774"/>
            <a:ext cx="5760640" cy="1715691"/>
          </a:xfrm>
          <a:prstGeom prst="rect">
            <a:avLst/>
          </a:prstGeom>
          <a:noFill/>
          <a:ln w="9525">
            <a:noFill/>
            <a:miter lim="800000"/>
            <a:headEnd/>
            <a:tailEnd/>
          </a:ln>
        </p:spPr>
      </p:pic>
    </p:spTree>
    <p:extLst>
      <p:ext uri="{BB962C8B-B14F-4D97-AF65-F5344CB8AC3E}">
        <p14:creationId xmlns:p14="http://schemas.microsoft.com/office/powerpoint/2010/main" val="27331273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p:txBody>
          <a:bodyPr/>
          <a:lstStyle/>
          <a:p>
            <a:pPr eaLnBrk="1" hangingPunct="1"/>
            <a:r>
              <a:rPr lang="zh-CN" altLang="en-US" dirty="0" smtClean="0"/>
              <a:t>二、专利检索</a:t>
            </a:r>
          </a:p>
        </p:txBody>
      </p:sp>
      <p:sp>
        <p:nvSpPr>
          <p:cNvPr id="65539" name="内容占位符 2"/>
          <p:cNvSpPr>
            <a:spLocks noGrp="1"/>
          </p:cNvSpPr>
          <p:nvPr>
            <p:ph idx="1"/>
          </p:nvPr>
        </p:nvSpPr>
        <p:spPr>
          <a:xfrm>
            <a:off x="1115616" y="843558"/>
            <a:ext cx="7260005" cy="4464496"/>
          </a:xfrm>
        </p:spPr>
        <p:txBody>
          <a:bodyPr/>
          <a:lstStyle/>
          <a:p>
            <a:pPr eaLnBrk="1" hangingPunct="1">
              <a:lnSpc>
                <a:spcPct val="125000"/>
              </a:lnSpc>
            </a:pPr>
            <a:r>
              <a:rPr lang="zh-CN" altLang="en-US" sz="1800" dirty="0" smtClean="0"/>
              <a:t>检索策略</a:t>
            </a:r>
            <a:r>
              <a:rPr lang="en-US" altLang="zh-CN" sz="1800" b="0" dirty="0" smtClean="0"/>
              <a:t>:</a:t>
            </a:r>
            <a:r>
              <a:rPr lang="en-US" altLang="zh-CN" sz="1800" b="0" dirty="0" smtClean="0">
                <a:solidFill>
                  <a:srgbClr val="0070C0"/>
                </a:solidFill>
              </a:rPr>
              <a:t>@(</a:t>
            </a:r>
            <a:r>
              <a:rPr lang="en-US" altLang="zh-CN" sz="1800" b="0" dirty="0" err="1" smtClean="0">
                <a:solidFill>
                  <a:srgbClr val="0070C0"/>
                </a:solidFill>
              </a:rPr>
              <a:t>abstract,pclaims,title</a:t>
            </a:r>
            <a:r>
              <a:rPr lang="en-US" altLang="zh-CN" sz="1800" b="0" dirty="0" smtClean="0">
                <a:solidFill>
                  <a:srgbClr val="0070C0"/>
                </a:solidFill>
              </a:rPr>
              <a:t>) (denomination not coin) @* AND ipc_G07D @* and (</a:t>
            </a:r>
            <a:r>
              <a:rPr lang="en-US" altLang="zh-CN" sz="1800" b="0" dirty="0" err="1" smtClean="0">
                <a:solidFill>
                  <a:srgbClr val="0070C0"/>
                </a:solidFill>
              </a:rPr>
              <a:t>kind_code_a</a:t>
            </a:r>
            <a:r>
              <a:rPr lang="en-US" altLang="zh-CN" sz="1800" b="0" dirty="0" smtClean="0">
                <a:solidFill>
                  <a:srgbClr val="0070C0"/>
                </a:solidFill>
              </a:rPr>
              <a:t> or kind_code_a1 or kind_code_a2 or </a:t>
            </a:r>
            <a:r>
              <a:rPr lang="en-US" altLang="zh-CN" sz="1800" b="0" dirty="0" err="1" smtClean="0">
                <a:solidFill>
                  <a:srgbClr val="0070C0"/>
                </a:solidFill>
              </a:rPr>
              <a:t>kind_code_y</a:t>
            </a:r>
            <a:r>
              <a:rPr lang="en-US" altLang="zh-CN" sz="1800" b="0" dirty="0" smtClean="0">
                <a:solidFill>
                  <a:srgbClr val="0070C0"/>
                </a:solidFill>
              </a:rPr>
              <a:t> or </a:t>
            </a:r>
            <a:r>
              <a:rPr lang="en-US" altLang="zh-CN" sz="1800" b="0" dirty="0" err="1" smtClean="0">
                <a:solidFill>
                  <a:srgbClr val="0070C0"/>
                </a:solidFill>
              </a:rPr>
              <a:t>kind_code_u</a:t>
            </a:r>
            <a:r>
              <a:rPr lang="en-US" altLang="zh-CN" sz="1800" b="0" dirty="0" smtClean="0">
                <a:solidFill>
                  <a:srgbClr val="0070C0"/>
                </a:solidFill>
              </a:rPr>
              <a:t> or kind_code_y1 or kind_code_u1)</a:t>
            </a:r>
            <a:endParaRPr lang="en-US" altLang="zh-CN" sz="1800" b="1" dirty="0" smtClean="0">
              <a:solidFill>
                <a:srgbClr val="0070C0"/>
              </a:solidFill>
            </a:endParaRPr>
          </a:p>
          <a:p>
            <a:pPr eaLnBrk="1" hangingPunct="1">
              <a:lnSpc>
                <a:spcPct val="125000"/>
              </a:lnSpc>
            </a:pPr>
            <a:r>
              <a:rPr lang="zh-CN" sz="1800" dirty="0"/>
              <a:t>检索式注释：</a:t>
            </a:r>
            <a:r>
              <a:rPr lang="zh-CN" sz="1800" b="0" dirty="0"/>
              <a:t>关键词</a:t>
            </a:r>
            <a:r>
              <a:rPr lang="zh-CN" sz="1800" b="0" dirty="0" smtClean="0"/>
              <a:t>中出现面额（</a:t>
            </a:r>
            <a:r>
              <a:rPr lang="en-US" altLang="zh-CN" sz="1800" b="0" dirty="0" smtClean="0"/>
              <a:t>denomination</a:t>
            </a:r>
            <a:r>
              <a:rPr lang="zh-CN" sz="1800" b="0" dirty="0" smtClean="0"/>
              <a:t>）并且不包括硬币（</a:t>
            </a:r>
            <a:r>
              <a:rPr lang="en-US" altLang="zh-CN" sz="1800" b="0" dirty="0" smtClean="0"/>
              <a:t>coin</a:t>
            </a:r>
            <a:r>
              <a:rPr lang="zh-CN" sz="1800" b="0" dirty="0" smtClean="0"/>
              <a:t>），国际专利分类号是</a:t>
            </a:r>
            <a:r>
              <a:rPr lang="en-US" altLang="zh-CN" sz="1800" b="0" dirty="0" smtClean="0"/>
              <a:t>G07D</a:t>
            </a:r>
            <a:r>
              <a:rPr lang="zh-CN" altLang="en-US" sz="1800" b="0" dirty="0" smtClean="0"/>
              <a:t>（纸币、硬币的分类、校验）的专利申请</a:t>
            </a:r>
            <a:r>
              <a:rPr lang="zh-CN" sz="1800" b="0" dirty="0" smtClean="0"/>
              <a:t>。</a:t>
            </a:r>
            <a:r>
              <a:rPr lang="zh-CN" altLang="en-US" sz="1800" b="0" dirty="0" smtClean="0"/>
              <a:t>利用种类号直接去重。</a:t>
            </a:r>
            <a:endParaRPr lang="en-US" altLang="zh-CN" sz="1800" dirty="0" smtClean="0"/>
          </a:p>
          <a:p>
            <a:pPr eaLnBrk="1" hangingPunct="1">
              <a:lnSpc>
                <a:spcPct val="125000"/>
              </a:lnSpc>
            </a:pPr>
            <a:r>
              <a:rPr lang="zh-CN" altLang="en-US" sz="1800" dirty="0" smtClean="0"/>
              <a:t>检索方法：</a:t>
            </a:r>
            <a:r>
              <a:rPr lang="zh-CN" altLang="en-US" sz="1800" b="0" dirty="0" smtClean="0"/>
              <a:t>限制国别为美国申请专利，并发生过诉讼。</a:t>
            </a:r>
            <a:endParaRPr lang="en-US" altLang="zh-CN" sz="1800" b="0" dirty="0" smtClean="0"/>
          </a:p>
          <a:p>
            <a:pPr eaLnBrk="1" hangingPunct="1">
              <a:lnSpc>
                <a:spcPct val="125000"/>
              </a:lnSpc>
            </a:pPr>
            <a:r>
              <a:rPr lang="zh-CN" altLang="en-US" sz="1800" dirty="0" smtClean="0"/>
              <a:t>分析工具：</a:t>
            </a:r>
            <a:r>
              <a:rPr lang="en-US" altLang="zh-CN" sz="1800" b="0" dirty="0" err="1" smtClean="0"/>
              <a:t>Innography</a:t>
            </a:r>
            <a:endParaRPr lang="zh-CN" altLang="en-US" sz="1800" b="0" dirty="0" smtClean="0"/>
          </a:p>
        </p:txBody>
      </p:sp>
      <p:sp>
        <p:nvSpPr>
          <p:cNvPr id="65540"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C8A7EF10-A3D5-432D-97FA-06E138C5E7EE}" type="slidenum">
              <a:rPr lang="zh-CN" altLang="en-US" sz="900">
                <a:latin typeface="Calibri" pitchFamily="34" charset="0"/>
              </a:rPr>
              <a:pPr algn="r"/>
              <a:t>56</a:t>
            </a:fld>
            <a:endParaRPr lang="en-US" altLang="zh-CN" sz="900">
              <a:latin typeface="Calibri" pitchFamily="34" charset="0"/>
            </a:endParaRPr>
          </a:p>
        </p:txBody>
      </p:sp>
    </p:spTree>
    <p:extLst>
      <p:ext uri="{BB962C8B-B14F-4D97-AF65-F5344CB8AC3E}">
        <p14:creationId xmlns:p14="http://schemas.microsoft.com/office/powerpoint/2010/main" val="98631902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美国验钞机涉案专利检索</a:t>
            </a:r>
          </a:p>
        </p:txBody>
      </p:sp>
      <p:sp>
        <p:nvSpPr>
          <p:cNvPr id="4" name="内容占位符 9"/>
          <p:cNvSpPr>
            <a:spLocks noGrp="1"/>
          </p:cNvSpPr>
          <p:nvPr>
            <p:ph idx="1"/>
          </p:nvPr>
        </p:nvSpPr>
        <p:spPr>
          <a:xfrm>
            <a:off x="618585" y="885166"/>
            <a:ext cx="8229600" cy="3600400"/>
          </a:xfrm>
        </p:spPr>
        <p:txBody>
          <a:bodyPr/>
          <a:lstStyle/>
          <a:p>
            <a:endParaRPr lang="zh-CN" altLang="en-US"/>
          </a:p>
        </p:txBody>
      </p:sp>
      <p:pic>
        <p:nvPicPr>
          <p:cNvPr id="5" name="Picture 2"/>
          <p:cNvPicPr>
            <a:picLocks noChangeAspect="1" noChangeArrowheads="1"/>
          </p:cNvPicPr>
          <p:nvPr/>
        </p:nvPicPr>
        <p:blipFill>
          <a:blip r:embed="rId2" cstate="print"/>
          <a:srcRect/>
          <a:stretch>
            <a:fillRect/>
          </a:stretch>
        </p:blipFill>
        <p:spPr bwMode="auto">
          <a:xfrm>
            <a:off x="364554" y="843558"/>
            <a:ext cx="8743950" cy="36576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TextBox 6"/>
          <p:cNvSpPr txBox="1"/>
          <p:nvPr/>
        </p:nvSpPr>
        <p:spPr>
          <a:xfrm>
            <a:off x="1507562" y="2772384"/>
            <a:ext cx="2182323" cy="369332"/>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筛选涉案专利</a:t>
            </a:r>
            <a:endParaRPr lang="zh-CN" altLang="en-US" dirty="0"/>
          </a:p>
        </p:txBody>
      </p:sp>
      <p:sp>
        <p:nvSpPr>
          <p:cNvPr id="7" name="TextBox 7"/>
          <p:cNvSpPr txBox="1"/>
          <p:nvPr/>
        </p:nvSpPr>
        <p:spPr>
          <a:xfrm>
            <a:off x="1507562" y="3308169"/>
            <a:ext cx="2049587" cy="369332"/>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选定美国地区</a:t>
            </a:r>
            <a:endParaRPr lang="zh-CN" altLang="en-US" dirty="0"/>
          </a:p>
        </p:txBody>
      </p:sp>
      <p:sp>
        <p:nvSpPr>
          <p:cNvPr id="8" name="TextBox 8"/>
          <p:cNvSpPr txBox="1"/>
          <p:nvPr/>
        </p:nvSpPr>
        <p:spPr>
          <a:xfrm>
            <a:off x="4936586" y="843558"/>
            <a:ext cx="2233918" cy="369332"/>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涉案专利数量</a:t>
            </a:r>
            <a:endParaRPr lang="zh-CN" altLang="en-US" dirty="0"/>
          </a:p>
        </p:txBody>
      </p:sp>
      <p:pic>
        <p:nvPicPr>
          <p:cNvPr id="9" name="Picture 3"/>
          <p:cNvPicPr>
            <a:picLocks noChangeAspect="1" noChangeArrowheads="1"/>
          </p:cNvPicPr>
          <p:nvPr/>
        </p:nvPicPr>
        <p:blipFill>
          <a:blip r:embed="rId3" cstate="print"/>
          <a:srcRect/>
          <a:stretch>
            <a:fillRect/>
          </a:stretch>
        </p:blipFill>
        <p:spPr bwMode="auto">
          <a:xfrm>
            <a:off x="3722141" y="1754392"/>
            <a:ext cx="4991435" cy="267176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0" name="TextBox 10"/>
          <p:cNvSpPr txBox="1"/>
          <p:nvPr/>
        </p:nvSpPr>
        <p:spPr>
          <a:xfrm>
            <a:off x="6508222" y="2879541"/>
            <a:ext cx="2019134" cy="369332"/>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涉案专利权人</a:t>
            </a:r>
            <a:endParaRPr lang="zh-CN" altLang="en-US" dirty="0"/>
          </a:p>
        </p:txBody>
      </p:sp>
    </p:spTree>
    <p:extLst>
      <p:ext uri="{BB962C8B-B14F-4D97-AF65-F5344CB8AC3E}">
        <p14:creationId xmlns:p14="http://schemas.microsoft.com/office/powerpoint/2010/main" val="31449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5"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txBox="1">
            <a:spLocks/>
          </p:cNvSpPr>
          <p:nvPr/>
        </p:nvSpPr>
        <p:spPr bwMode="auto">
          <a:xfrm>
            <a:off x="1043608" y="160735"/>
            <a:ext cx="7803530" cy="682823"/>
          </a:xfrm>
          <a:prstGeom prst="rect">
            <a:avLst/>
          </a:prstGeom>
          <a:noFill/>
          <a:ln w="9525">
            <a:noFill/>
            <a:miter lim="800000"/>
            <a:headEnd/>
            <a:tailEnd/>
          </a:ln>
        </p:spPr>
        <p:txBody>
          <a:bodyPr anchor="ctr"/>
          <a:lstStyle/>
          <a:p>
            <a:pPr fontAlgn="base">
              <a:spcBef>
                <a:spcPct val="0"/>
              </a:spcBef>
              <a:spcAft>
                <a:spcPct val="0"/>
              </a:spcAft>
            </a:pPr>
            <a:r>
              <a:rPr lang="zh-CN" altLang="en-US" sz="2800" b="1" dirty="0">
                <a:solidFill>
                  <a:schemeClr val="accent5">
                    <a:lumMod val="50000"/>
                  </a:schemeClr>
                </a:solidFill>
                <a:latin typeface="微软雅黑" pitchFamily="34" charset="-122"/>
                <a:ea typeface="微软雅黑" pitchFamily="34" charset="-122"/>
                <a:cs typeface="+mj-cs"/>
              </a:rPr>
              <a:t>三、检索结果判读</a:t>
            </a:r>
          </a:p>
        </p:txBody>
      </p:sp>
      <p:sp>
        <p:nvSpPr>
          <p:cNvPr id="58371" name="内容占位符 2"/>
          <p:cNvSpPr txBox="1">
            <a:spLocks/>
          </p:cNvSpPr>
          <p:nvPr/>
        </p:nvSpPr>
        <p:spPr bwMode="auto">
          <a:xfrm>
            <a:off x="1043608" y="915566"/>
            <a:ext cx="7418214" cy="3569989"/>
          </a:xfrm>
          <a:prstGeom prst="rect">
            <a:avLst/>
          </a:prstGeom>
          <a:noFill/>
          <a:ln w="9525">
            <a:noFill/>
            <a:miter lim="800000"/>
            <a:headEnd/>
            <a:tailEnd/>
          </a:ln>
        </p:spPr>
        <p:txBody>
          <a:bodyPr/>
          <a:lstStyle/>
          <a:p>
            <a:pPr marL="342900" indent="-342900" defTabSz="0" eaLnBrk="1" hangingPunct="1">
              <a:lnSpc>
                <a:spcPct val="125000"/>
              </a:lnSpc>
              <a:spcBef>
                <a:spcPct val="20000"/>
              </a:spcBef>
              <a:buClr>
                <a:srgbClr val="F79646"/>
              </a:buClr>
              <a:buFont typeface="Wingdings" panose="05000000000000000000" pitchFamily="2" charset="2"/>
              <a:buChar char="n"/>
            </a:pPr>
            <a:r>
              <a:rPr lang="zh-CN" altLang="en-US" dirty="0" smtClean="0">
                <a:solidFill>
                  <a:srgbClr val="002060"/>
                </a:solidFill>
                <a:latin typeface="微软雅黑" panose="020B0503020204020204" pitchFamily="34" charset="-122"/>
                <a:ea typeface="微软雅黑" panose="020B0503020204020204" pitchFamily="34" charset="-122"/>
                <a:sym typeface="Franklin Gothic Book" charset="0"/>
              </a:rPr>
              <a:t>结合商业信息，快速发现，发生巨额专利赔偿的主要是美国</a:t>
            </a:r>
            <a:r>
              <a:rPr lang="en-US" altLang="zh-CN" dirty="0" smtClean="0">
                <a:latin typeface="微软雅黑" panose="020B0503020204020204" pitchFamily="34" charset="-122"/>
                <a:ea typeface="微软雅黑" panose="020B0503020204020204" pitchFamily="34" charset="-122"/>
              </a:rPr>
              <a:t>Cummins Allison </a:t>
            </a:r>
            <a:r>
              <a:rPr lang="en-US" altLang="zh-CN" dirty="0" err="1" smtClean="0">
                <a:latin typeface="微软雅黑" panose="020B0503020204020204" pitchFamily="34" charset="-122"/>
                <a:ea typeface="微软雅黑" panose="020B0503020204020204" pitchFamily="34" charset="-122"/>
              </a:rPr>
              <a:t>Gorp</a:t>
            </a:r>
            <a:r>
              <a:rPr lang="zh-CN" altLang="en-US" dirty="0" smtClean="0">
                <a:solidFill>
                  <a:srgbClr val="002060"/>
                </a:solidFill>
                <a:latin typeface="微软雅黑" panose="020B0503020204020204" pitchFamily="34" charset="-122"/>
                <a:ea typeface="微软雅黑" panose="020B0503020204020204" pitchFamily="34" charset="-122"/>
                <a:sym typeface="Franklin Gothic Book" charset="0"/>
              </a:rPr>
              <a:t>公司于</a:t>
            </a:r>
            <a:r>
              <a:rPr lang="en-US" altLang="zh-CN" dirty="0" smtClean="0">
                <a:solidFill>
                  <a:srgbClr val="002060"/>
                </a:solidFill>
                <a:latin typeface="微软雅黑" panose="020B0503020204020204" pitchFamily="34" charset="-122"/>
                <a:ea typeface="微软雅黑" panose="020B0503020204020204" pitchFamily="34" charset="-122"/>
                <a:sym typeface="Franklin Gothic Book" charset="0"/>
              </a:rPr>
              <a:t>2004—2007</a:t>
            </a:r>
            <a:r>
              <a:rPr lang="zh-CN" altLang="en-US" dirty="0" smtClean="0">
                <a:solidFill>
                  <a:srgbClr val="002060"/>
                </a:solidFill>
                <a:latin typeface="微软雅黑" panose="020B0503020204020204" pitchFamily="34" charset="-122"/>
                <a:ea typeface="微软雅黑" panose="020B0503020204020204" pitchFamily="34" charset="-122"/>
                <a:sym typeface="Franklin Gothic Book" charset="0"/>
              </a:rPr>
              <a:t>年间分别起诉日本</a:t>
            </a:r>
            <a:r>
              <a:rPr lang="en-US" altLang="zh-CN" dirty="0" smtClean="0">
                <a:latin typeface="微软雅黑" panose="020B0503020204020204" pitchFamily="34" charset="-122"/>
                <a:ea typeface="微软雅黑" panose="020B0503020204020204" pitchFamily="34" charset="-122"/>
                <a:sym typeface="Franklin Gothic Book" charset="0"/>
              </a:rPr>
              <a:t>Glory</a:t>
            </a:r>
            <a:r>
              <a:rPr lang="zh-CN" altLang="en-US" dirty="0" smtClean="0">
                <a:solidFill>
                  <a:srgbClr val="002060"/>
                </a:solidFill>
                <a:latin typeface="微软雅黑" panose="020B0503020204020204" pitchFamily="34" charset="-122"/>
                <a:ea typeface="微软雅黑" panose="020B0503020204020204" pitchFamily="34" charset="-122"/>
                <a:sym typeface="Franklin Gothic Book" charset="0"/>
              </a:rPr>
              <a:t>和韩国</a:t>
            </a:r>
            <a:r>
              <a:rPr lang="en-US" altLang="zh-CN" dirty="0" err="1" smtClean="0">
                <a:latin typeface="微软雅黑" panose="020B0503020204020204" pitchFamily="34" charset="-122"/>
                <a:ea typeface="微软雅黑" panose="020B0503020204020204" pitchFamily="34" charset="-122"/>
                <a:sym typeface="Franklin Gothic Book" charset="0"/>
              </a:rPr>
              <a:t>Shinwoo</a:t>
            </a:r>
            <a:r>
              <a:rPr lang="zh-CN" altLang="en-US" dirty="0" smtClean="0">
                <a:latin typeface="微软雅黑" panose="020B0503020204020204" pitchFamily="34" charset="-122"/>
                <a:ea typeface="微软雅黑" panose="020B0503020204020204" pitchFamily="34" charset="-122"/>
                <a:sym typeface="Franklin Gothic Book" charset="0"/>
              </a:rPr>
              <a:t>公</a:t>
            </a:r>
            <a:r>
              <a:rPr lang="zh-CN" altLang="en-US" dirty="0" smtClean="0">
                <a:solidFill>
                  <a:srgbClr val="002060"/>
                </a:solidFill>
                <a:latin typeface="微软雅黑" panose="020B0503020204020204" pitchFamily="34" charset="-122"/>
                <a:ea typeface="微软雅黑" panose="020B0503020204020204" pitchFamily="34" charset="-122"/>
                <a:sym typeface="Franklin Gothic Book" charset="0"/>
              </a:rPr>
              <a:t>司。</a:t>
            </a:r>
            <a:r>
              <a:rPr lang="en-US" altLang="zh-CN" dirty="0" smtClean="0">
                <a:latin typeface="微软雅黑" panose="020B0503020204020204" pitchFamily="34" charset="-122"/>
                <a:ea typeface="微软雅黑" panose="020B0503020204020204" pitchFamily="34" charset="-122"/>
              </a:rPr>
              <a:t>Cummins</a:t>
            </a:r>
            <a:r>
              <a:rPr lang="zh-CN" altLang="en-US" dirty="0" smtClean="0">
                <a:latin typeface="微软雅黑" panose="020B0503020204020204" pitchFamily="34" charset="-122"/>
                <a:ea typeface="微软雅黑" panose="020B0503020204020204" pitchFamily="34" charset="-122"/>
              </a:rPr>
              <a:t>在这两起专利侵权诉讼中全面胜诉的核心专利是一篇授权专利</a:t>
            </a:r>
            <a:r>
              <a:rPr lang="en-US" altLang="en-US" dirty="0" smtClean="0">
                <a:latin typeface="微软雅黑" pitchFamily="34" charset="-122"/>
                <a:ea typeface="微软雅黑" pitchFamily="34" charset="-122"/>
              </a:rPr>
              <a:t>US6459806B1 </a:t>
            </a:r>
            <a:r>
              <a:rPr lang="zh-CN" altLang="en-US" dirty="0" smtClean="0">
                <a:latin typeface="微软雅黑" panose="020B0503020204020204" pitchFamily="34" charset="-122"/>
                <a:ea typeface="微软雅黑" panose="020B0503020204020204" pitchFamily="34" charset="-122"/>
              </a:rPr>
              <a:t>。</a:t>
            </a:r>
            <a:endParaRPr lang="en-US" altLang="zh-CN" dirty="0" smtClean="0">
              <a:solidFill>
                <a:srgbClr val="002060"/>
              </a:solidFill>
              <a:latin typeface="微软雅黑" panose="020B0503020204020204" pitchFamily="34" charset="-122"/>
              <a:ea typeface="微软雅黑" panose="020B0503020204020204" pitchFamily="34" charset="-122"/>
              <a:sym typeface="Franklin Gothic Book" charset="0"/>
            </a:endParaRPr>
          </a:p>
          <a:p>
            <a:pPr marL="342900" indent="-342900" defTabSz="0" eaLnBrk="1" hangingPunct="1">
              <a:lnSpc>
                <a:spcPct val="125000"/>
              </a:lnSpc>
              <a:spcBef>
                <a:spcPct val="20000"/>
              </a:spcBef>
              <a:buClr>
                <a:srgbClr val="F79646"/>
              </a:buClr>
              <a:buFont typeface="Wingdings" panose="05000000000000000000" pitchFamily="2" charset="2"/>
              <a:buChar char="n"/>
            </a:pPr>
            <a:r>
              <a:rPr lang="en-US" altLang="zh-CN" dirty="0" smtClean="0">
                <a:latin typeface="微软雅黑" panose="020B0503020204020204" pitchFamily="34" charset="-122"/>
                <a:ea typeface="微软雅黑" panose="020B0503020204020204" pitchFamily="34" charset="-122"/>
              </a:rPr>
              <a:t>Cummins</a:t>
            </a:r>
            <a:r>
              <a:rPr lang="zh-CN" altLang="en-US" dirty="0" smtClean="0">
                <a:latin typeface="微软雅黑" panose="020B0503020204020204" pitchFamily="34" charset="-122"/>
                <a:ea typeface="微软雅黑" panose="020B0503020204020204" pitchFamily="34" charset="-122"/>
              </a:rPr>
              <a:t>和</a:t>
            </a:r>
            <a:r>
              <a:rPr lang="en-US" altLang="zh-CN" dirty="0" smtClean="0">
                <a:latin typeface="微软雅黑" panose="020B0503020204020204" pitchFamily="34" charset="-122"/>
                <a:ea typeface="微软雅黑" panose="020B0503020204020204" pitchFamily="34" charset="-122"/>
              </a:rPr>
              <a:t>Glory</a:t>
            </a:r>
            <a:r>
              <a:rPr lang="zh-CN" altLang="en-US" dirty="0" smtClean="0">
                <a:latin typeface="微软雅黑" panose="020B0503020204020204" pitchFamily="34" charset="-122"/>
                <a:ea typeface="微软雅黑" panose="020B0503020204020204" pitchFamily="34" charset="-122"/>
              </a:rPr>
              <a:t>在德克萨斯州立地方法院的专利侵权诉讼共涉及</a:t>
            </a:r>
            <a:r>
              <a:rPr lang="en-US" altLang="zh-CN" dirty="0" smtClean="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篇专利，最终</a:t>
            </a:r>
            <a:r>
              <a:rPr lang="en-US" altLang="zh-CN" dirty="0" smtClean="0">
                <a:latin typeface="微软雅黑" panose="020B0503020204020204" pitchFamily="34" charset="-122"/>
                <a:ea typeface="微软雅黑" panose="020B0503020204020204" pitchFamily="34" charset="-122"/>
              </a:rPr>
              <a:t>Glory</a:t>
            </a:r>
            <a:r>
              <a:rPr lang="zh-CN" altLang="en-US" dirty="0" smtClean="0">
                <a:latin typeface="微软雅黑" panose="020B0503020204020204" pitchFamily="34" charset="-122"/>
                <a:ea typeface="微软雅黑" panose="020B0503020204020204" pitchFamily="34" charset="-122"/>
              </a:rPr>
              <a:t>侵权成立，被判需要支付</a:t>
            </a:r>
            <a:r>
              <a:rPr lang="en-US" altLang="zh-CN" b="1" dirty="0" smtClean="0">
                <a:latin typeface="微软雅黑" panose="020B0503020204020204" pitchFamily="34" charset="-122"/>
                <a:ea typeface="微软雅黑" panose="020B0503020204020204" pitchFamily="34" charset="-122"/>
              </a:rPr>
              <a:t>23.6</a:t>
            </a:r>
            <a:r>
              <a:rPr lang="zh-CN" altLang="en-US" b="1" dirty="0" smtClean="0">
                <a:latin typeface="微软雅黑" panose="020B0503020204020204" pitchFamily="34" charset="-122"/>
                <a:ea typeface="微软雅黑" panose="020B0503020204020204" pitchFamily="34" charset="-122"/>
              </a:rPr>
              <a:t>亿日元</a:t>
            </a:r>
            <a:r>
              <a:rPr lang="zh-CN" altLang="en-US" dirty="0" smtClean="0">
                <a:latin typeface="微软雅黑" panose="020B0503020204020204" pitchFamily="34" charset="-122"/>
                <a:ea typeface="微软雅黑" panose="020B0503020204020204" pitchFamily="34" charset="-122"/>
              </a:rPr>
              <a:t>的和解金；</a:t>
            </a:r>
            <a:endParaRPr lang="en-US" altLang="zh-CN" dirty="0" smtClean="0">
              <a:latin typeface="微软雅黑" panose="020B0503020204020204" pitchFamily="34" charset="-122"/>
              <a:ea typeface="微软雅黑" panose="020B0503020204020204" pitchFamily="34" charset="-122"/>
            </a:endParaRPr>
          </a:p>
          <a:p>
            <a:pPr marL="342900" indent="-342900" defTabSz="0" eaLnBrk="1" hangingPunct="1">
              <a:lnSpc>
                <a:spcPct val="125000"/>
              </a:lnSpc>
              <a:spcBef>
                <a:spcPct val="20000"/>
              </a:spcBef>
              <a:buClr>
                <a:srgbClr val="F79646"/>
              </a:buClr>
              <a:buFont typeface="Wingdings" panose="05000000000000000000" pitchFamily="2" charset="2"/>
              <a:buChar char="n"/>
            </a:pPr>
            <a:r>
              <a:rPr lang="en-US" altLang="zh-CN" dirty="0" smtClean="0">
                <a:latin typeface="微软雅黑" panose="020B0503020204020204" pitchFamily="34" charset="-122"/>
                <a:ea typeface="微软雅黑" panose="020B0503020204020204" pitchFamily="34" charset="-122"/>
              </a:rPr>
              <a:t>Cummins</a:t>
            </a:r>
            <a:r>
              <a:rPr lang="zh-CN" altLang="en-US" dirty="0" smtClean="0">
                <a:latin typeface="微软雅黑" panose="020B0503020204020204" pitchFamily="34" charset="-122"/>
                <a:ea typeface="微软雅黑" panose="020B0503020204020204" pitchFamily="34" charset="-122"/>
              </a:rPr>
              <a:t>和</a:t>
            </a:r>
            <a:r>
              <a:rPr lang="en-US" altLang="zh-CN" dirty="0" err="1" smtClean="0">
                <a:latin typeface="微软雅黑" panose="020B0503020204020204" pitchFamily="34" charset="-122"/>
                <a:ea typeface="微软雅黑" panose="020B0503020204020204" pitchFamily="34" charset="-122"/>
              </a:rPr>
              <a:t>Shinwoo</a:t>
            </a:r>
            <a:r>
              <a:rPr lang="zh-CN" altLang="en-US" dirty="0" smtClean="0">
                <a:latin typeface="微软雅黑" panose="020B0503020204020204" pitchFamily="34" charset="-122"/>
                <a:ea typeface="微软雅黑" panose="020B0503020204020204" pitchFamily="34" charset="-122"/>
              </a:rPr>
              <a:t>之间的诉讼，也判决</a:t>
            </a:r>
            <a:r>
              <a:rPr lang="en-US" altLang="zh-CN" dirty="0" smtClean="0">
                <a:latin typeface="微软雅黑" panose="020B0503020204020204" pitchFamily="34" charset="-122"/>
                <a:ea typeface="微软雅黑" panose="020B0503020204020204" pitchFamily="34" charset="-122"/>
              </a:rPr>
              <a:t>Cummins</a:t>
            </a:r>
            <a:r>
              <a:rPr lang="zh-CN" altLang="en-US" dirty="0" smtClean="0">
                <a:latin typeface="微软雅黑" panose="020B0503020204020204" pitchFamily="34" charset="-122"/>
                <a:ea typeface="微软雅黑" panose="020B0503020204020204" pitchFamily="34" charset="-122"/>
              </a:rPr>
              <a:t>胜诉，</a:t>
            </a:r>
            <a:r>
              <a:rPr lang="en-US" altLang="zh-CN" dirty="0" err="1" smtClean="0">
                <a:latin typeface="微软雅黑" panose="020B0503020204020204" pitchFamily="34" charset="-122"/>
                <a:ea typeface="微软雅黑" panose="020B0503020204020204" pitchFamily="34" charset="-122"/>
              </a:rPr>
              <a:t>Shinwoo</a:t>
            </a:r>
            <a:r>
              <a:rPr lang="zh-CN" altLang="en-US" dirty="0" smtClean="0">
                <a:latin typeface="微软雅黑" panose="020B0503020204020204" pitchFamily="34" charset="-122"/>
                <a:ea typeface="微软雅黑" panose="020B0503020204020204" pitchFamily="34" charset="-122"/>
              </a:rPr>
              <a:t>对侵权行为做出</a:t>
            </a:r>
            <a:r>
              <a:rPr lang="zh-CN" altLang="en-US" b="1" dirty="0" smtClean="0">
                <a:latin typeface="微软雅黑" panose="020B0503020204020204" pitchFamily="34" charset="-122"/>
                <a:ea typeface="微软雅黑" panose="020B0503020204020204" pitchFamily="34" charset="-122"/>
              </a:rPr>
              <a:t>永久性禁令</a:t>
            </a:r>
            <a:r>
              <a:rPr lang="zh-CN" altLang="en-US" dirty="0" smtClean="0">
                <a:latin typeface="微软雅黑" panose="020B0503020204020204" pitchFamily="34" charset="-122"/>
                <a:ea typeface="微软雅黑" panose="020B0503020204020204" pitchFamily="34" charset="-122"/>
              </a:rPr>
              <a:t>，并对</a:t>
            </a:r>
            <a:r>
              <a:rPr lang="en-US" altLang="zh-CN" dirty="0" smtClean="0">
                <a:latin typeface="微软雅黑" panose="020B0503020204020204" pitchFamily="34" charset="-122"/>
                <a:ea typeface="微软雅黑" panose="020B0503020204020204" pitchFamily="34" charset="-122"/>
              </a:rPr>
              <a:t>Cummins</a:t>
            </a:r>
            <a:r>
              <a:rPr lang="zh-CN" altLang="en-US" dirty="0" smtClean="0">
                <a:latin typeface="微软雅黑" panose="020B0503020204020204" pitchFamily="34" charset="-122"/>
                <a:ea typeface="微软雅黑" panose="020B0503020204020204" pitchFamily="34" charset="-122"/>
              </a:rPr>
              <a:t>执行</a:t>
            </a:r>
            <a:r>
              <a:rPr lang="zh-CN" altLang="en-US" b="1" dirty="0" smtClean="0">
                <a:latin typeface="微软雅黑" panose="020B0503020204020204" pitchFamily="34" charset="-122"/>
                <a:ea typeface="微软雅黑" panose="020B0503020204020204" pitchFamily="34" charset="-122"/>
              </a:rPr>
              <a:t>扩大损失的</a:t>
            </a:r>
            <a:r>
              <a:rPr lang="en-US" altLang="zh-CN" b="1" dirty="0" smtClean="0">
                <a:latin typeface="微软雅黑" panose="020B0503020204020204" pitchFamily="34" charset="-122"/>
                <a:ea typeface="微软雅黑" panose="020B0503020204020204" pitchFamily="34" charset="-122"/>
              </a:rPr>
              <a:t>3</a:t>
            </a:r>
            <a:r>
              <a:rPr lang="zh-CN" altLang="en-US" b="1" dirty="0" smtClean="0">
                <a:latin typeface="微软雅黑" panose="020B0503020204020204" pitchFamily="34" charset="-122"/>
                <a:ea typeface="微软雅黑" panose="020B0503020204020204" pitchFamily="34" charset="-122"/>
              </a:rPr>
              <a:t>倍赔偿</a:t>
            </a:r>
            <a:r>
              <a:rPr lang="zh-CN" altLang="en-US" dirty="0" smtClean="0">
                <a:latin typeface="微软雅黑" panose="020B0503020204020204" pitchFamily="34" charset="-122"/>
                <a:ea typeface="微软雅黑" panose="020B0503020204020204" pitchFamily="34" charset="-122"/>
              </a:rPr>
              <a:t>的严厉惩罚。</a:t>
            </a:r>
            <a:r>
              <a:rPr lang="zh-CN" altLang="en-US" dirty="0" smtClean="0">
                <a:solidFill>
                  <a:srgbClr val="FF0000"/>
                </a:solidFill>
                <a:latin typeface="微软雅黑" pitchFamily="34" charset="-122"/>
                <a:ea typeface="微软雅黑" panose="020B0503020204020204" pitchFamily="34" charset="-122"/>
              </a:rPr>
              <a:t> </a:t>
            </a:r>
            <a:endParaRPr lang="en-US" altLang="zh-CN" dirty="0">
              <a:solidFill>
                <a:srgbClr val="FF0000"/>
              </a:solidFill>
              <a:latin typeface="微软雅黑" pitchFamily="34" charset="-122"/>
              <a:ea typeface="微软雅黑" panose="020B0503020204020204" pitchFamily="34" charset="-122"/>
            </a:endParaRPr>
          </a:p>
          <a:p>
            <a:pPr marL="342900" indent="-342900" algn="ctr">
              <a:lnSpc>
                <a:spcPct val="125000"/>
              </a:lnSpc>
              <a:spcBef>
                <a:spcPct val="20000"/>
              </a:spcBef>
            </a:pPr>
            <a:endParaRPr lang="en-US" altLang="zh-CN" sz="2400" dirty="0">
              <a:solidFill>
                <a:srgbClr val="C00000"/>
              </a:solidFill>
              <a:latin typeface="微软雅黑" pitchFamily="34" charset="-122"/>
              <a:ea typeface="微软雅黑" panose="020B0503020204020204" pitchFamily="34" charset="-122"/>
            </a:endParaRPr>
          </a:p>
          <a:p>
            <a:pPr marL="342900" indent="-342900" algn="ctr">
              <a:lnSpc>
                <a:spcPct val="125000"/>
              </a:lnSpc>
              <a:spcBef>
                <a:spcPct val="20000"/>
              </a:spcBef>
            </a:pPr>
            <a:endParaRPr lang="en-US" altLang="zh-CN" sz="2400" dirty="0">
              <a:solidFill>
                <a:srgbClr val="262626"/>
              </a:solidFill>
              <a:latin typeface="微软雅黑" pitchFamily="34" charset="-122"/>
              <a:ea typeface="微软雅黑" panose="020B0503020204020204" pitchFamily="34" charset="-122"/>
            </a:endParaRPr>
          </a:p>
          <a:p>
            <a:pPr marL="342900" indent="-342900" algn="ctr">
              <a:lnSpc>
                <a:spcPct val="125000"/>
              </a:lnSpc>
              <a:spcBef>
                <a:spcPct val="20000"/>
              </a:spcBef>
            </a:pPr>
            <a:endParaRPr lang="zh-CN" altLang="en-US" sz="2400" dirty="0">
              <a:solidFill>
                <a:srgbClr val="262626"/>
              </a:solidFill>
              <a:latin typeface="微软雅黑" pitchFamily="34" charset="-122"/>
              <a:ea typeface="微软雅黑" panose="020B0503020204020204" pitchFamily="34" charset="-122"/>
            </a:endParaRPr>
          </a:p>
        </p:txBody>
      </p:sp>
    </p:spTree>
    <p:extLst>
      <p:ext uri="{BB962C8B-B14F-4D97-AF65-F5344CB8AC3E}">
        <p14:creationId xmlns:p14="http://schemas.microsoft.com/office/powerpoint/2010/main" val="2357754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p:txBody>
          <a:bodyPr/>
          <a:lstStyle/>
          <a:p>
            <a:pPr eaLnBrk="1" hangingPunct="1"/>
            <a:r>
              <a:rPr lang="zh-CN" altLang="en-US" dirty="0"/>
              <a:t>四、竞争者分析</a:t>
            </a:r>
          </a:p>
        </p:txBody>
      </p:sp>
      <p:sp>
        <p:nvSpPr>
          <p:cNvPr id="8" name="内容占位符 7"/>
          <p:cNvSpPr>
            <a:spLocks noGrp="1"/>
          </p:cNvSpPr>
          <p:nvPr>
            <p:ph idx="1"/>
          </p:nvPr>
        </p:nvSpPr>
        <p:spPr>
          <a:xfrm>
            <a:off x="1303040" y="843558"/>
            <a:ext cx="7653536" cy="3394472"/>
          </a:xfrm>
        </p:spPr>
        <p:txBody>
          <a:bodyPr/>
          <a:lstStyle/>
          <a:p>
            <a:r>
              <a:rPr lang="zh-CN" altLang="en-US" sz="2000" dirty="0" smtClean="0"/>
              <a:t>该领域主要专利权人</a:t>
            </a:r>
            <a:endParaRPr lang="zh-CN" altLang="en-US" sz="2000" dirty="0"/>
          </a:p>
        </p:txBody>
      </p:sp>
      <p:sp>
        <p:nvSpPr>
          <p:cNvPr id="66563"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0BB636FE-5032-43E5-9E9D-BD37CE29778C}" type="slidenum">
              <a:rPr lang="zh-CN" altLang="en-US" sz="900">
                <a:latin typeface="Calibri" pitchFamily="34" charset="0"/>
              </a:rPr>
              <a:pPr algn="r"/>
              <a:t>59</a:t>
            </a:fld>
            <a:endParaRPr lang="en-US" altLang="zh-CN" sz="900">
              <a:latin typeface="Calibri" pitchFamily="34" charset="0"/>
            </a:endParaRPr>
          </a:p>
        </p:txBody>
      </p:sp>
      <p:pic>
        <p:nvPicPr>
          <p:cNvPr id="66564" name="Picture 2"/>
          <p:cNvPicPr>
            <a:picLocks noChangeAspect="1" noChangeArrowheads="1"/>
          </p:cNvPicPr>
          <p:nvPr/>
        </p:nvPicPr>
        <p:blipFill>
          <a:blip r:embed="rId3" cstate="print"/>
          <a:srcRect/>
          <a:stretch>
            <a:fillRect/>
          </a:stretch>
        </p:blipFill>
        <p:spPr bwMode="auto">
          <a:xfrm>
            <a:off x="1115616" y="1275606"/>
            <a:ext cx="8028385" cy="3808810"/>
          </a:xfrm>
          <a:prstGeom prst="rect">
            <a:avLst/>
          </a:prstGeom>
          <a:noFill/>
          <a:ln w="9525">
            <a:noFill/>
            <a:miter lim="800000"/>
            <a:headEnd/>
            <a:tailEnd/>
          </a:ln>
        </p:spPr>
      </p:pic>
      <p:grpSp>
        <p:nvGrpSpPr>
          <p:cNvPr id="2" name="组合 7"/>
          <p:cNvGrpSpPr>
            <a:grpSpLocks/>
          </p:cNvGrpSpPr>
          <p:nvPr/>
        </p:nvGrpSpPr>
        <p:grpSpPr bwMode="auto">
          <a:xfrm>
            <a:off x="3813486" y="1563638"/>
            <a:ext cx="2578408" cy="1264787"/>
            <a:chOff x="3607208" y="1428736"/>
            <a:chExt cx="2578964" cy="1687070"/>
          </a:xfrm>
        </p:grpSpPr>
        <p:sp>
          <p:nvSpPr>
            <p:cNvPr id="6" name="左右箭头 5"/>
            <p:cNvSpPr/>
            <p:nvPr/>
          </p:nvSpPr>
          <p:spPr>
            <a:xfrm rot="19139874">
              <a:off x="5163243" y="2647302"/>
              <a:ext cx="1022929" cy="46850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p>
          </p:txBody>
        </p:sp>
        <p:sp>
          <p:nvSpPr>
            <p:cNvPr id="7" name="圆角矩形 6"/>
            <p:cNvSpPr/>
            <p:nvPr/>
          </p:nvSpPr>
          <p:spPr>
            <a:xfrm>
              <a:off x="3607208" y="1428736"/>
              <a:ext cx="1566260" cy="1452817"/>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a:latin typeface="楷体_GB2312" pitchFamily="49" charset="-122"/>
                  <a:ea typeface="楷体_GB2312" pitchFamily="49" charset="-122"/>
                </a:rPr>
                <a:t>专利质量和市场性都领先于</a:t>
              </a:r>
              <a:r>
                <a:rPr lang="en-US" altLang="zh-CN" sz="2000" dirty="0">
                  <a:latin typeface="楷体_GB2312" pitchFamily="49" charset="-122"/>
                  <a:ea typeface="楷体_GB2312" pitchFamily="49" charset="-122"/>
                </a:rPr>
                <a:t>Glory</a:t>
              </a:r>
              <a:endParaRPr lang="zh-CN" altLang="en-US" sz="2000" dirty="0">
                <a:latin typeface="楷体_GB2312" pitchFamily="49" charset="-122"/>
                <a:ea typeface="楷体_GB2312" pitchFamily="49" charset="-122"/>
              </a:endParaRPr>
            </a:p>
          </p:txBody>
        </p:sp>
      </p:grpSp>
    </p:spTree>
    <p:extLst>
      <p:ext uri="{BB962C8B-B14F-4D97-AF65-F5344CB8AC3E}">
        <p14:creationId xmlns:p14="http://schemas.microsoft.com/office/powerpoint/2010/main" val="426096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
            <a:ext cx="9161858" cy="5153545"/>
          </a:xfrm>
          <a:prstGeom prst="rect">
            <a:avLst/>
          </a:prstGeom>
          <a:ln>
            <a:solidFill>
              <a:srgbClr val="266682"/>
            </a:solidFill>
          </a:ln>
        </p:spPr>
      </p:pic>
      <p:grpSp>
        <p:nvGrpSpPr>
          <p:cNvPr id="5" name="组合 4"/>
          <p:cNvGrpSpPr>
            <a:grpSpLocks noChangeAspect="1"/>
          </p:cNvGrpSpPr>
          <p:nvPr/>
        </p:nvGrpSpPr>
        <p:grpSpPr>
          <a:xfrm>
            <a:off x="4213226" y="1002020"/>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6" name="文本框 5"/>
          <p:cNvSpPr txBox="1"/>
          <p:nvPr/>
        </p:nvSpPr>
        <p:spPr>
          <a:xfrm>
            <a:off x="1486048" y="2176638"/>
            <a:ext cx="6768752" cy="800345"/>
          </a:xfrm>
          <a:prstGeom prst="rect">
            <a:avLst/>
          </a:prstGeom>
          <a:noFill/>
        </p:spPr>
        <p:txBody>
          <a:bodyPr wrap="square" lIns="68579" tIns="34289" rIns="68579" bIns="34289" rtlCol="0">
            <a:spAutoFit/>
          </a:bodyPr>
          <a:lstStyle/>
          <a:p>
            <a:pPr algn="ctr">
              <a:lnSpc>
                <a:spcPct val="200000"/>
              </a:lnSpc>
            </a:pPr>
            <a:r>
              <a:rPr lang="zh-CN" altLang="en-US" sz="2800" b="1" kern="1400" dirty="0" smtClean="0">
                <a:solidFill>
                  <a:schemeClr val="bg1"/>
                </a:solidFill>
                <a:latin typeface="+mj-ea"/>
              </a:rPr>
              <a:t>中国专利的发展</a:t>
            </a:r>
            <a:endParaRPr lang="zh-CN" altLang="en-US" sz="2700" b="1" dirty="0">
              <a:solidFill>
                <a:srgbClr val="FFFFFF"/>
              </a:solidFill>
              <a:latin typeface="微软雅黑" pitchFamily="34" charset="-122"/>
              <a:ea typeface="微软雅黑" pitchFamily="34" charset="-122"/>
            </a:endParaRPr>
          </a:p>
        </p:txBody>
      </p:sp>
      <p:sp>
        <p:nvSpPr>
          <p:cNvPr id="7" name="文本框 6"/>
          <p:cNvSpPr txBox="1"/>
          <p:nvPr/>
        </p:nvSpPr>
        <p:spPr>
          <a:xfrm>
            <a:off x="1" y="3435846"/>
            <a:ext cx="9161858" cy="486991"/>
          </a:xfrm>
          <a:prstGeom prst="rect">
            <a:avLst/>
          </a:prstGeom>
          <a:solidFill>
            <a:schemeClr val="accent3">
              <a:lumMod val="20000"/>
              <a:lumOff val="80000"/>
            </a:schemeClr>
          </a:solidFill>
        </p:spPr>
        <p:txBody>
          <a:bodyPr wrap="square" lIns="68579" tIns="34289" rIns="68579" bIns="34289" rtlCol="0">
            <a:spAutoFit/>
          </a:bodyPr>
          <a:lstStyle/>
          <a:p>
            <a:pPr algn="ctr">
              <a:lnSpc>
                <a:spcPct val="200000"/>
              </a:lnSpc>
            </a:pPr>
            <a:r>
              <a:rPr lang="en-US" altLang="zh-CN" sz="1600" b="1" kern="1400" dirty="0" smtClean="0">
                <a:solidFill>
                  <a:srgbClr val="C00000"/>
                </a:solidFill>
                <a:latin typeface="+mj-ea"/>
              </a:rPr>
              <a:t>1</a:t>
            </a:r>
            <a:r>
              <a:rPr lang="zh-CN" altLang="en-US" sz="1600" b="1" kern="1400" dirty="0" smtClean="0">
                <a:solidFill>
                  <a:srgbClr val="C00000"/>
                </a:solidFill>
                <a:latin typeface="+mj-ea"/>
              </a:rPr>
              <a:t>、</a:t>
            </a:r>
            <a:r>
              <a:rPr lang="en-US" altLang="zh-CN" sz="1600" b="1" kern="1400" dirty="0" smtClean="0">
                <a:solidFill>
                  <a:srgbClr val="C00000"/>
                </a:solidFill>
                <a:latin typeface="+mj-ea"/>
              </a:rPr>
              <a:t>1985</a:t>
            </a:r>
            <a:r>
              <a:rPr lang="zh-CN" altLang="en-US" sz="1600" b="1" kern="1400" dirty="0" smtClean="0">
                <a:solidFill>
                  <a:srgbClr val="C00000"/>
                </a:solidFill>
                <a:latin typeface="+mj-ea"/>
              </a:rPr>
              <a:t>年专利法实施     </a:t>
            </a:r>
            <a:r>
              <a:rPr lang="en-US" altLang="zh-CN" sz="1600" b="1" kern="1400" dirty="0" smtClean="0">
                <a:solidFill>
                  <a:srgbClr val="C00000"/>
                </a:solidFill>
                <a:latin typeface="+mj-ea"/>
                <a:ea typeface="微软雅黑" pitchFamily="34" charset="-122"/>
              </a:rPr>
              <a:t>2</a:t>
            </a:r>
            <a:r>
              <a:rPr lang="zh-CN" altLang="en-US" sz="1600" b="1" kern="1400" dirty="0" smtClean="0">
                <a:solidFill>
                  <a:srgbClr val="C00000"/>
                </a:solidFill>
                <a:latin typeface="+mj-ea"/>
                <a:ea typeface="微软雅黑" pitchFamily="34" charset="-122"/>
              </a:rPr>
              <a:t>、</a:t>
            </a:r>
            <a:r>
              <a:rPr lang="en-US" altLang="zh-CN" sz="1600" b="1" kern="1400" dirty="0" smtClean="0">
                <a:solidFill>
                  <a:srgbClr val="C00000"/>
                </a:solidFill>
                <a:latin typeface="+mj-ea"/>
                <a:ea typeface="微软雅黑" pitchFamily="34" charset="-122"/>
              </a:rPr>
              <a:t>2008</a:t>
            </a:r>
            <a:r>
              <a:rPr lang="zh-CN" altLang="en-US" sz="1600" b="1" kern="1400" dirty="0" smtClean="0">
                <a:solidFill>
                  <a:srgbClr val="C00000"/>
                </a:solidFill>
                <a:latin typeface="+mj-ea"/>
                <a:ea typeface="微软雅黑" pitchFamily="34" charset="-122"/>
              </a:rPr>
              <a:t>年</a:t>
            </a:r>
            <a:r>
              <a:rPr lang="en-US" altLang="zh-CN" sz="1600" b="1" kern="1400" dirty="0">
                <a:solidFill>
                  <a:srgbClr val="C00000"/>
                </a:solidFill>
                <a:latin typeface="+mj-ea"/>
              </a:rPr>
              <a:t>《</a:t>
            </a:r>
            <a:r>
              <a:rPr lang="zh-CN" altLang="en-US" sz="1600" b="1" kern="1400" dirty="0">
                <a:solidFill>
                  <a:srgbClr val="C00000"/>
                </a:solidFill>
                <a:latin typeface="+mj-ea"/>
              </a:rPr>
              <a:t>国家知识产权战略纲要</a:t>
            </a:r>
            <a:r>
              <a:rPr lang="en-US" altLang="zh-CN" sz="1600" b="1" kern="1400" dirty="0" smtClean="0">
                <a:solidFill>
                  <a:srgbClr val="C00000"/>
                </a:solidFill>
                <a:latin typeface="+mj-ea"/>
              </a:rPr>
              <a:t>》   3</a:t>
            </a:r>
            <a:r>
              <a:rPr lang="zh-CN" altLang="en-US" sz="1600" b="1" kern="1400" dirty="0" smtClean="0">
                <a:solidFill>
                  <a:srgbClr val="C00000"/>
                </a:solidFill>
                <a:latin typeface="+mj-ea"/>
              </a:rPr>
              <a:t>、“</a:t>
            </a:r>
            <a:r>
              <a:rPr lang="zh-CN" altLang="en-US" sz="1600" b="1" kern="1400" dirty="0">
                <a:solidFill>
                  <a:srgbClr val="C00000"/>
                </a:solidFill>
                <a:latin typeface="+mj-ea"/>
              </a:rPr>
              <a:t>十二 五</a:t>
            </a:r>
            <a:r>
              <a:rPr lang="zh-CN" altLang="en-US" sz="1600" b="1" kern="1400" dirty="0" smtClean="0">
                <a:solidFill>
                  <a:srgbClr val="C00000"/>
                </a:solidFill>
                <a:latin typeface="+mj-ea"/>
              </a:rPr>
              <a:t>” 创新驱动发展</a:t>
            </a:r>
            <a:endParaRPr lang="zh-CN" altLang="en-US" sz="1600" b="1" kern="1400" dirty="0">
              <a:solidFill>
                <a:srgbClr val="C00000"/>
              </a:solidFill>
              <a:latin typeface="+mj-ea"/>
            </a:endParaRPr>
          </a:p>
        </p:txBody>
      </p:sp>
    </p:spTree>
    <p:extLst>
      <p:ext uri="{BB962C8B-B14F-4D97-AF65-F5344CB8AC3E}">
        <p14:creationId xmlns:p14="http://schemas.microsoft.com/office/powerpoint/2010/main" val="366825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p:txBody>
          <a:bodyPr/>
          <a:lstStyle/>
          <a:p>
            <a:pPr eaLnBrk="1" hangingPunct="1"/>
            <a:r>
              <a:rPr lang="zh-CN" altLang="en-US" dirty="0"/>
              <a:t>不可撼动的</a:t>
            </a:r>
            <a:r>
              <a:rPr lang="en-US" altLang="zh-CN" dirty="0"/>
              <a:t>Cummins</a:t>
            </a:r>
            <a:endParaRPr lang="zh-CN" altLang="en-US" dirty="0"/>
          </a:p>
        </p:txBody>
      </p:sp>
      <p:sp>
        <p:nvSpPr>
          <p:cNvPr id="6" name="内容占位符 5"/>
          <p:cNvSpPr>
            <a:spLocks noGrp="1"/>
          </p:cNvSpPr>
          <p:nvPr>
            <p:ph idx="1"/>
          </p:nvPr>
        </p:nvSpPr>
        <p:spPr>
          <a:xfrm>
            <a:off x="971600" y="989294"/>
            <a:ext cx="7721550" cy="3394472"/>
          </a:xfrm>
        </p:spPr>
        <p:txBody>
          <a:bodyPr/>
          <a:lstStyle/>
          <a:p>
            <a:pPr>
              <a:lnSpc>
                <a:spcPct val="125000"/>
              </a:lnSpc>
            </a:pPr>
            <a:r>
              <a:rPr lang="en-US" altLang="zh-CN" sz="2000" dirty="0"/>
              <a:t>46</a:t>
            </a:r>
            <a:r>
              <a:rPr lang="zh-CN" altLang="en-US" sz="2000" dirty="0"/>
              <a:t>件光学传感技术进行面额分辨的相关专利有</a:t>
            </a:r>
            <a:r>
              <a:rPr lang="en-US" altLang="zh-CN" sz="2000" dirty="0"/>
              <a:t>36</a:t>
            </a:r>
            <a:r>
              <a:rPr lang="zh-CN" altLang="en-US" sz="2000" dirty="0"/>
              <a:t>件属于</a:t>
            </a:r>
            <a:r>
              <a:rPr lang="en-US" altLang="zh-CN" sz="2000" dirty="0"/>
              <a:t>Cummins</a:t>
            </a:r>
            <a:r>
              <a:rPr lang="zh-CN" altLang="en-US" sz="2000" dirty="0"/>
              <a:t>公司</a:t>
            </a:r>
          </a:p>
        </p:txBody>
      </p:sp>
      <p:sp>
        <p:nvSpPr>
          <p:cNvPr id="67587"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40020783-0C0E-4AC2-A756-477404AA336C}" type="slidenum">
              <a:rPr lang="zh-CN" altLang="en-US" sz="900">
                <a:latin typeface="Calibri" pitchFamily="34" charset="0"/>
              </a:rPr>
              <a:pPr algn="r"/>
              <a:t>60</a:t>
            </a:fld>
            <a:endParaRPr lang="en-US" altLang="zh-CN" sz="900">
              <a:latin typeface="Calibri" pitchFamily="34" charset="0"/>
            </a:endParaRPr>
          </a:p>
        </p:txBody>
      </p:sp>
      <p:pic>
        <p:nvPicPr>
          <p:cNvPr id="67588" name="Picture 2"/>
          <p:cNvPicPr>
            <a:picLocks noChangeAspect="1" noChangeArrowheads="1"/>
          </p:cNvPicPr>
          <p:nvPr/>
        </p:nvPicPr>
        <p:blipFill>
          <a:blip r:embed="rId3" cstate="print"/>
          <a:srcRect/>
          <a:stretch>
            <a:fillRect/>
          </a:stretch>
        </p:blipFill>
        <p:spPr bwMode="auto">
          <a:xfrm>
            <a:off x="1440160" y="1881565"/>
            <a:ext cx="7524328" cy="3088103"/>
          </a:xfrm>
          <a:prstGeom prst="rect">
            <a:avLst/>
          </a:prstGeom>
          <a:noFill/>
          <a:ln w="9525">
            <a:noFill/>
            <a:miter lim="800000"/>
            <a:headEnd/>
            <a:tailEnd/>
          </a:ln>
        </p:spPr>
      </p:pic>
    </p:spTree>
    <p:extLst>
      <p:ext uri="{BB962C8B-B14F-4D97-AF65-F5344CB8AC3E}">
        <p14:creationId xmlns:p14="http://schemas.microsoft.com/office/powerpoint/2010/main" val="147848959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zh-CN" dirty="0"/>
              <a:t>CUMMINS</a:t>
            </a:r>
            <a:r>
              <a:rPr lang="zh-CN" altLang="en-US" dirty="0"/>
              <a:t>诉讼专利情况</a:t>
            </a:r>
          </a:p>
        </p:txBody>
      </p:sp>
      <p:sp>
        <p:nvSpPr>
          <p:cNvPr id="13" name="内容占位符 12"/>
          <p:cNvSpPr>
            <a:spLocks noGrp="1"/>
          </p:cNvSpPr>
          <p:nvPr>
            <p:ph idx="1"/>
          </p:nvPr>
        </p:nvSpPr>
        <p:spPr>
          <a:xfrm>
            <a:off x="1043608" y="783677"/>
            <a:ext cx="7610213" cy="3394472"/>
          </a:xfrm>
        </p:spPr>
        <p:txBody>
          <a:bodyPr/>
          <a:lstStyle/>
          <a:p>
            <a:r>
              <a:rPr lang="en-US" altLang="zh-CN" sz="2000" dirty="0"/>
              <a:t>CUMMINS </a:t>
            </a:r>
            <a:r>
              <a:rPr lang="en-US" altLang="zh-CN" sz="2000" dirty="0" err="1"/>
              <a:t>allison</a:t>
            </a:r>
            <a:r>
              <a:rPr lang="zh-CN" altLang="en-US" sz="2000" dirty="0"/>
              <a:t>公司美国诉讼一览</a:t>
            </a:r>
          </a:p>
        </p:txBody>
      </p:sp>
      <p:sp>
        <p:nvSpPr>
          <p:cNvPr id="59395"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4844089F-2EFE-4E06-A8E7-B562806E2343}" type="slidenum">
              <a:rPr lang="zh-CN" altLang="en-US" sz="900">
                <a:latin typeface="Calibri" pitchFamily="34" charset="0"/>
              </a:rPr>
              <a:pPr algn="r"/>
              <a:t>61</a:t>
            </a:fld>
            <a:endParaRPr lang="en-US" altLang="zh-CN" sz="900">
              <a:latin typeface="Calibri" pitchFamily="34" charset="0"/>
            </a:endParaRPr>
          </a:p>
        </p:txBody>
      </p:sp>
      <p:pic>
        <p:nvPicPr>
          <p:cNvPr id="59396" name="Picture 2"/>
          <p:cNvPicPr>
            <a:picLocks noChangeAspect="1" noChangeArrowheads="1"/>
          </p:cNvPicPr>
          <p:nvPr/>
        </p:nvPicPr>
        <p:blipFill>
          <a:blip r:embed="rId3" cstate="print"/>
          <a:srcRect/>
          <a:stretch>
            <a:fillRect/>
          </a:stretch>
        </p:blipFill>
        <p:spPr bwMode="auto">
          <a:xfrm>
            <a:off x="1283121" y="1347614"/>
            <a:ext cx="3864943" cy="2464594"/>
          </a:xfrm>
          <a:prstGeom prst="rect">
            <a:avLst/>
          </a:prstGeom>
          <a:noFill/>
          <a:ln w="9525">
            <a:noFill/>
            <a:miter lim="800000"/>
            <a:headEnd/>
            <a:tailEnd/>
          </a:ln>
        </p:spPr>
      </p:pic>
      <p:sp>
        <p:nvSpPr>
          <p:cNvPr id="9" name="圆角矩形 8"/>
          <p:cNvSpPr/>
          <p:nvPr/>
        </p:nvSpPr>
        <p:spPr>
          <a:xfrm>
            <a:off x="2857500" y="2014193"/>
            <a:ext cx="1500188" cy="321469"/>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dirty="0">
                <a:latin typeface="楷体_GB2312" pitchFamily="49" charset="-122"/>
                <a:ea typeface="楷体_GB2312" pitchFamily="49" charset="-122"/>
              </a:rPr>
              <a:t>原告次数</a:t>
            </a:r>
          </a:p>
        </p:txBody>
      </p:sp>
      <p:sp>
        <p:nvSpPr>
          <p:cNvPr id="10" name="圆角矩形 9"/>
          <p:cNvSpPr/>
          <p:nvPr/>
        </p:nvSpPr>
        <p:spPr>
          <a:xfrm>
            <a:off x="2857500" y="2764287"/>
            <a:ext cx="1500188" cy="321469"/>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dirty="0">
                <a:latin typeface="楷体_GB2312" pitchFamily="49" charset="-122"/>
                <a:ea typeface="楷体_GB2312" pitchFamily="49" charset="-122"/>
              </a:rPr>
              <a:t>被告次数</a:t>
            </a:r>
          </a:p>
        </p:txBody>
      </p:sp>
      <p:grpSp>
        <p:nvGrpSpPr>
          <p:cNvPr id="2" name="组合 12"/>
          <p:cNvGrpSpPr>
            <a:grpSpLocks/>
          </p:cNvGrpSpPr>
          <p:nvPr/>
        </p:nvGrpSpPr>
        <p:grpSpPr bwMode="auto">
          <a:xfrm>
            <a:off x="1181445" y="1275606"/>
            <a:ext cx="7340391" cy="3074693"/>
            <a:chOff x="-1694068" y="1357298"/>
            <a:chExt cx="10166527" cy="4381500"/>
          </a:xfrm>
        </p:grpSpPr>
        <p:pic>
          <p:nvPicPr>
            <p:cNvPr id="59401" name="Picture 3"/>
            <p:cNvPicPr>
              <a:picLocks noChangeAspect="1" noChangeArrowheads="1"/>
            </p:cNvPicPr>
            <p:nvPr/>
          </p:nvPicPr>
          <p:blipFill>
            <a:blip r:embed="rId4" cstate="print"/>
            <a:srcRect/>
            <a:stretch>
              <a:fillRect/>
            </a:stretch>
          </p:blipFill>
          <p:spPr bwMode="auto">
            <a:xfrm>
              <a:off x="-1694068" y="1357298"/>
              <a:ext cx="10166527" cy="4381500"/>
            </a:xfrm>
            <a:prstGeom prst="rect">
              <a:avLst/>
            </a:prstGeom>
            <a:noFill/>
            <a:ln w="9525">
              <a:noFill/>
              <a:miter lim="800000"/>
              <a:headEnd/>
              <a:tailEnd/>
            </a:ln>
          </p:spPr>
        </p:pic>
        <p:sp>
          <p:nvSpPr>
            <p:cNvPr id="11" name="圆角矩形 10"/>
            <p:cNvSpPr/>
            <p:nvPr/>
          </p:nvSpPr>
          <p:spPr>
            <a:xfrm>
              <a:off x="-1186850" y="3707748"/>
              <a:ext cx="1500188" cy="42862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latin typeface="楷体_GB2312" pitchFamily="49" charset="-122"/>
                  <a:ea typeface="楷体_GB2312" pitchFamily="49" charset="-122"/>
                </a:rPr>
                <a:t>Glory</a:t>
              </a:r>
              <a:endParaRPr lang="zh-CN" altLang="en-US" sz="2400" dirty="0">
                <a:latin typeface="楷体_GB2312" pitchFamily="49" charset="-122"/>
                <a:ea typeface="楷体_GB2312" pitchFamily="49" charset="-122"/>
              </a:endParaRPr>
            </a:p>
          </p:txBody>
        </p:sp>
        <p:sp>
          <p:nvSpPr>
            <p:cNvPr id="12" name="圆角矩形 11"/>
            <p:cNvSpPr/>
            <p:nvPr/>
          </p:nvSpPr>
          <p:spPr>
            <a:xfrm>
              <a:off x="1406179" y="4049553"/>
              <a:ext cx="1500186" cy="42862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err="1">
                  <a:latin typeface="楷体_GB2312" pitchFamily="49" charset="-122"/>
                  <a:ea typeface="楷体_GB2312" pitchFamily="49" charset="-122"/>
                </a:rPr>
                <a:t>Shinwoo</a:t>
              </a:r>
              <a:endParaRPr lang="zh-CN" altLang="en-US" dirty="0">
                <a:latin typeface="楷体_GB2312" pitchFamily="49" charset="-122"/>
                <a:ea typeface="楷体_GB2312" pitchFamily="49" charset="-122"/>
              </a:endParaRPr>
            </a:p>
          </p:txBody>
        </p:sp>
      </p:grpSp>
      <p:sp>
        <p:nvSpPr>
          <p:cNvPr id="15" name="内容占位符 12"/>
          <p:cNvSpPr txBox="1">
            <a:spLocks/>
          </p:cNvSpPr>
          <p:nvPr/>
        </p:nvSpPr>
        <p:spPr bwMode="auto">
          <a:xfrm>
            <a:off x="1204129" y="4365619"/>
            <a:ext cx="6806682" cy="4385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0" rtl="0" eaLnBrk="0" fontAlgn="base" latinLnBrk="0" hangingPunct="0">
              <a:lnSpc>
                <a:spcPct val="150000"/>
              </a:lnSpc>
              <a:spcBef>
                <a:spcPct val="20000"/>
              </a:spcBef>
              <a:spcAft>
                <a:spcPct val="0"/>
              </a:spcAft>
              <a:buClr>
                <a:srgbClr val="F79646"/>
              </a:buClr>
              <a:buSzTx/>
              <a:buFont typeface="Arial" pitchFamily="34" charset="0"/>
              <a:buChar char="•"/>
              <a:tabLst/>
              <a:defRPr/>
            </a:pPr>
            <a:r>
              <a:rPr kumimoji="0" lang="en-US" altLang="zh-CN" sz="1400" b="1" i="0" u="none" strike="noStrike" kern="0" cap="none" spc="0" normalizeH="0" baseline="0" noProof="0" dirty="0" err="1" smtClean="0">
                <a:ln>
                  <a:noFill/>
                </a:ln>
                <a:solidFill>
                  <a:srgbClr val="002060"/>
                </a:solidFill>
                <a:effectLst/>
                <a:uLnTx/>
                <a:uFillTx/>
                <a:latin typeface="+mn-lt"/>
                <a:ea typeface="+mn-ea"/>
                <a:cs typeface="+mn-cs"/>
                <a:sym typeface="Franklin Gothic Book" charset="0"/>
              </a:rPr>
              <a:t>Innography</a:t>
            </a:r>
            <a:r>
              <a:rPr kumimoji="0" lang="zh-CN" altLang="en-US" sz="1400" b="1" i="0" u="none" strike="noStrike" kern="0" cap="none" spc="0" normalizeH="0" baseline="0" noProof="0" dirty="0" smtClean="0">
                <a:ln>
                  <a:noFill/>
                </a:ln>
                <a:solidFill>
                  <a:srgbClr val="002060"/>
                </a:solidFill>
                <a:effectLst/>
                <a:uLnTx/>
                <a:uFillTx/>
                <a:latin typeface="+mn-lt"/>
                <a:ea typeface="+mn-ea"/>
                <a:cs typeface="+mn-cs"/>
                <a:sym typeface="Franklin Gothic Book" charset="0"/>
              </a:rPr>
              <a:t>诉讼热力图：由</a:t>
            </a:r>
            <a:r>
              <a:rPr kumimoji="0" lang="en-US" altLang="zh-CN" sz="1400" b="1" i="0" u="none" strike="noStrike" kern="0" cap="none" spc="0" normalizeH="0" baseline="0" noProof="0" dirty="0" err="1" smtClean="0">
                <a:ln>
                  <a:noFill/>
                </a:ln>
                <a:solidFill>
                  <a:srgbClr val="002060"/>
                </a:solidFill>
                <a:effectLst/>
                <a:uLnTx/>
                <a:uFillTx/>
                <a:latin typeface="+mn-lt"/>
                <a:ea typeface="+mn-ea"/>
                <a:cs typeface="+mn-cs"/>
                <a:sym typeface="Franklin Gothic Book" charset="0"/>
              </a:rPr>
              <a:t>commins</a:t>
            </a:r>
            <a:r>
              <a:rPr kumimoji="0" lang="zh-CN" altLang="en-US" sz="1400" b="1" i="0" u="none" strike="noStrike" kern="0" cap="none" spc="0" normalizeH="0" baseline="0" noProof="0" dirty="0" smtClean="0">
                <a:ln>
                  <a:noFill/>
                </a:ln>
                <a:solidFill>
                  <a:srgbClr val="002060"/>
                </a:solidFill>
                <a:effectLst/>
                <a:uLnTx/>
                <a:uFillTx/>
                <a:latin typeface="+mn-lt"/>
                <a:ea typeface="+mn-ea"/>
                <a:cs typeface="+mn-cs"/>
                <a:sym typeface="Franklin Gothic Book" charset="0"/>
              </a:rPr>
              <a:t>发起诉讼，面积大小代表被告公司诉讼案件数量，颜色代表该公司的财务数据</a:t>
            </a:r>
            <a:endParaRPr kumimoji="0" lang="zh-CN" altLang="en-US" sz="1400" b="1" i="0" u="none" strike="noStrike" kern="0" cap="none" spc="0" normalizeH="0" baseline="0" noProof="0" dirty="0">
              <a:ln>
                <a:noFill/>
              </a:ln>
              <a:solidFill>
                <a:srgbClr val="002060"/>
              </a:solidFill>
              <a:effectLst/>
              <a:uLnTx/>
              <a:uFillTx/>
              <a:latin typeface="+mn-lt"/>
              <a:ea typeface="+mn-ea"/>
              <a:cs typeface="+mn-cs"/>
              <a:sym typeface="Franklin Gothic Book" charset="0"/>
            </a:endParaRPr>
          </a:p>
        </p:txBody>
      </p:sp>
    </p:spTree>
    <p:extLst>
      <p:ext uri="{BB962C8B-B14F-4D97-AF65-F5344CB8AC3E}">
        <p14:creationId xmlns:p14="http://schemas.microsoft.com/office/powerpoint/2010/main" val="2879361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49276" y="249225"/>
            <a:ext cx="7599188" cy="490538"/>
          </a:xfrm>
        </p:spPr>
        <p:txBody>
          <a:bodyPr>
            <a:noAutofit/>
          </a:bodyPr>
          <a:lstStyle/>
          <a:p>
            <a:r>
              <a:rPr lang="en-US" altLang="zh-CN" sz="2800" dirty="0">
                <a:solidFill>
                  <a:schemeClr val="accent5">
                    <a:lumMod val="50000"/>
                  </a:schemeClr>
                </a:solidFill>
                <a:latin typeface="微软雅黑" pitchFamily="34" charset="-122"/>
                <a:ea typeface="微软雅黑" pitchFamily="34" charset="-122"/>
                <a:cs typeface="+mj-cs"/>
              </a:rPr>
              <a:t>CUMMINS </a:t>
            </a:r>
            <a:r>
              <a:rPr lang="en-US" altLang="zh-CN" sz="2800" dirty="0" err="1">
                <a:solidFill>
                  <a:schemeClr val="accent5">
                    <a:lumMod val="50000"/>
                  </a:schemeClr>
                </a:solidFill>
                <a:latin typeface="微软雅黑" pitchFamily="34" charset="-122"/>
                <a:ea typeface="微软雅黑" pitchFamily="34" charset="-122"/>
                <a:cs typeface="+mj-cs"/>
              </a:rPr>
              <a:t>allison</a:t>
            </a:r>
            <a:r>
              <a:rPr lang="zh-CN" altLang="en-US" sz="2800" dirty="0">
                <a:solidFill>
                  <a:schemeClr val="accent5">
                    <a:lumMod val="50000"/>
                  </a:schemeClr>
                </a:solidFill>
                <a:latin typeface="微软雅黑" pitchFamily="34" charset="-122"/>
                <a:ea typeface="微软雅黑" pitchFamily="34" charset="-122"/>
                <a:cs typeface="+mj-cs"/>
              </a:rPr>
              <a:t>诉状</a:t>
            </a:r>
          </a:p>
        </p:txBody>
      </p:sp>
      <p:pic>
        <p:nvPicPr>
          <p:cNvPr id="1026" name="Picture 2"/>
          <p:cNvPicPr>
            <a:picLocks noChangeAspect="1" noChangeArrowheads="1"/>
          </p:cNvPicPr>
          <p:nvPr/>
        </p:nvPicPr>
        <p:blipFill>
          <a:blip r:embed="rId2" cstate="print"/>
          <a:srcRect/>
          <a:stretch>
            <a:fillRect/>
          </a:stretch>
        </p:blipFill>
        <p:spPr bwMode="auto">
          <a:xfrm>
            <a:off x="1115616" y="1017974"/>
            <a:ext cx="4094523" cy="357885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27" name="Picture 3"/>
          <p:cNvPicPr>
            <a:picLocks noChangeAspect="1" noChangeArrowheads="1"/>
          </p:cNvPicPr>
          <p:nvPr/>
        </p:nvPicPr>
        <p:blipFill>
          <a:blip r:embed="rId3" cstate="print"/>
          <a:srcRect/>
          <a:stretch>
            <a:fillRect/>
          </a:stretch>
        </p:blipFill>
        <p:spPr bwMode="auto">
          <a:xfrm>
            <a:off x="4837848" y="1125131"/>
            <a:ext cx="4234747" cy="39433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 name="TextBox 5"/>
          <p:cNvSpPr txBox="1"/>
          <p:nvPr/>
        </p:nvSpPr>
        <p:spPr>
          <a:xfrm>
            <a:off x="7000892" y="2357436"/>
            <a:ext cx="1785950" cy="101566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000" dirty="0" smtClean="0"/>
              <a:t>分别向</a:t>
            </a:r>
            <a:r>
              <a:rPr lang="en-US" altLang="zh-CN" sz="2000" dirty="0" smtClean="0"/>
              <a:t>Glory</a:t>
            </a:r>
            <a:r>
              <a:rPr lang="zh-CN" altLang="en-US" sz="2000" dirty="0" smtClean="0"/>
              <a:t>和</a:t>
            </a:r>
            <a:r>
              <a:rPr lang="en-US" altLang="zh-CN" sz="2000" dirty="0" err="1" smtClean="0"/>
              <a:t>Shinwoo</a:t>
            </a:r>
            <a:r>
              <a:rPr lang="zh-CN" altLang="en-US" sz="2000" dirty="0" smtClean="0"/>
              <a:t>发起侵权诉讼</a:t>
            </a:r>
            <a:endParaRPr lang="zh-CN" altLang="en-US" sz="2000" dirty="0"/>
          </a:p>
        </p:txBody>
      </p:sp>
    </p:spTree>
    <p:extLst>
      <p:ext uri="{BB962C8B-B14F-4D97-AF65-F5344CB8AC3E}">
        <p14:creationId xmlns:p14="http://schemas.microsoft.com/office/powerpoint/2010/main" val="225618583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smtClean="0"/>
              <a:t>五、核心专利解读（检索结果人工判读）</a:t>
            </a:r>
            <a:endParaRPr lang="zh-CN" altLang="en-US" dirty="0"/>
          </a:p>
        </p:txBody>
      </p:sp>
      <p:sp>
        <p:nvSpPr>
          <p:cNvPr id="60418" name="内容占位符 2"/>
          <p:cNvSpPr>
            <a:spLocks noGrp="1"/>
          </p:cNvSpPr>
          <p:nvPr>
            <p:ph idx="1"/>
          </p:nvPr>
        </p:nvSpPr>
        <p:spPr>
          <a:xfrm>
            <a:off x="1219200" y="999282"/>
            <a:ext cx="7961312" cy="4020740"/>
          </a:xfrm>
        </p:spPr>
        <p:txBody>
          <a:bodyPr lIns="0" tIns="0" rIns="182880" bIns="0"/>
          <a:lstStyle/>
          <a:p>
            <a:pPr marL="228600" indent="-228600" eaLnBrk="1" hangingPunct="1">
              <a:lnSpc>
                <a:spcPct val="125000"/>
              </a:lnSpc>
              <a:buNone/>
            </a:pPr>
            <a:r>
              <a:rPr lang="en-US" altLang="en-US" sz="2000" dirty="0"/>
              <a:t>专利US6459806B1具体信息</a:t>
            </a:r>
            <a:endParaRPr lang="zh-CN" altLang="en-US" sz="2000" dirty="0"/>
          </a:p>
          <a:p>
            <a:pPr marL="228600" indent="-228600" eaLnBrk="1" hangingPunct="1">
              <a:lnSpc>
                <a:spcPct val="125000"/>
              </a:lnSpc>
              <a:buFont typeface="Wingdings" pitchFamily="2" charset="2"/>
              <a:buChar char="Ø"/>
            </a:pPr>
            <a:r>
              <a:rPr lang="zh-CN" altLang="en-US" sz="1600" dirty="0"/>
              <a:t>专利强度</a:t>
            </a:r>
            <a:r>
              <a:rPr lang="en-US" altLang="zh-CN" sz="1600" dirty="0"/>
              <a:t>100th</a:t>
            </a:r>
          </a:p>
          <a:p>
            <a:pPr marL="685800" lvl="1" indent="-228600" eaLnBrk="1" hangingPunct="1">
              <a:lnSpc>
                <a:spcPct val="125000"/>
              </a:lnSpc>
              <a:buFont typeface="Wingdings" pitchFamily="2" charset="2"/>
              <a:buChar char="Ø"/>
            </a:pPr>
            <a:r>
              <a:rPr lang="zh-CN" altLang="en-US" sz="1600" b="1" dirty="0">
                <a:solidFill>
                  <a:schemeClr val="accent5">
                    <a:lumMod val="50000"/>
                  </a:schemeClr>
                </a:solidFill>
                <a:cs typeface="+mn-cs"/>
              </a:rPr>
              <a:t>同族专利</a:t>
            </a:r>
            <a:r>
              <a:rPr lang="en-US" altLang="zh-CN" sz="1600" b="1" dirty="0">
                <a:solidFill>
                  <a:schemeClr val="accent5">
                    <a:lumMod val="50000"/>
                  </a:schemeClr>
                </a:solidFill>
                <a:cs typeface="+mn-cs"/>
              </a:rPr>
              <a:t>30</a:t>
            </a:r>
            <a:r>
              <a:rPr lang="zh-CN" altLang="en-US" sz="1600" b="1" dirty="0">
                <a:solidFill>
                  <a:schemeClr val="accent5">
                    <a:lumMod val="50000"/>
                  </a:schemeClr>
                </a:solidFill>
                <a:cs typeface="+mn-cs"/>
              </a:rPr>
              <a:t>篇</a:t>
            </a:r>
            <a:endParaRPr lang="en-US" altLang="zh-CN" sz="1600" b="1" dirty="0">
              <a:solidFill>
                <a:schemeClr val="accent5">
                  <a:lumMod val="50000"/>
                </a:schemeClr>
              </a:solidFill>
              <a:cs typeface="+mn-cs"/>
            </a:endParaRPr>
          </a:p>
          <a:p>
            <a:pPr marL="685800" lvl="1" indent="-228600" eaLnBrk="1" hangingPunct="1">
              <a:lnSpc>
                <a:spcPct val="125000"/>
              </a:lnSpc>
              <a:buFont typeface="Wingdings" pitchFamily="2" charset="2"/>
              <a:buChar char="Ø"/>
            </a:pPr>
            <a:r>
              <a:rPr lang="zh-CN" altLang="en-US" sz="1600" b="1" dirty="0">
                <a:solidFill>
                  <a:schemeClr val="accent5">
                    <a:lumMod val="50000"/>
                  </a:schemeClr>
                </a:solidFill>
                <a:cs typeface="+mn-cs"/>
              </a:rPr>
              <a:t>权利要求</a:t>
            </a:r>
            <a:r>
              <a:rPr lang="en-US" altLang="zh-CN" sz="1600" b="1" dirty="0">
                <a:solidFill>
                  <a:schemeClr val="accent5">
                    <a:lumMod val="50000"/>
                  </a:schemeClr>
                </a:solidFill>
                <a:cs typeface="+mn-cs"/>
              </a:rPr>
              <a:t>133</a:t>
            </a:r>
            <a:r>
              <a:rPr lang="zh-CN" altLang="en-US" sz="1600" b="1" dirty="0">
                <a:solidFill>
                  <a:schemeClr val="accent5">
                    <a:lumMod val="50000"/>
                  </a:schemeClr>
                </a:solidFill>
                <a:cs typeface="+mn-cs"/>
              </a:rPr>
              <a:t>项</a:t>
            </a:r>
            <a:endParaRPr lang="en-US" altLang="zh-CN" sz="1600" b="1" dirty="0">
              <a:solidFill>
                <a:schemeClr val="accent5">
                  <a:lumMod val="50000"/>
                </a:schemeClr>
              </a:solidFill>
              <a:cs typeface="+mn-cs"/>
            </a:endParaRPr>
          </a:p>
          <a:p>
            <a:pPr marL="685800" lvl="1" indent="-228600" eaLnBrk="1" hangingPunct="1">
              <a:lnSpc>
                <a:spcPct val="125000"/>
              </a:lnSpc>
              <a:buFont typeface="Wingdings" pitchFamily="2" charset="2"/>
              <a:buChar char="Ø"/>
            </a:pPr>
            <a:r>
              <a:rPr lang="zh-CN" altLang="en-US" sz="1600" b="1" dirty="0">
                <a:solidFill>
                  <a:schemeClr val="accent5">
                    <a:lumMod val="50000"/>
                  </a:schemeClr>
                </a:solidFill>
                <a:cs typeface="+mn-cs"/>
              </a:rPr>
              <a:t>引证专利文献</a:t>
            </a:r>
            <a:r>
              <a:rPr lang="en-US" altLang="zh-CN" sz="1600" b="1" dirty="0">
                <a:solidFill>
                  <a:schemeClr val="accent5">
                    <a:lumMod val="50000"/>
                  </a:schemeClr>
                </a:solidFill>
                <a:cs typeface="+mn-cs"/>
              </a:rPr>
              <a:t>100</a:t>
            </a:r>
            <a:r>
              <a:rPr lang="zh-CN" altLang="en-US" sz="1600" b="1" dirty="0">
                <a:solidFill>
                  <a:schemeClr val="accent5">
                    <a:lumMod val="50000"/>
                  </a:schemeClr>
                </a:solidFill>
                <a:cs typeface="+mn-cs"/>
              </a:rPr>
              <a:t>篇</a:t>
            </a:r>
            <a:endParaRPr lang="en-US" altLang="zh-CN" sz="1600" b="1" dirty="0">
              <a:solidFill>
                <a:schemeClr val="accent5">
                  <a:lumMod val="50000"/>
                </a:schemeClr>
              </a:solidFill>
              <a:cs typeface="+mn-cs"/>
            </a:endParaRPr>
          </a:p>
          <a:p>
            <a:pPr marL="685800" lvl="1" indent="-228600" eaLnBrk="1" hangingPunct="1">
              <a:lnSpc>
                <a:spcPct val="125000"/>
              </a:lnSpc>
              <a:buFont typeface="Wingdings" pitchFamily="2" charset="2"/>
              <a:buChar char="Ø"/>
            </a:pPr>
            <a:r>
              <a:rPr lang="zh-CN" altLang="en-US" sz="1600" b="1" dirty="0">
                <a:solidFill>
                  <a:schemeClr val="accent5">
                    <a:lumMod val="50000"/>
                  </a:schemeClr>
                </a:solidFill>
                <a:cs typeface="+mn-cs"/>
              </a:rPr>
              <a:t>被引证</a:t>
            </a:r>
            <a:r>
              <a:rPr lang="en-US" altLang="zh-CN" sz="1600" b="1" dirty="0">
                <a:solidFill>
                  <a:schemeClr val="accent5">
                    <a:lumMod val="50000"/>
                  </a:schemeClr>
                </a:solidFill>
                <a:cs typeface="+mn-cs"/>
              </a:rPr>
              <a:t>143</a:t>
            </a:r>
            <a:r>
              <a:rPr lang="zh-CN" altLang="en-US" sz="1600" b="1" dirty="0">
                <a:solidFill>
                  <a:schemeClr val="accent5">
                    <a:lumMod val="50000"/>
                  </a:schemeClr>
                </a:solidFill>
                <a:cs typeface="+mn-cs"/>
              </a:rPr>
              <a:t>次</a:t>
            </a:r>
            <a:endParaRPr lang="en-US" altLang="zh-CN" sz="1600" b="1" dirty="0">
              <a:solidFill>
                <a:schemeClr val="accent5">
                  <a:lumMod val="50000"/>
                </a:schemeClr>
              </a:solidFill>
              <a:cs typeface="+mn-cs"/>
            </a:endParaRPr>
          </a:p>
          <a:p>
            <a:pPr marL="685800" lvl="1" indent="-228600" eaLnBrk="1" hangingPunct="1">
              <a:lnSpc>
                <a:spcPct val="125000"/>
              </a:lnSpc>
              <a:buFont typeface="Wingdings" pitchFamily="2" charset="2"/>
              <a:buChar char="Ø"/>
            </a:pPr>
            <a:r>
              <a:rPr lang="zh-CN" altLang="en-US" sz="1600" b="1" dirty="0">
                <a:solidFill>
                  <a:schemeClr val="accent5">
                    <a:lumMod val="50000"/>
                  </a:schemeClr>
                </a:solidFill>
                <a:cs typeface="+mn-cs"/>
              </a:rPr>
              <a:t>涉及</a:t>
            </a:r>
            <a:r>
              <a:rPr lang="en-US" altLang="zh-CN" sz="1600" b="1" dirty="0">
                <a:solidFill>
                  <a:schemeClr val="accent5">
                    <a:lumMod val="50000"/>
                  </a:schemeClr>
                </a:solidFill>
                <a:cs typeface="+mn-cs"/>
              </a:rPr>
              <a:t>5</a:t>
            </a:r>
            <a:r>
              <a:rPr lang="zh-CN" altLang="en-US" sz="1600" b="1" dirty="0">
                <a:solidFill>
                  <a:schemeClr val="accent5">
                    <a:lumMod val="50000"/>
                  </a:schemeClr>
                </a:solidFill>
                <a:cs typeface="+mn-cs"/>
              </a:rPr>
              <a:t>起诉讼</a:t>
            </a:r>
            <a:endParaRPr lang="en-US" altLang="zh-CN" sz="1600" b="1" dirty="0">
              <a:solidFill>
                <a:schemeClr val="accent5">
                  <a:lumMod val="50000"/>
                </a:schemeClr>
              </a:solidFill>
              <a:cs typeface="+mn-cs"/>
            </a:endParaRPr>
          </a:p>
          <a:p>
            <a:pPr marL="685800" lvl="1" indent="-228600" eaLnBrk="1" hangingPunct="1">
              <a:lnSpc>
                <a:spcPct val="125000"/>
              </a:lnSpc>
              <a:buFont typeface="Wingdings" pitchFamily="2" charset="2"/>
              <a:buChar char="Ø"/>
            </a:pPr>
            <a:r>
              <a:rPr lang="en-US" altLang="zh-CN" sz="1600" b="1" dirty="0">
                <a:solidFill>
                  <a:schemeClr val="accent5">
                    <a:lumMod val="50000"/>
                  </a:schemeClr>
                </a:solidFill>
                <a:cs typeface="+mn-cs"/>
              </a:rPr>
              <a:t>…</a:t>
            </a:r>
          </a:p>
          <a:p>
            <a:pPr marL="228600" indent="-228600" eaLnBrk="1" hangingPunct="1">
              <a:lnSpc>
                <a:spcPct val="125000"/>
              </a:lnSpc>
              <a:buFont typeface="Wingdings 3" pitchFamily="18" charset="2"/>
              <a:buNone/>
            </a:pPr>
            <a:endParaRPr lang="en-US" altLang="zh-CN" dirty="0" smtClean="0">
              <a:solidFill>
                <a:srgbClr val="262626"/>
              </a:solidFill>
            </a:endParaRPr>
          </a:p>
          <a:p>
            <a:pPr marL="228600" indent="-228600" eaLnBrk="1" hangingPunct="1">
              <a:lnSpc>
                <a:spcPct val="125000"/>
              </a:lnSpc>
              <a:buFont typeface="Wingdings 3" pitchFamily="18" charset="2"/>
              <a:buNone/>
            </a:pPr>
            <a:endParaRPr lang="zh-CN" altLang="en-US" dirty="0" smtClean="0">
              <a:solidFill>
                <a:srgbClr val="262626"/>
              </a:solidFill>
            </a:endParaRPr>
          </a:p>
        </p:txBody>
      </p:sp>
      <p:sp>
        <p:nvSpPr>
          <p:cNvPr id="60419" name="标题 2"/>
          <p:cNvSpPr>
            <a:spLocks/>
          </p:cNvSpPr>
          <p:nvPr/>
        </p:nvSpPr>
        <p:spPr bwMode="auto">
          <a:xfrm>
            <a:off x="428625" y="321469"/>
            <a:ext cx="8286750" cy="490538"/>
          </a:xfrm>
          <a:prstGeom prst="rect">
            <a:avLst/>
          </a:prstGeom>
          <a:noFill/>
          <a:ln w="9525">
            <a:noFill/>
            <a:miter lim="800000"/>
            <a:headEnd/>
            <a:tailEnd/>
          </a:ln>
        </p:spPr>
        <p:txBody>
          <a:bodyPr lIns="0" tIns="0" rIns="0" bIns="0" anchor="b"/>
          <a:lstStyle/>
          <a:p>
            <a:pPr algn="ctr" eaLnBrk="0" hangingPunct="0"/>
            <a:r>
              <a:rPr lang="en-US" altLang="en-US" sz="2800" dirty="0">
                <a:latin typeface="微软雅黑" pitchFamily="34" charset="-122"/>
                <a:ea typeface="微软雅黑" pitchFamily="34" charset="-122"/>
              </a:rPr>
              <a:t>            </a:t>
            </a:r>
            <a:endParaRPr lang="zh-CN" altLang="en-US" sz="2800" dirty="0">
              <a:solidFill>
                <a:schemeClr val="tx1"/>
              </a:solidFill>
              <a:latin typeface="微软雅黑" pitchFamily="34" charset="-122"/>
              <a:ea typeface="微软雅黑" pitchFamily="34" charset="-122"/>
            </a:endParaRPr>
          </a:p>
        </p:txBody>
      </p:sp>
      <p:pic>
        <p:nvPicPr>
          <p:cNvPr id="60420" name="Picture 2"/>
          <p:cNvPicPr>
            <a:picLocks noChangeAspect="1" noChangeArrowheads="1"/>
          </p:cNvPicPr>
          <p:nvPr/>
        </p:nvPicPr>
        <p:blipFill>
          <a:blip r:embed="rId3" cstate="print"/>
          <a:srcRect/>
          <a:stretch>
            <a:fillRect/>
          </a:stretch>
        </p:blipFill>
        <p:spPr bwMode="auto">
          <a:xfrm>
            <a:off x="4788024" y="1059582"/>
            <a:ext cx="3175003" cy="3359547"/>
          </a:xfrm>
          <a:prstGeom prst="rect">
            <a:avLst/>
          </a:prstGeom>
          <a:noFill/>
          <a:ln w="9525">
            <a:noFill/>
            <a:miter lim="800000"/>
            <a:headEnd/>
            <a:tailEnd/>
          </a:ln>
        </p:spPr>
      </p:pic>
      <p:sp>
        <p:nvSpPr>
          <p:cNvPr id="6" name="圆角矩形 5"/>
          <p:cNvSpPr/>
          <p:nvPr/>
        </p:nvSpPr>
        <p:spPr bwMode="auto">
          <a:xfrm>
            <a:off x="4788024" y="3339009"/>
            <a:ext cx="3141406" cy="955048"/>
          </a:xfrm>
          <a:prstGeom prst="roundRect">
            <a:avLst/>
          </a:prstGeom>
          <a:noFill/>
          <a:ln w="1905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1603021745"/>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p:txBody>
          <a:bodyPr/>
          <a:lstStyle/>
          <a:p>
            <a:pPr eaLnBrk="1" hangingPunct="1"/>
            <a:r>
              <a:rPr lang="en-US" altLang="zh-CN" dirty="0"/>
              <a:t>US6459806B1</a:t>
            </a:r>
            <a:r>
              <a:rPr lang="zh-CN" altLang="en-US" dirty="0"/>
              <a:t>的文摘</a:t>
            </a:r>
          </a:p>
        </p:txBody>
      </p:sp>
      <p:sp>
        <p:nvSpPr>
          <p:cNvPr id="61443" name="内容占位符 4"/>
          <p:cNvSpPr>
            <a:spLocks noGrp="1"/>
          </p:cNvSpPr>
          <p:nvPr>
            <p:ph idx="1"/>
          </p:nvPr>
        </p:nvSpPr>
        <p:spPr>
          <a:xfrm>
            <a:off x="765993" y="843558"/>
            <a:ext cx="8198495" cy="3394472"/>
          </a:xfrm>
        </p:spPr>
        <p:txBody>
          <a:bodyPr/>
          <a:lstStyle/>
          <a:p>
            <a:pPr eaLnBrk="1" hangingPunct="1">
              <a:lnSpc>
                <a:spcPct val="125000"/>
              </a:lnSpc>
            </a:pPr>
            <a:r>
              <a:rPr lang="zh-CN" sz="1800" dirty="0" smtClean="0"/>
              <a:t>该设备</a:t>
            </a:r>
            <a:r>
              <a:rPr lang="zh-CN" altLang="en-US" sz="1800" dirty="0" smtClean="0"/>
              <a:t>是利用纸币</a:t>
            </a:r>
            <a:r>
              <a:rPr lang="zh-CN" sz="1800" dirty="0" smtClean="0">
                <a:solidFill>
                  <a:srgbClr val="C00000"/>
                </a:solidFill>
              </a:rPr>
              <a:t>遥感反射特性</a:t>
            </a:r>
            <a:r>
              <a:rPr lang="zh-CN" altLang="en-US" sz="1800" dirty="0" smtClean="0"/>
              <a:t>的</a:t>
            </a:r>
            <a:r>
              <a:rPr lang="zh-CN" sz="1800" dirty="0" smtClean="0">
                <a:solidFill>
                  <a:srgbClr val="C00000"/>
                </a:solidFill>
              </a:rPr>
              <a:t>光学传感</a:t>
            </a:r>
            <a:r>
              <a:rPr lang="zh-CN" sz="1800" dirty="0" smtClean="0"/>
              <a:t>技术。该</a:t>
            </a:r>
            <a:r>
              <a:rPr lang="zh-CN" altLang="en-US" sz="1800" dirty="0" smtClean="0"/>
              <a:t>发明</a:t>
            </a:r>
            <a:r>
              <a:rPr lang="zh-CN" sz="1800" dirty="0" smtClean="0"/>
              <a:t>的反射特性，得到了启发和扫描一项法案，沿着狭窄的层面。一系列的反射信号的检测，得到了采样和数字化处理的反射光在一些预先确定的采样点作为货币法案移动整个照明地带。样本数据是受到数字处理，包括正常化进程。反射率的数据是一个特点是独特的模式，对某一法案包含足够的面额和不同特点，模式与特点，以便</a:t>
            </a:r>
            <a:r>
              <a:rPr lang="zh-CN" sz="1800" dirty="0" smtClean="0">
                <a:solidFill>
                  <a:srgbClr val="C00000"/>
                </a:solidFill>
              </a:rPr>
              <a:t>区别不同的货币面额</a:t>
            </a:r>
            <a:r>
              <a:rPr lang="zh-CN" sz="1800" dirty="0" smtClean="0"/>
              <a:t>。优势</a:t>
            </a:r>
            <a:r>
              <a:rPr lang="zh-CN" altLang="en-US" sz="1800" dirty="0" smtClean="0"/>
              <a:t>在于</a:t>
            </a:r>
            <a:r>
              <a:rPr lang="zh-CN" altLang="en-US" sz="1800" dirty="0" smtClean="0">
                <a:solidFill>
                  <a:srgbClr val="C00000"/>
                </a:solidFill>
              </a:rPr>
              <a:t>高速度</a:t>
            </a:r>
            <a:r>
              <a:rPr lang="zh-CN" sz="1800" dirty="0" smtClean="0">
                <a:solidFill>
                  <a:srgbClr val="C00000"/>
                </a:solidFill>
              </a:rPr>
              <a:t>，高准确度</a:t>
            </a:r>
            <a:r>
              <a:rPr lang="zh-CN" altLang="en-US" sz="1800" dirty="0" smtClean="0">
                <a:solidFill>
                  <a:srgbClr val="C00000"/>
                </a:solidFill>
              </a:rPr>
              <a:t>的</a:t>
            </a:r>
            <a:r>
              <a:rPr lang="zh-CN" sz="1800" dirty="0" smtClean="0"/>
              <a:t>计数货币面额。</a:t>
            </a:r>
            <a:endParaRPr lang="zh-CN" altLang="en-US" sz="1800" dirty="0" smtClean="0"/>
          </a:p>
        </p:txBody>
      </p:sp>
      <p:sp>
        <p:nvSpPr>
          <p:cNvPr id="61444"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2793B86F-BE52-4278-A625-A8F5383D088B}" type="slidenum">
              <a:rPr lang="zh-CN" altLang="en-US" sz="900">
                <a:latin typeface="Calibri" pitchFamily="34" charset="0"/>
              </a:rPr>
              <a:pPr algn="r"/>
              <a:t>64</a:t>
            </a:fld>
            <a:endParaRPr lang="en-US" altLang="zh-CN" sz="900">
              <a:latin typeface="Calibri" pitchFamily="34" charset="0"/>
            </a:endParaRPr>
          </a:p>
        </p:txBody>
      </p:sp>
      <p:pic>
        <p:nvPicPr>
          <p:cNvPr id="61445" name="Picture 2"/>
          <p:cNvPicPr>
            <a:picLocks noChangeAspect="1" noChangeArrowheads="1"/>
          </p:cNvPicPr>
          <p:nvPr/>
        </p:nvPicPr>
        <p:blipFill>
          <a:blip r:embed="rId3" cstate="print"/>
          <a:srcRect/>
          <a:stretch>
            <a:fillRect/>
          </a:stretch>
        </p:blipFill>
        <p:spPr bwMode="auto">
          <a:xfrm>
            <a:off x="1187624" y="3113360"/>
            <a:ext cx="7668344" cy="1546622"/>
          </a:xfrm>
          <a:prstGeom prst="rect">
            <a:avLst/>
          </a:prstGeom>
          <a:noFill/>
          <a:ln w="9525">
            <a:noFill/>
            <a:miter lim="800000"/>
            <a:headEnd/>
            <a:tailEnd/>
          </a:ln>
        </p:spPr>
      </p:pic>
    </p:spTree>
    <p:extLst>
      <p:ext uri="{BB962C8B-B14F-4D97-AF65-F5344CB8AC3E}">
        <p14:creationId xmlns:p14="http://schemas.microsoft.com/office/powerpoint/2010/main" val="188451843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p:txBody>
          <a:bodyPr/>
          <a:lstStyle/>
          <a:p>
            <a:pPr eaLnBrk="1" hangingPunct="1"/>
            <a:r>
              <a:rPr lang="en-US" altLang="zh-CN" dirty="0" smtClean="0"/>
              <a:t>US6459806B1</a:t>
            </a:r>
            <a:r>
              <a:rPr lang="zh-CN" altLang="en-US" dirty="0" smtClean="0"/>
              <a:t>专利附图</a:t>
            </a:r>
          </a:p>
        </p:txBody>
      </p:sp>
      <p:sp>
        <p:nvSpPr>
          <p:cNvPr id="62467" name="灯片编号占位符 3"/>
          <p:cNvSpPr txBox="1">
            <a:spLocks noGrp="1"/>
          </p:cNvSpPr>
          <p:nvPr/>
        </p:nvSpPr>
        <p:spPr bwMode="auto">
          <a:xfrm>
            <a:off x="8424863" y="4795838"/>
            <a:ext cx="457200" cy="173831"/>
          </a:xfrm>
          <a:prstGeom prst="rect">
            <a:avLst/>
          </a:prstGeom>
          <a:noFill/>
          <a:ln w="9525">
            <a:noFill/>
            <a:miter lim="800000"/>
            <a:headEnd/>
            <a:tailEnd/>
          </a:ln>
        </p:spPr>
        <p:txBody>
          <a:bodyPr/>
          <a:lstStyle/>
          <a:p>
            <a:pPr algn="r"/>
            <a:fld id="{3119BEB9-6D90-4BA2-B28B-2AA0D9107A20}" type="slidenum">
              <a:rPr lang="zh-CN" altLang="en-US" sz="900">
                <a:latin typeface="Calibri" pitchFamily="34" charset="0"/>
              </a:rPr>
              <a:pPr algn="r"/>
              <a:t>65</a:t>
            </a:fld>
            <a:endParaRPr lang="en-US" altLang="zh-CN" sz="900">
              <a:latin typeface="Calibri" pitchFamily="34" charset="0"/>
            </a:endParaRPr>
          </a:p>
        </p:txBody>
      </p:sp>
      <p:pic>
        <p:nvPicPr>
          <p:cNvPr id="62468" name="Picture 2"/>
          <p:cNvPicPr>
            <a:picLocks noChangeAspect="1" noChangeArrowheads="1"/>
          </p:cNvPicPr>
          <p:nvPr/>
        </p:nvPicPr>
        <p:blipFill>
          <a:blip r:embed="rId3" cstate="print"/>
          <a:srcRect/>
          <a:stretch>
            <a:fillRect/>
          </a:stretch>
        </p:blipFill>
        <p:spPr bwMode="auto">
          <a:xfrm>
            <a:off x="827584" y="1657547"/>
            <a:ext cx="4891088" cy="2619375"/>
          </a:xfrm>
          <a:prstGeom prst="rect">
            <a:avLst/>
          </a:prstGeom>
          <a:noFill/>
          <a:ln w="12700" algn="ctr">
            <a:noFill/>
            <a:miter lim="800000"/>
            <a:headEnd/>
            <a:tailEnd/>
          </a:ln>
        </p:spPr>
      </p:pic>
      <p:pic>
        <p:nvPicPr>
          <p:cNvPr id="62469" name="Picture 3"/>
          <p:cNvPicPr>
            <a:picLocks noChangeAspect="1" noChangeArrowheads="1"/>
          </p:cNvPicPr>
          <p:nvPr/>
        </p:nvPicPr>
        <p:blipFill>
          <a:blip r:embed="rId4" cstate="print"/>
          <a:srcRect/>
          <a:stretch>
            <a:fillRect/>
          </a:stretch>
        </p:blipFill>
        <p:spPr bwMode="auto">
          <a:xfrm>
            <a:off x="5148064" y="2067694"/>
            <a:ext cx="3595624" cy="1583385"/>
          </a:xfrm>
          <a:prstGeom prst="rect">
            <a:avLst/>
          </a:prstGeom>
          <a:noFill/>
          <a:ln w="12700" algn="ctr">
            <a:noFill/>
            <a:miter lim="800000"/>
            <a:headEnd/>
            <a:tailEnd/>
          </a:ln>
        </p:spPr>
      </p:pic>
    </p:spTree>
    <p:extLst>
      <p:ext uri="{BB962C8B-B14F-4D97-AF65-F5344CB8AC3E}">
        <p14:creationId xmlns:p14="http://schemas.microsoft.com/office/powerpoint/2010/main" val="144003879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2"/>
          <p:cNvSpPr>
            <a:spLocks/>
          </p:cNvSpPr>
          <p:nvPr/>
        </p:nvSpPr>
        <p:spPr bwMode="auto">
          <a:xfrm>
            <a:off x="1187624" y="214312"/>
            <a:ext cx="7632848" cy="490538"/>
          </a:xfrm>
          <a:prstGeom prst="rect">
            <a:avLst/>
          </a:prstGeom>
          <a:noFill/>
          <a:ln w="9525">
            <a:noFill/>
            <a:miter lim="800000"/>
            <a:headEnd/>
            <a:tailEnd/>
          </a:ln>
        </p:spPr>
        <p:txBody>
          <a:bodyPr lIns="0" tIns="0" rIns="0" bIns="0" anchor="b"/>
          <a:lstStyle/>
          <a:p>
            <a:pPr eaLnBrk="0" hangingPunct="0"/>
            <a:r>
              <a:rPr lang="en-US" altLang="en-US" sz="2800" b="1" dirty="0">
                <a:solidFill>
                  <a:schemeClr val="accent5">
                    <a:lumMod val="50000"/>
                  </a:schemeClr>
                </a:solidFill>
                <a:latin typeface="微软雅黑" pitchFamily="34" charset="-122"/>
                <a:ea typeface="微软雅黑" pitchFamily="34" charset="-122"/>
                <a:cs typeface="+mj-cs"/>
              </a:rPr>
              <a:t>专利US6459806B1后期</a:t>
            </a:r>
            <a:r>
              <a:rPr lang="zh-CN" altLang="en-US" sz="2800" b="1" dirty="0">
                <a:solidFill>
                  <a:schemeClr val="accent5">
                    <a:lumMod val="50000"/>
                  </a:schemeClr>
                </a:solidFill>
                <a:latin typeface="微软雅黑" pitchFamily="34" charset="-122"/>
                <a:ea typeface="微软雅黑" pitchFamily="34" charset="-122"/>
                <a:cs typeface="+mj-cs"/>
              </a:rPr>
              <a:t>布局</a:t>
            </a:r>
            <a:r>
              <a:rPr lang="en-US" altLang="en-US" sz="2800" b="1" dirty="0" err="1">
                <a:solidFill>
                  <a:schemeClr val="accent5">
                    <a:lumMod val="50000"/>
                  </a:schemeClr>
                </a:solidFill>
                <a:latin typeface="微软雅黑" pitchFamily="34" charset="-122"/>
                <a:ea typeface="微软雅黑" pitchFamily="34" charset="-122"/>
                <a:cs typeface="+mj-cs"/>
              </a:rPr>
              <a:t>保护</a:t>
            </a:r>
            <a:endParaRPr lang="zh-CN" altLang="en-US" sz="2800" b="1" dirty="0">
              <a:solidFill>
                <a:schemeClr val="accent5">
                  <a:lumMod val="50000"/>
                </a:schemeClr>
              </a:solidFill>
              <a:latin typeface="微软雅黑" pitchFamily="34" charset="-122"/>
              <a:ea typeface="微软雅黑" pitchFamily="34" charset="-122"/>
              <a:cs typeface="+mj-cs"/>
            </a:endParaRPr>
          </a:p>
        </p:txBody>
      </p:sp>
      <p:pic>
        <p:nvPicPr>
          <p:cNvPr id="63491" name="Picture 2"/>
          <p:cNvPicPr>
            <a:picLocks noChangeAspect="1" noChangeArrowheads="1"/>
          </p:cNvPicPr>
          <p:nvPr/>
        </p:nvPicPr>
        <p:blipFill>
          <a:blip r:embed="rId3" cstate="print"/>
          <a:srcRect/>
          <a:stretch>
            <a:fillRect/>
          </a:stretch>
        </p:blipFill>
        <p:spPr bwMode="auto">
          <a:xfrm>
            <a:off x="1233041" y="987574"/>
            <a:ext cx="7384306" cy="2863676"/>
          </a:xfrm>
          <a:prstGeom prst="rect">
            <a:avLst/>
          </a:prstGeom>
          <a:noFill/>
          <a:ln w="9525">
            <a:noFill/>
            <a:miter lim="800000"/>
            <a:headEnd/>
            <a:tailEnd/>
          </a:ln>
        </p:spPr>
      </p:pic>
      <p:sp>
        <p:nvSpPr>
          <p:cNvPr id="5" name="圆角矩形标注 4"/>
          <p:cNvSpPr/>
          <p:nvPr/>
        </p:nvSpPr>
        <p:spPr>
          <a:xfrm>
            <a:off x="3563888" y="1995686"/>
            <a:ext cx="2722613" cy="951112"/>
          </a:xfrm>
          <a:prstGeom prst="wedgeRoundRectCallout">
            <a:avLst>
              <a:gd name="adj1" fmla="val 86976"/>
              <a:gd name="adj2" fmla="val 89640"/>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fontAlgn="auto">
              <a:spcBef>
                <a:spcPts val="0"/>
              </a:spcBef>
              <a:spcAft>
                <a:spcPts val="0"/>
              </a:spcAft>
              <a:defRPr/>
            </a:pPr>
            <a:r>
              <a:rPr lang="zh-CN" altLang="en-US" b="1" dirty="0">
                <a:solidFill>
                  <a:schemeClr val="bg1"/>
                </a:solidFill>
              </a:rPr>
              <a:t>对专利进行大量自引不断扩大技术应用的保护范围</a:t>
            </a:r>
          </a:p>
        </p:txBody>
      </p:sp>
      <p:sp>
        <p:nvSpPr>
          <p:cNvPr id="2" name="矩形 1"/>
          <p:cNvSpPr/>
          <p:nvPr/>
        </p:nvSpPr>
        <p:spPr>
          <a:xfrm>
            <a:off x="1187624" y="3867894"/>
            <a:ext cx="7344816" cy="707886"/>
          </a:xfrm>
          <a:prstGeom prst="rect">
            <a:avLst/>
          </a:prstGeom>
        </p:spPr>
        <p:txBody>
          <a:bodyPr wrap="square">
            <a:spAutoFit/>
          </a:bodyPr>
          <a:lstStyle/>
          <a:p>
            <a:pPr>
              <a:lnSpc>
                <a:spcPct val="125000"/>
              </a:lnSpc>
              <a:spcBef>
                <a:spcPct val="0"/>
              </a:spcBef>
            </a:pPr>
            <a:r>
              <a:rPr lang="zh-CN" altLang="en-US" sz="1600" b="1" dirty="0"/>
              <a:t>专利</a:t>
            </a:r>
            <a:r>
              <a:rPr lang="en-US" altLang="zh-CN" sz="1600" b="1" dirty="0"/>
              <a:t>US6539104B1</a:t>
            </a:r>
            <a:r>
              <a:rPr lang="zh-CN" altLang="en-US" sz="1600" b="1" dirty="0"/>
              <a:t>参考了</a:t>
            </a:r>
            <a:r>
              <a:rPr lang="en-US" altLang="zh-CN" sz="1600" b="1" dirty="0"/>
              <a:t>Cummins</a:t>
            </a:r>
            <a:r>
              <a:rPr lang="zh-CN" altLang="en-US" sz="1600" b="1" dirty="0"/>
              <a:t>本身非常多的在先专利，并在</a:t>
            </a:r>
            <a:r>
              <a:rPr lang="en-US" altLang="zh-CN" sz="1600" b="1" dirty="0"/>
              <a:t>2003</a:t>
            </a:r>
            <a:r>
              <a:rPr lang="zh-CN" altLang="en-US" sz="1600" b="1" dirty="0"/>
              <a:t>年之后，又对</a:t>
            </a:r>
            <a:r>
              <a:rPr lang="zh-CN" altLang="en-US" sz="1600" b="1" dirty="0" smtClean="0"/>
              <a:t>该</a:t>
            </a:r>
            <a:r>
              <a:rPr lang="zh-CN" altLang="en-US" sz="1600" b="1" dirty="0"/>
              <a:t>专利</a:t>
            </a:r>
            <a:r>
              <a:rPr lang="zh-CN" altLang="en-US" sz="1600" b="1" dirty="0" smtClean="0"/>
              <a:t>进行</a:t>
            </a:r>
            <a:r>
              <a:rPr lang="zh-CN" altLang="en-US" sz="1600" b="1" dirty="0"/>
              <a:t>了大量的</a:t>
            </a:r>
            <a:r>
              <a:rPr lang="zh-CN" altLang="en-US" sz="1600" b="1" dirty="0" smtClean="0"/>
              <a:t>引用，为后面的专利布局做准备。</a:t>
            </a:r>
            <a:endParaRPr lang="zh-CN" altLang="en-US" sz="1600" dirty="0">
              <a:latin typeface="Times New Roman" pitchFamily="18" charset="0"/>
            </a:endParaRPr>
          </a:p>
        </p:txBody>
      </p:sp>
    </p:spTree>
    <p:extLst>
      <p:ext uri="{BB962C8B-B14F-4D97-AF65-F5344CB8AC3E}">
        <p14:creationId xmlns:p14="http://schemas.microsoft.com/office/powerpoint/2010/main" val="8289564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2"/>
          <p:cNvSpPr>
            <a:spLocks/>
          </p:cNvSpPr>
          <p:nvPr/>
        </p:nvSpPr>
        <p:spPr bwMode="auto">
          <a:xfrm>
            <a:off x="1143571" y="195486"/>
            <a:ext cx="7748909" cy="490538"/>
          </a:xfrm>
          <a:prstGeom prst="rect">
            <a:avLst/>
          </a:prstGeom>
          <a:noFill/>
          <a:ln w="9525">
            <a:noFill/>
            <a:miter lim="800000"/>
            <a:headEnd/>
            <a:tailEnd/>
          </a:ln>
        </p:spPr>
        <p:txBody>
          <a:bodyPr lIns="0" tIns="0" rIns="0" bIns="0" anchor="b"/>
          <a:lstStyle/>
          <a:p>
            <a:pPr eaLnBrk="0" hangingPunct="0"/>
            <a:r>
              <a:rPr lang="en-US" altLang="en-US" sz="2800" b="1" dirty="0" smtClean="0">
                <a:solidFill>
                  <a:schemeClr val="accent5">
                    <a:lumMod val="50000"/>
                  </a:schemeClr>
                </a:solidFill>
                <a:latin typeface="微软雅黑" pitchFamily="34" charset="-122"/>
                <a:ea typeface="微软雅黑" pitchFamily="34" charset="-122"/>
                <a:cs typeface="+mj-cs"/>
              </a:rPr>
              <a:t>专利</a:t>
            </a:r>
            <a:r>
              <a:rPr lang="en-US" altLang="en-US" sz="2800" b="1" dirty="0">
                <a:solidFill>
                  <a:schemeClr val="accent5">
                    <a:lumMod val="50000"/>
                  </a:schemeClr>
                </a:solidFill>
                <a:latin typeface="微软雅黑" pitchFamily="34" charset="-122"/>
                <a:ea typeface="微软雅黑" pitchFamily="34" charset="-122"/>
                <a:cs typeface="+mj-cs"/>
              </a:rPr>
              <a:t>US6459806B1</a:t>
            </a:r>
            <a:r>
              <a:rPr lang="zh-CN" altLang="en-US" sz="2800" b="1" dirty="0">
                <a:solidFill>
                  <a:schemeClr val="accent5">
                    <a:lumMod val="50000"/>
                  </a:schemeClr>
                </a:solidFill>
                <a:latin typeface="微软雅黑" pitchFamily="34" charset="-122"/>
                <a:ea typeface="微软雅黑" pitchFamily="34" charset="-122"/>
                <a:cs typeface="+mj-cs"/>
              </a:rPr>
              <a:t>引证解读</a:t>
            </a:r>
          </a:p>
        </p:txBody>
      </p:sp>
      <p:sp>
        <p:nvSpPr>
          <p:cNvPr id="64515" name="标题 2"/>
          <p:cNvSpPr txBox="1">
            <a:spLocks/>
          </p:cNvSpPr>
          <p:nvPr/>
        </p:nvSpPr>
        <p:spPr bwMode="auto">
          <a:xfrm>
            <a:off x="1463030" y="843558"/>
            <a:ext cx="2000250" cy="423888"/>
          </a:xfrm>
          <a:prstGeom prst="rect">
            <a:avLst/>
          </a:prstGeom>
          <a:noFill/>
          <a:ln w="9525">
            <a:noFill/>
            <a:miter lim="800000"/>
            <a:headEnd/>
            <a:tailEnd/>
          </a:ln>
        </p:spPr>
        <p:txBody>
          <a:bodyPr/>
          <a:lstStyle/>
          <a:p>
            <a:pPr algn="ctr" defTabSz="457200" eaLnBrk="0" hangingPunct="0"/>
            <a:r>
              <a:rPr lang="zh-CN" altLang="en-US" sz="2000" b="1" dirty="0">
                <a:solidFill>
                  <a:schemeClr val="accent5">
                    <a:lumMod val="50000"/>
                  </a:schemeClr>
                </a:solidFill>
                <a:latin typeface="微软雅黑" pitchFamily="34" charset="-122"/>
                <a:ea typeface="微软雅黑" pitchFamily="34" charset="-122"/>
              </a:rPr>
              <a:t>技术要点细分</a:t>
            </a:r>
          </a:p>
        </p:txBody>
      </p:sp>
      <p:sp>
        <p:nvSpPr>
          <p:cNvPr id="64516" name="标题 2"/>
          <p:cNvSpPr txBox="1">
            <a:spLocks/>
          </p:cNvSpPr>
          <p:nvPr/>
        </p:nvSpPr>
        <p:spPr bwMode="auto">
          <a:xfrm>
            <a:off x="6631632" y="843558"/>
            <a:ext cx="1828800" cy="423888"/>
          </a:xfrm>
          <a:prstGeom prst="rect">
            <a:avLst/>
          </a:prstGeom>
          <a:noFill/>
          <a:ln w="9525">
            <a:noFill/>
            <a:miter lim="800000"/>
            <a:headEnd/>
            <a:tailEnd/>
          </a:ln>
        </p:spPr>
        <p:txBody>
          <a:bodyPr/>
          <a:lstStyle/>
          <a:p>
            <a:pPr algn="ctr" defTabSz="457200" eaLnBrk="0" hangingPunct="0"/>
            <a:r>
              <a:rPr lang="zh-CN" altLang="en-US" sz="2000" b="1" dirty="0">
                <a:solidFill>
                  <a:schemeClr val="accent5">
                    <a:lumMod val="50000"/>
                  </a:schemeClr>
                </a:solidFill>
                <a:latin typeface="微软雅黑" pitchFamily="34" charset="-122"/>
                <a:ea typeface="微软雅黑" pitchFamily="34" charset="-122"/>
              </a:rPr>
              <a:t>技术应用扩展</a:t>
            </a:r>
          </a:p>
        </p:txBody>
      </p:sp>
      <p:pic>
        <p:nvPicPr>
          <p:cNvPr id="64517" name="Picture 6"/>
          <p:cNvPicPr>
            <a:picLocks noChangeAspect="1" noChangeArrowheads="1"/>
          </p:cNvPicPr>
          <p:nvPr/>
        </p:nvPicPr>
        <p:blipFill>
          <a:blip r:embed="rId2" cstate="print"/>
          <a:srcRect/>
          <a:stretch>
            <a:fillRect/>
          </a:stretch>
        </p:blipFill>
        <p:spPr bwMode="auto">
          <a:xfrm>
            <a:off x="1143571" y="1239936"/>
            <a:ext cx="7748909" cy="3708078"/>
          </a:xfrm>
          <a:prstGeom prst="rect">
            <a:avLst/>
          </a:prstGeom>
          <a:noFill/>
          <a:ln w="9525">
            <a:noFill/>
            <a:miter lim="800000"/>
            <a:headEnd/>
            <a:tailEnd/>
          </a:ln>
        </p:spPr>
      </p:pic>
    </p:spTree>
    <p:extLst>
      <p:ext uri="{BB962C8B-B14F-4D97-AF65-F5344CB8AC3E}">
        <p14:creationId xmlns:p14="http://schemas.microsoft.com/office/powerpoint/2010/main" val="41836259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分析报告</a:t>
            </a:r>
            <a:endParaRPr lang="zh-CN" altLang="en-US" dirty="0"/>
          </a:p>
        </p:txBody>
      </p:sp>
      <p:sp>
        <p:nvSpPr>
          <p:cNvPr id="3" name="内容占位符 2"/>
          <p:cNvSpPr>
            <a:spLocks noGrp="1"/>
          </p:cNvSpPr>
          <p:nvPr>
            <p:ph idx="1"/>
          </p:nvPr>
        </p:nvSpPr>
        <p:spPr>
          <a:xfrm>
            <a:off x="5508104" y="1131590"/>
            <a:ext cx="3087343" cy="3394472"/>
          </a:xfrm>
          <a:solidFill>
            <a:srgbClr val="FFC000"/>
          </a:solidFill>
          <a:scene3d>
            <a:camera prst="perspectiveBelow"/>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a:lstStyle/>
          <a:p>
            <a:r>
              <a:rPr lang="zh-CN" altLang="en-US" b="0" dirty="0" smtClean="0">
                <a:solidFill>
                  <a:schemeClr val="tx2">
                    <a:lumMod val="75000"/>
                  </a:schemeClr>
                </a:solidFill>
                <a:latin typeface="微软雅黑" pitchFamily="34" charset="-122"/>
                <a:ea typeface="微软雅黑" pitchFamily="34" charset="-122"/>
              </a:rPr>
              <a:t>分析报告</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一、需求分析</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二、专利检索</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三、结果判读</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四、竞争者分析</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五、核心专利解读</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六、撰写结论</a:t>
            </a:r>
            <a:endParaRPr lang="en-US" altLang="zh-CN" b="0" dirty="0" smtClean="0">
              <a:solidFill>
                <a:schemeClr val="tx2">
                  <a:lumMod val="75000"/>
                </a:schemeClr>
              </a:solidFill>
              <a:latin typeface="微软雅黑" pitchFamily="34" charset="-122"/>
              <a:ea typeface="微软雅黑" pitchFamily="34" charset="-122"/>
            </a:endParaRPr>
          </a:p>
          <a:p>
            <a:pPr lvl="1"/>
            <a:r>
              <a:rPr lang="zh-CN" altLang="en-US" b="0" dirty="0" smtClean="0">
                <a:solidFill>
                  <a:schemeClr val="tx2">
                    <a:lumMod val="75000"/>
                  </a:schemeClr>
                </a:solidFill>
                <a:latin typeface="微软雅黑" pitchFamily="34" charset="-122"/>
                <a:ea typeface="微软雅黑" pitchFamily="34" charset="-122"/>
              </a:rPr>
              <a:t>七、预警跟踪</a:t>
            </a:r>
          </a:p>
          <a:p>
            <a:endParaRPr lang="en-US" altLang="zh-CN" dirty="0" smtClean="0">
              <a:solidFill>
                <a:schemeClr val="tx2">
                  <a:lumMod val="75000"/>
                </a:schemeClr>
              </a:solidFill>
              <a:latin typeface="微软雅黑" pitchFamily="34" charset="-122"/>
              <a:ea typeface="微软雅黑" pitchFamily="34" charset="-122"/>
            </a:endParaRPr>
          </a:p>
          <a:p>
            <a:endParaRPr lang="zh-CN" altLang="en-US" dirty="0">
              <a:solidFill>
                <a:schemeClr val="tx2">
                  <a:lumMod val="75000"/>
                </a:schemeClr>
              </a:solidFill>
            </a:endParaRPr>
          </a:p>
        </p:txBody>
      </p:sp>
      <p:sp>
        <p:nvSpPr>
          <p:cNvPr id="5" name="内容占位符 2"/>
          <p:cNvSpPr txBox="1">
            <a:spLocks/>
          </p:cNvSpPr>
          <p:nvPr/>
        </p:nvSpPr>
        <p:spPr bwMode="auto">
          <a:xfrm>
            <a:off x="1187624" y="793879"/>
            <a:ext cx="3911851" cy="3652760"/>
          </a:xfrm>
          <a:prstGeom prst="rect">
            <a:avLst/>
          </a:prstGeom>
          <a:ln>
            <a:headEnd/>
            <a:tailEnd/>
          </a:ln>
          <a:scene3d>
            <a:camera prst="perspectiveAbove"/>
            <a:lightRig rig="threePt" dir="t"/>
          </a:scene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l" defTabSz="0" rtl="0" eaLnBrk="0" fontAlgn="base" latinLnBrk="0" hangingPunct="0">
              <a:spcBef>
                <a:spcPct val="20000"/>
              </a:spcBef>
              <a:spcAft>
                <a:spcPct val="0"/>
              </a:spcAft>
              <a:buClr>
                <a:srgbClr val="F79646"/>
              </a:buClr>
              <a:buSzTx/>
              <a:buFont typeface="Arial" pitchFamily="34" charset="0"/>
              <a:buChar char="•"/>
              <a:tabLst/>
              <a:defRPr/>
            </a:pPr>
            <a:r>
              <a:rPr lang="zh-CN" altLang="en-US" sz="2000" b="1" kern="0" dirty="0" smtClean="0">
                <a:latin typeface="微软雅黑" pitchFamily="34" charset="-122"/>
                <a:ea typeface="微软雅黑" pitchFamily="34" charset="-122"/>
                <a:sym typeface="Franklin Gothic Book" charset="0"/>
              </a:rPr>
              <a:t>结论</a:t>
            </a:r>
            <a:endParaRPr lang="en-US" altLang="zh-CN" sz="2000" b="1" kern="0" dirty="0" smtClean="0">
              <a:latin typeface="微软雅黑" pitchFamily="34" charset="-122"/>
              <a:ea typeface="微软雅黑" pitchFamily="34" charset="-122"/>
              <a:sym typeface="Franklin Gothic Book" charset="0"/>
            </a:endParaRPr>
          </a:p>
          <a:p>
            <a:pPr marL="342900" marR="0" lvl="0" indent="-342900" algn="l" defTabSz="0" rtl="0" eaLnBrk="0" fontAlgn="base" latinLnBrk="0" hangingPunct="0">
              <a:spcBef>
                <a:spcPct val="20000"/>
              </a:spcBef>
              <a:spcAft>
                <a:spcPct val="0"/>
              </a:spcAft>
              <a:buClr>
                <a:srgbClr val="F79646"/>
              </a:buClr>
              <a:buSzTx/>
              <a:buFont typeface="Wingdings" pitchFamily="2" charset="2"/>
              <a:buChar char="Ø"/>
              <a:tabLst/>
              <a:defRPr/>
            </a:pPr>
            <a:r>
              <a:rPr kumimoji="0" lang="zh-CN" altLang="en-US"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rPr>
              <a:t>我们的产品侵权吗？</a:t>
            </a:r>
            <a:endParaRPr kumimoji="0" lang="en-US" altLang="zh-CN"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endParaRPr>
          </a:p>
          <a:p>
            <a:pPr marL="800100" lvl="1" indent="-342900" defTabSz="0">
              <a:spcBef>
                <a:spcPct val="20000"/>
              </a:spcBef>
              <a:buClr>
                <a:srgbClr val="F79646"/>
              </a:buClr>
              <a:buFont typeface="Wingdings" pitchFamily="2" charset="2"/>
              <a:buChar char="ü"/>
            </a:pPr>
            <a:r>
              <a:rPr kumimoji="0" lang="en-US" altLang="zh-CN"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rPr>
              <a:t>Y    </a:t>
            </a:r>
            <a:r>
              <a:rPr kumimoji="0" lang="zh-CN" altLang="en-US"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rPr>
              <a:t>所以不能直接出口</a:t>
            </a:r>
            <a:endParaRPr kumimoji="0" lang="en-US" altLang="zh-CN"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endParaRPr>
          </a:p>
          <a:p>
            <a:pPr marL="342900" indent="-342900" defTabSz="0">
              <a:spcBef>
                <a:spcPct val="20000"/>
              </a:spcBef>
              <a:buClr>
                <a:srgbClr val="F79646"/>
              </a:buClr>
              <a:buFont typeface="Wingdings" pitchFamily="2" charset="2"/>
              <a:buChar char="Ø"/>
            </a:pPr>
            <a:r>
              <a:rPr lang="zh-CN" altLang="en-US" sz="2000" kern="0" dirty="0" smtClean="0">
                <a:latin typeface="微软雅黑" pitchFamily="34" charset="-122"/>
                <a:ea typeface="微软雅黑" pitchFamily="34" charset="-122"/>
                <a:sym typeface="Franklin Gothic Book" charset="0"/>
              </a:rPr>
              <a:t>我们可以无效掉对方的专利吗？</a:t>
            </a:r>
            <a:endParaRPr lang="en-US" altLang="zh-CN" sz="2000" kern="0" dirty="0" smtClean="0">
              <a:latin typeface="微软雅黑" pitchFamily="34" charset="-122"/>
              <a:ea typeface="微软雅黑" pitchFamily="34" charset="-122"/>
              <a:sym typeface="Franklin Gothic Book" charset="0"/>
            </a:endParaRPr>
          </a:p>
          <a:p>
            <a:pPr marL="800100" lvl="1" indent="-342900" defTabSz="0">
              <a:spcBef>
                <a:spcPct val="20000"/>
              </a:spcBef>
              <a:buClr>
                <a:srgbClr val="F79646"/>
              </a:buClr>
              <a:buFont typeface="Wingdings" pitchFamily="2" charset="2"/>
              <a:buChar char="ü"/>
            </a:pPr>
            <a:r>
              <a:rPr lang="en-US" altLang="zh-CN" sz="2000" kern="0" dirty="0" smtClean="0">
                <a:latin typeface="微软雅黑" pitchFamily="34" charset="-122"/>
                <a:ea typeface="微软雅黑" pitchFamily="34" charset="-122"/>
                <a:sym typeface="Franklin Gothic Book" charset="0"/>
              </a:rPr>
              <a:t>N   </a:t>
            </a:r>
            <a:r>
              <a:rPr kumimoji="0" lang="en-US" altLang="zh-CN" sz="20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sym typeface="Franklin Gothic Book" charset="0"/>
              </a:rPr>
              <a:t> </a:t>
            </a:r>
            <a:endParaRPr lang="en-US" altLang="zh-CN" sz="2000" kern="0" dirty="0" smtClean="0">
              <a:latin typeface="微软雅黑" pitchFamily="34" charset="-122"/>
              <a:ea typeface="微软雅黑" pitchFamily="34" charset="-122"/>
              <a:sym typeface="Franklin Gothic Book" charset="0"/>
            </a:endParaRPr>
          </a:p>
          <a:p>
            <a:pPr marL="342900" indent="-342900" defTabSz="0">
              <a:spcBef>
                <a:spcPct val="20000"/>
              </a:spcBef>
              <a:buClr>
                <a:srgbClr val="F79646"/>
              </a:buClr>
              <a:buFont typeface="Wingdings" pitchFamily="2" charset="2"/>
              <a:buChar char="Ø"/>
            </a:pPr>
            <a:r>
              <a:rPr lang="zh-CN" altLang="en-US" sz="2000" kern="0" dirty="0" smtClean="0">
                <a:latin typeface="微软雅黑" pitchFamily="34" charset="-122"/>
                <a:ea typeface="微软雅黑" pitchFamily="34" charset="-122"/>
                <a:sym typeface="Franklin Gothic Book" charset="0"/>
              </a:rPr>
              <a:t>结论是我们不能向美国出口产品，清醒的放弃吧！</a:t>
            </a:r>
            <a:endParaRPr lang="en-US" altLang="zh-CN" sz="2000" kern="0" dirty="0" smtClean="0">
              <a:latin typeface="微软雅黑" pitchFamily="34" charset="-122"/>
              <a:ea typeface="微软雅黑" pitchFamily="34" charset="-122"/>
              <a:sym typeface="Franklin Gothic Book" charset="0"/>
            </a:endParaRPr>
          </a:p>
          <a:p>
            <a:pPr marL="342900" indent="-342900" defTabSz="0">
              <a:spcBef>
                <a:spcPct val="20000"/>
              </a:spcBef>
              <a:buClr>
                <a:srgbClr val="F79646"/>
              </a:buClr>
              <a:buFont typeface="Wingdings" pitchFamily="2" charset="2"/>
              <a:buChar char="Ø"/>
            </a:pPr>
            <a:r>
              <a:rPr lang="zh-CN" altLang="en-US" sz="2000" kern="0" dirty="0" smtClean="0">
                <a:latin typeface="微软雅黑" pitchFamily="34" charset="-122"/>
                <a:ea typeface="微软雅黑" pitchFamily="34" charset="-122"/>
                <a:sym typeface="Franklin Gothic Book" charset="0"/>
              </a:rPr>
              <a:t>我们还需要做点什么吧？</a:t>
            </a:r>
            <a:endParaRPr lang="en-US" altLang="zh-CN" sz="2000" kern="0" dirty="0" smtClean="0">
              <a:latin typeface="微软雅黑" pitchFamily="34" charset="-122"/>
              <a:ea typeface="微软雅黑" pitchFamily="34" charset="-122"/>
              <a:sym typeface="Franklin Gothic Book" charset="0"/>
            </a:endParaRPr>
          </a:p>
          <a:p>
            <a:pPr marL="800100" lvl="1" indent="-342900" defTabSz="0">
              <a:spcBef>
                <a:spcPct val="20000"/>
              </a:spcBef>
              <a:buClr>
                <a:srgbClr val="F79646"/>
              </a:buClr>
              <a:buFont typeface="Wingdings" pitchFamily="2" charset="2"/>
              <a:buChar char="Ø"/>
            </a:pPr>
            <a:r>
              <a:rPr lang="zh-CN" altLang="en-US" sz="2000" kern="0" dirty="0" smtClean="0">
                <a:latin typeface="微软雅黑" pitchFamily="34" charset="-122"/>
                <a:ea typeface="微软雅黑" pitchFamily="34" charset="-122"/>
                <a:sym typeface="Franklin Gothic Book" charset="0"/>
              </a:rPr>
              <a:t>是否可以学习下老大的方向呢？</a:t>
            </a:r>
            <a:endParaRPr lang="en-US" altLang="zh-CN" sz="2000" kern="0" dirty="0" smtClean="0">
              <a:latin typeface="微软雅黑" pitchFamily="34" charset="-122"/>
              <a:ea typeface="微软雅黑" pitchFamily="34" charset="-122"/>
              <a:sym typeface="Franklin Gothic Book" charset="0"/>
            </a:endParaRPr>
          </a:p>
          <a:p>
            <a:pPr marL="800100" lvl="1" indent="-342900" defTabSz="0">
              <a:lnSpc>
                <a:spcPct val="150000"/>
              </a:lnSpc>
              <a:spcBef>
                <a:spcPct val="20000"/>
              </a:spcBef>
              <a:buClr>
                <a:srgbClr val="F79646"/>
              </a:buClr>
              <a:buFont typeface="Wingdings" pitchFamily="2" charset="2"/>
              <a:buChar char="Ø"/>
            </a:pPr>
            <a:endParaRPr lang="zh-CN" altLang="en-US" sz="2000" kern="0" dirty="0" smtClean="0">
              <a:latin typeface="微软雅黑" pitchFamily="34" charset="-122"/>
              <a:ea typeface="微软雅黑" pitchFamily="34" charset="-122"/>
              <a:sym typeface="Franklin Gothic Book" charset="0"/>
            </a:endParaRPr>
          </a:p>
          <a:p>
            <a:pPr marL="342900" marR="0" lvl="0" indent="-342900" algn="l" defTabSz="0" rtl="0" eaLnBrk="0" fontAlgn="base" latinLnBrk="0" hangingPunct="0">
              <a:lnSpc>
                <a:spcPct val="150000"/>
              </a:lnSpc>
              <a:spcBef>
                <a:spcPct val="20000"/>
              </a:spcBef>
              <a:spcAft>
                <a:spcPct val="0"/>
              </a:spcAft>
              <a:buClr>
                <a:srgbClr val="F79646"/>
              </a:buClr>
              <a:buSzTx/>
              <a:buFont typeface="Arial" pitchFamily="34" charset="0"/>
              <a:buChar char="•"/>
              <a:tabLst/>
              <a:defRPr/>
            </a:pPr>
            <a:endParaRPr kumimoji="0" lang="en-US" altLang="zh-CN" sz="2000" b="1" i="0" u="none" strike="noStrike" kern="0" cap="none" spc="0" normalizeH="0" baseline="0" noProof="0" dirty="0" smtClean="0">
              <a:ln>
                <a:noFill/>
              </a:ln>
              <a:solidFill>
                <a:schemeClr val="tx1"/>
              </a:solidFill>
              <a:effectLst/>
              <a:uLnTx/>
              <a:uFillTx/>
              <a:latin typeface="微软雅黑" pitchFamily="34" charset="-122"/>
              <a:ea typeface="微软雅黑" pitchFamily="34" charset="-122"/>
              <a:cs typeface="+mn-cs"/>
              <a:sym typeface="Franklin Gothic Book" charset="0"/>
            </a:endParaRPr>
          </a:p>
          <a:p>
            <a:pPr marL="342900" marR="0" lvl="0" indent="-342900" algn="l" defTabSz="0" rtl="0" eaLnBrk="0" fontAlgn="base" latinLnBrk="0" hangingPunct="0">
              <a:lnSpc>
                <a:spcPct val="150000"/>
              </a:lnSpc>
              <a:spcBef>
                <a:spcPct val="20000"/>
              </a:spcBef>
              <a:spcAft>
                <a:spcPct val="0"/>
              </a:spcAft>
              <a:buClr>
                <a:srgbClr val="F79646"/>
              </a:buClr>
              <a:buSzTx/>
              <a:buFont typeface="Arial" pitchFamily="34" charset="0"/>
              <a:buChar char="•"/>
              <a:tabLst/>
              <a:defRPr/>
            </a:pPr>
            <a:endParaRPr kumimoji="0" lang="zh-CN" altLang="en-US" sz="2000" b="1" i="0" u="none" strike="noStrike" kern="0" cap="none" spc="0" normalizeH="0" baseline="0" noProof="0" dirty="0">
              <a:ln>
                <a:noFill/>
              </a:ln>
              <a:solidFill>
                <a:srgbClr val="002060"/>
              </a:solidFill>
              <a:effectLst/>
              <a:uLnTx/>
              <a:uFillTx/>
              <a:latin typeface="+mn-lt"/>
              <a:ea typeface="+mn-ea"/>
              <a:cs typeface="+mn-cs"/>
              <a:sym typeface="Franklin Gothic Book" charset="0"/>
            </a:endParaRPr>
          </a:p>
        </p:txBody>
      </p:sp>
    </p:spTree>
    <p:extLst>
      <p:ext uri="{BB962C8B-B14F-4D97-AF65-F5344CB8AC3E}">
        <p14:creationId xmlns:p14="http://schemas.microsoft.com/office/powerpoint/2010/main" val="9396869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标题 2"/>
          <p:cNvSpPr>
            <a:spLocks noGrp="1"/>
          </p:cNvSpPr>
          <p:nvPr>
            <p:ph type="title"/>
          </p:nvPr>
        </p:nvSpPr>
        <p:spPr/>
        <p:txBody>
          <a:bodyPr/>
          <a:lstStyle/>
          <a:p>
            <a:pPr eaLnBrk="1" hangingPunct="1"/>
            <a:r>
              <a:rPr lang="zh-CN" altLang="en-US" dirty="0" smtClean="0"/>
              <a:t>七、 预警跟踪</a:t>
            </a:r>
          </a:p>
        </p:txBody>
      </p:sp>
      <p:sp>
        <p:nvSpPr>
          <p:cNvPr id="9" name="内容占位符 8"/>
          <p:cNvSpPr>
            <a:spLocks noGrp="1"/>
          </p:cNvSpPr>
          <p:nvPr>
            <p:ph idx="1"/>
          </p:nvPr>
        </p:nvSpPr>
        <p:spPr/>
        <p:txBody>
          <a:bodyPr/>
          <a:lstStyle/>
          <a:p>
            <a:endParaRPr lang="zh-CN" altLang="en-US"/>
          </a:p>
        </p:txBody>
      </p:sp>
      <p:pic>
        <p:nvPicPr>
          <p:cNvPr id="68612" name="Picture 2"/>
          <p:cNvPicPr>
            <a:picLocks noChangeAspect="1" noChangeArrowheads="1"/>
          </p:cNvPicPr>
          <p:nvPr/>
        </p:nvPicPr>
        <p:blipFill>
          <a:blip r:embed="rId3" cstate="print"/>
          <a:srcRect/>
          <a:stretch>
            <a:fillRect/>
          </a:stretch>
        </p:blipFill>
        <p:spPr bwMode="auto">
          <a:xfrm>
            <a:off x="1043607" y="1017985"/>
            <a:ext cx="4528517" cy="3649265"/>
          </a:xfrm>
          <a:prstGeom prst="rect">
            <a:avLst/>
          </a:prstGeom>
          <a:noFill/>
          <a:ln w="9525">
            <a:noFill/>
            <a:miter lim="800000"/>
            <a:headEnd/>
            <a:tailEnd/>
          </a:ln>
        </p:spPr>
      </p:pic>
      <p:grpSp>
        <p:nvGrpSpPr>
          <p:cNvPr id="3" name="组合 15"/>
          <p:cNvGrpSpPr>
            <a:grpSpLocks/>
          </p:cNvGrpSpPr>
          <p:nvPr/>
        </p:nvGrpSpPr>
        <p:grpSpPr bwMode="auto">
          <a:xfrm>
            <a:off x="1403648" y="1017985"/>
            <a:ext cx="7168852" cy="3536157"/>
            <a:chOff x="5214942" y="714356"/>
            <a:chExt cx="8215370" cy="5000660"/>
          </a:xfrm>
        </p:grpSpPr>
        <p:pic>
          <p:nvPicPr>
            <p:cNvPr id="68614" name="Picture 2"/>
            <p:cNvPicPr>
              <a:picLocks noChangeAspect="1" noChangeArrowheads="1"/>
            </p:cNvPicPr>
            <p:nvPr/>
          </p:nvPicPr>
          <p:blipFill>
            <a:blip r:embed="rId4" cstate="print"/>
            <a:srcRect/>
            <a:stretch>
              <a:fillRect/>
            </a:stretch>
          </p:blipFill>
          <p:spPr bwMode="auto">
            <a:xfrm>
              <a:off x="5214942" y="714356"/>
              <a:ext cx="8215370" cy="5000660"/>
            </a:xfrm>
            <a:prstGeom prst="rect">
              <a:avLst/>
            </a:prstGeom>
            <a:noFill/>
            <a:ln w="9525">
              <a:noFill/>
              <a:miter lim="800000"/>
              <a:headEnd/>
              <a:tailEnd/>
            </a:ln>
          </p:spPr>
        </p:pic>
        <p:sp>
          <p:nvSpPr>
            <p:cNvPr id="13" name="矩形 12"/>
            <p:cNvSpPr/>
            <p:nvPr/>
          </p:nvSpPr>
          <p:spPr>
            <a:xfrm>
              <a:off x="7715272" y="3143248"/>
              <a:ext cx="5678528" cy="522291"/>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nvSpPr>
          <p:spPr>
            <a:xfrm>
              <a:off x="7786710" y="5143512"/>
              <a:ext cx="3571900" cy="285752"/>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extLst>
      <p:ext uri="{BB962C8B-B14F-4D97-AF65-F5344CB8AC3E}">
        <p14:creationId xmlns:p14="http://schemas.microsoft.com/office/powerpoint/2010/main" val="1795109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336" y="280817"/>
            <a:ext cx="2981739" cy="2213942"/>
          </a:xfrm>
          <a:prstGeom prst="rect">
            <a:avLst/>
          </a:prstGeom>
        </p:spPr>
      </p:pic>
      <p:pic>
        <p:nvPicPr>
          <p:cNvPr id="3" name="图片 2"/>
          <p:cNvPicPr>
            <a:picLocks noChangeAspect="1"/>
          </p:cNvPicPr>
          <p:nvPr/>
        </p:nvPicPr>
        <p:blipFill rotWithShape="1">
          <a:blip r:embed="rId3"/>
          <a:srcRect l="10608" t="12195" r="9961" b="19899"/>
          <a:stretch/>
        </p:blipFill>
        <p:spPr>
          <a:xfrm>
            <a:off x="304801" y="990600"/>
            <a:ext cx="5225996" cy="319505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336" y="2761165"/>
            <a:ext cx="2981739" cy="2310848"/>
          </a:xfrm>
          <a:prstGeom prst="rect">
            <a:avLst/>
          </a:prstGeom>
        </p:spPr>
      </p:pic>
      <p:pic>
        <p:nvPicPr>
          <p:cNvPr id="5" name="图片 4"/>
          <p:cNvPicPr>
            <a:picLocks noChangeAspect="1"/>
          </p:cNvPicPr>
          <p:nvPr/>
        </p:nvPicPr>
        <p:blipFill>
          <a:blip r:embed="rId5"/>
          <a:stretch>
            <a:fillRect/>
          </a:stretch>
        </p:blipFill>
        <p:spPr>
          <a:xfrm>
            <a:off x="164646" y="4185654"/>
            <a:ext cx="5495926" cy="379956"/>
          </a:xfrm>
          <a:prstGeom prst="rect">
            <a:avLst/>
          </a:prstGeom>
        </p:spPr>
      </p:pic>
      <p:sp>
        <p:nvSpPr>
          <p:cNvPr id="6" name="文本框 8"/>
          <p:cNvSpPr>
            <a:spLocks noChangeArrowheads="1"/>
          </p:cNvSpPr>
          <p:nvPr/>
        </p:nvSpPr>
        <p:spPr bwMode="auto">
          <a:xfrm>
            <a:off x="164646" y="289170"/>
            <a:ext cx="5636079" cy="415498"/>
          </a:xfrm>
          <a:prstGeom prst="rect">
            <a:avLst/>
          </a:prstGeom>
          <a:solidFill>
            <a:schemeClr val="accent4">
              <a:lumMod val="20000"/>
              <a:lumOff val="80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100" b="1" dirty="0">
                <a:solidFill>
                  <a:srgbClr val="FF0000"/>
                </a:solidFill>
                <a:latin typeface="Arial" charset="0"/>
                <a:cs typeface="Arial" charset="0"/>
              </a:rPr>
              <a:t>1985</a:t>
            </a:r>
            <a:r>
              <a:rPr lang="zh-CN" altLang="en-US" sz="2100" b="1" dirty="0">
                <a:solidFill>
                  <a:srgbClr val="FF0000"/>
                </a:solidFill>
                <a:latin typeface="Arial" charset="0"/>
                <a:cs typeface="Arial" charset="0"/>
              </a:rPr>
              <a:t>年</a:t>
            </a:r>
            <a:r>
              <a:rPr lang="en-US" altLang="zh-CN" sz="2100" b="1" dirty="0">
                <a:solidFill>
                  <a:srgbClr val="FF0000"/>
                </a:solidFill>
                <a:latin typeface="Arial" charset="0"/>
                <a:cs typeface="Arial" charset="0"/>
              </a:rPr>
              <a:t>4</a:t>
            </a:r>
            <a:r>
              <a:rPr lang="zh-CN" altLang="en-US" sz="2100" b="1" dirty="0">
                <a:solidFill>
                  <a:srgbClr val="FF0000"/>
                </a:solidFill>
                <a:latin typeface="Arial" charset="0"/>
                <a:cs typeface="Arial" charset="0"/>
              </a:rPr>
              <a:t>月</a:t>
            </a:r>
            <a:r>
              <a:rPr lang="en-US" altLang="zh-CN" sz="2100" b="1" dirty="0">
                <a:solidFill>
                  <a:srgbClr val="FF0000"/>
                </a:solidFill>
                <a:latin typeface="Arial" charset="0"/>
                <a:cs typeface="Arial" charset="0"/>
              </a:rPr>
              <a:t>1</a:t>
            </a:r>
            <a:r>
              <a:rPr lang="zh-CN" altLang="en-US" sz="2100" b="1" dirty="0">
                <a:solidFill>
                  <a:srgbClr val="FF0000"/>
                </a:solidFill>
                <a:latin typeface="Arial" charset="0"/>
                <a:cs typeface="Arial" charset="0"/>
              </a:rPr>
              <a:t>日中华人民共和国专利法开始实施</a:t>
            </a:r>
            <a:endParaRPr lang="en-US" altLang="zh-CN" sz="2100" b="1" dirty="0">
              <a:solidFill>
                <a:srgbClr val="FF0000"/>
              </a:solidFill>
              <a:latin typeface="Arial" charset="0"/>
              <a:cs typeface="Arial" charset="0"/>
            </a:endParaRPr>
          </a:p>
        </p:txBody>
      </p:sp>
    </p:spTree>
    <p:extLst>
      <p:ext uri="{BB962C8B-B14F-4D97-AF65-F5344CB8AC3E}">
        <p14:creationId xmlns:p14="http://schemas.microsoft.com/office/powerpoint/2010/main" val="15414685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2"/>
          <p:cNvSpPr>
            <a:spLocks/>
          </p:cNvSpPr>
          <p:nvPr/>
        </p:nvSpPr>
        <p:spPr bwMode="auto">
          <a:xfrm>
            <a:off x="1145282" y="195486"/>
            <a:ext cx="7891214" cy="490538"/>
          </a:xfrm>
          <a:prstGeom prst="rect">
            <a:avLst/>
          </a:prstGeom>
          <a:noFill/>
          <a:ln w="9525">
            <a:noFill/>
            <a:miter lim="800000"/>
            <a:headEnd/>
            <a:tailEnd/>
          </a:ln>
        </p:spPr>
        <p:txBody>
          <a:bodyPr lIns="0" tIns="0" rIns="0" bIns="0" anchor="b"/>
          <a:lstStyle/>
          <a:p>
            <a:pPr eaLnBrk="0" hangingPunct="0"/>
            <a:r>
              <a:rPr lang="zh-CN" altLang="en-US" sz="2800" b="1" dirty="0">
                <a:solidFill>
                  <a:schemeClr val="accent5">
                    <a:lumMod val="50000"/>
                  </a:schemeClr>
                </a:solidFill>
                <a:latin typeface="微软雅黑" pitchFamily="34" charset="-122"/>
                <a:ea typeface="微软雅黑" pitchFamily="34" charset="-122"/>
                <a:cs typeface="+mj-cs"/>
              </a:rPr>
              <a:t>商业信息</a:t>
            </a:r>
            <a:r>
              <a:rPr lang="en-US" altLang="zh-CN" sz="2800" b="1" dirty="0">
                <a:solidFill>
                  <a:schemeClr val="accent5">
                    <a:lumMod val="50000"/>
                  </a:schemeClr>
                </a:solidFill>
                <a:latin typeface="微软雅黑" pitchFamily="34" charset="-122"/>
                <a:ea typeface="微软雅黑" pitchFamily="34" charset="-122"/>
                <a:cs typeface="+mj-cs"/>
              </a:rPr>
              <a:t>——</a:t>
            </a:r>
            <a:r>
              <a:rPr lang="zh-CN" altLang="en-US" sz="2800" b="1" dirty="0">
                <a:solidFill>
                  <a:schemeClr val="accent5">
                    <a:lumMod val="50000"/>
                  </a:schemeClr>
                </a:solidFill>
                <a:latin typeface="微软雅黑" pitchFamily="34" charset="-122"/>
                <a:ea typeface="微软雅黑" pitchFamily="34" charset="-122"/>
                <a:cs typeface="+mj-cs"/>
              </a:rPr>
              <a:t>发现新技术</a:t>
            </a:r>
          </a:p>
        </p:txBody>
      </p:sp>
      <p:pic>
        <p:nvPicPr>
          <p:cNvPr id="69635" name="Picture 5"/>
          <p:cNvPicPr>
            <a:picLocks noChangeAspect="1" noChangeArrowheads="1"/>
          </p:cNvPicPr>
          <p:nvPr/>
        </p:nvPicPr>
        <p:blipFill>
          <a:blip r:embed="rId3" cstate="print"/>
          <a:srcRect/>
          <a:stretch>
            <a:fillRect/>
          </a:stretch>
        </p:blipFill>
        <p:spPr bwMode="auto">
          <a:xfrm>
            <a:off x="1187624" y="902791"/>
            <a:ext cx="7808740" cy="2317031"/>
          </a:xfrm>
          <a:prstGeom prst="rect">
            <a:avLst/>
          </a:prstGeom>
          <a:noFill/>
          <a:ln w="9525">
            <a:noFill/>
            <a:miter lim="800000"/>
            <a:headEnd/>
            <a:tailEnd/>
          </a:ln>
        </p:spPr>
      </p:pic>
      <p:sp>
        <p:nvSpPr>
          <p:cNvPr id="69636" name="矩形 5"/>
          <p:cNvSpPr>
            <a:spLocks noChangeArrowheads="1"/>
          </p:cNvSpPr>
          <p:nvPr/>
        </p:nvSpPr>
        <p:spPr bwMode="auto">
          <a:xfrm>
            <a:off x="1187623" y="3304605"/>
            <a:ext cx="7845251" cy="1643409"/>
          </a:xfrm>
          <a:prstGeom prst="rect">
            <a:avLst/>
          </a:prstGeom>
          <a:solidFill>
            <a:srgbClr val="CCECFF"/>
          </a:solidFill>
          <a:ln w="12700" algn="ctr">
            <a:solidFill>
              <a:schemeClr val="bg1"/>
            </a:solidFill>
            <a:round/>
            <a:headEnd/>
            <a:tailEnd/>
          </a:ln>
        </p:spPr>
        <p:txBody>
          <a:bodyPr lIns="0" tIns="0" rIns="182880" bIns="0"/>
          <a:lstStyle/>
          <a:p>
            <a:pPr>
              <a:lnSpc>
                <a:spcPct val="125000"/>
              </a:lnSpc>
              <a:spcBef>
                <a:spcPct val="50000"/>
              </a:spcBef>
            </a:pPr>
            <a:r>
              <a:rPr lang="zh-CN" altLang="en-US" dirty="0">
                <a:solidFill>
                  <a:schemeClr val="accent5">
                    <a:lumMod val="50000"/>
                  </a:schemeClr>
                </a:solidFill>
                <a:latin typeface="微软雅黑" pitchFamily="34" charset="-122"/>
                <a:ea typeface="微软雅黑" pitchFamily="34" charset="-122"/>
              </a:rPr>
              <a:t>康明斯</a:t>
            </a:r>
            <a:r>
              <a:rPr lang="en-US" altLang="zh-CN" dirty="0">
                <a:solidFill>
                  <a:schemeClr val="accent5">
                    <a:lumMod val="50000"/>
                  </a:schemeClr>
                </a:solidFill>
                <a:latin typeface="微软雅黑" pitchFamily="34" charset="-122"/>
                <a:ea typeface="微软雅黑" pitchFamily="34" charset="-122"/>
              </a:rPr>
              <a:t>2010</a:t>
            </a:r>
            <a:r>
              <a:rPr lang="zh-CN" altLang="en-US" dirty="0">
                <a:solidFill>
                  <a:schemeClr val="accent5">
                    <a:lumMod val="50000"/>
                  </a:schemeClr>
                </a:solidFill>
                <a:latin typeface="微软雅黑" pitchFamily="34" charset="-122"/>
                <a:ea typeface="微软雅黑" pitchFamily="34" charset="-122"/>
              </a:rPr>
              <a:t>年</a:t>
            </a:r>
            <a:r>
              <a:rPr lang="en-US" altLang="zh-CN" dirty="0">
                <a:solidFill>
                  <a:schemeClr val="accent5">
                    <a:lumMod val="50000"/>
                  </a:schemeClr>
                </a:solidFill>
                <a:latin typeface="微软雅黑" pitchFamily="34" charset="-122"/>
                <a:ea typeface="微软雅黑" pitchFamily="34" charset="-122"/>
              </a:rPr>
              <a:t>7</a:t>
            </a:r>
            <a:r>
              <a:rPr lang="zh-CN" altLang="en-US" dirty="0">
                <a:solidFill>
                  <a:schemeClr val="accent5">
                    <a:lumMod val="50000"/>
                  </a:schemeClr>
                </a:solidFill>
                <a:latin typeface="微软雅黑" pitchFamily="34" charset="-122"/>
                <a:ea typeface="微软雅黑" pitchFamily="34" charset="-122"/>
              </a:rPr>
              <a:t>月推出最新的</a:t>
            </a:r>
            <a:r>
              <a:rPr lang="en-US" altLang="zh-CN" dirty="0" err="1">
                <a:solidFill>
                  <a:schemeClr val="accent5">
                    <a:lumMod val="50000"/>
                  </a:schemeClr>
                </a:solidFill>
                <a:latin typeface="微软雅黑" pitchFamily="34" charset="-122"/>
                <a:ea typeface="微软雅黑" pitchFamily="34" charset="-122"/>
              </a:rPr>
              <a:t>JetScan</a:t>
            </a:r>
            <a:r>
              <a:rPr lang="en-US" altLang="zh-CN" dirty="0">
                <a:solidFill>
                  <a:schemeClr val="accent5">
                    <a:lumMod val="50000"/>
                  </a:schemeClr>
                </a:solidFill>
                <a:latin typeface="微软雅黑" pitchFamily="34" charset="-122"/>
                <a:ea typeface="微软雅黑" pitchFamily="34" charset="-122"/>
              </a:rPr>
              <a:t> </a:t>
            </a:r>
            <a:r>
              <a:rPr lang="en-US" altLang="zh-CN" dirty="0" err="1">
                <a:solidFill>
                  <a:schemeClr val="accent5">
                    <a:lumMod val="50000"/>
                  </a:schemeClr>
                </a:solidFill>
                <a:latin typeface="微软雅黑" pitchFamily="34" charset="-122"/>
                <a:ea typeface="微软雅黑" pitchFamily="34" charset="-122"/>
              </a:rPr>
              <a:t>iFX</a:t>
            </a:r>
            <a:r>
              <a:rPr lang="zh-CN" altLang="en-US" dirty="0">
                <a:solidFill>
                  <a:schemeClr val="accent5">
                    <a:lumMod val="50000"/>
                  </a:schemeClr>
                </a:solidFill>
                <a:latin typeface="微软雅黑" pitchFamily="34" charset="-122"/>
                <a:ea typeface="微软雅黑" pitchFamily="34" charset="-122"/>
              </a:rPr>
              <a:t>系列点钞机，具有极高的分选和点钞的准确率。利用成像技术，点钞机可以更加准确地分辨面额，并提供可选的序列编码识别功能来鉴别伪钞，因为每张钞票都有唯一的编码存储在数据库中供检索和追踪。</a:t>
            </a:r>
            <a:r>
              <a:rPr lang="en-US" altLang="zh-CN" dirty="0" err="1">
                <a:solidFill>
                  <a:schemeClr val="accent5">
                    <a:lumMod val="50000"/>
                  </a:schemeClr>
                </a:solidFill>
                <a:latin typeface="微软雅黑" pitchFamily="34" charset="-122"/>
                <a:ea typeface="微软雅黑" pitchFamily="34" charset="-122"/>
              </a:rPr>
              <a:t>iFX</a:t>
            </a:r>
            <a:r>
              <a:rPr lang="zh-CN" altLang="en-US" dirty="0">
                <a:solidFill>
                  <a:schemeClr val="accent5">
                    <a:lumMod val="50000"/>
                  </a:schemeClr>
                </a:solidFill>
                <a:latin typeface="微软雅黑" pitchFamily="34" charset="-122"/>
                <a:ea typeface="微软雅黑" pitchFamily="34" charset="-122"/>
              </a:rPr>
              <a:t>系列具有易读取的界面以及触摸操作屏，同时提供每分钟</a:t>
            </a:r>
            <a:r>
              <a:rPr lang="en-US" altLang="zh-CN" dirty="0">
                <a:solidFill>
                  <a:schemeClr val="accent5">
                    <a:lumMod val="50000"/>
                  </a:schemeClr>
                </a:solidFill>
                <a:latin typeface="微软雅黑" pitchFamily="34" charset="-122"/>
                <a:ea typeface="微软雅黑" pitchFamily="34" charset="-122"/>
              </a:rPr>
              <a:t>600~1600</a:t>
            </a:r>
            <a:r>
              <a:rPr lang="zh-CN" altLang="en-US" dirty="0">
                <a:solidFill>
                  <a:schemeClr val="accent5">
                    <a:lumMod val="50000"/>
                  </a:schemeClr>
                </a:solidFill>
                <a:latin typeface="微软雅黑" pitchFamily="34" charset="-122"/>
                <a:ea typeface="微软雅黑" pitchFamily="34" charset="-122"/>
              </a:rPr>
              <a:t>张钞票的点验速度。</a:t>
            </a:r>
          </a:p>
        </p:txBody>
      </p:sp>
    </p:spTree>
    <p:extLst>
      <p:ext uri="{BB962C8B-B14F-4D97-AF65-F5344CB8AC3E}">
        <p14:creationId xmlns:p14="http://schemas.microsoft.com/office/powerpoint/2010/main" val="369951683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115204" y="850106"/>
            <a:ext cx="8062864" cy="3014663"/>
          </a:xfrm>
          <a:prstGeom prst="rect">
            <a:avLst/>
          </a:prstGeom>
          <a:noFill/>
          <a:ln w="9525">
            <a:noFill/>
            <a:miter lim="800000"/>
            <a:headEnd/>
            <a:tailEnd/>
          </a:ln>
        </p:spPr>
      </p:pic>
      <p:sp>
        <p:nvSpPr>
          <p:cNvPr id="3" name="圆角矩形 2"/>
          <p:cNvSpPr/>
          <p:nvPr/>
        </p:nvSpPr>
        <p:spPr>
          <a:xfrm>
            <a:off x="4500563" y="2357438"/>
            <a:ext cx="2286000" cy="85725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dirty="0">
                <a:latin typeface="楷体_GB2312" pitchFamily="49" charset="-122"/>
                <a:ea typeface="楷体_GB2312" pitchFamily="49" charset="-122"/>
              </a:rPr>
              <a:t>“光学传感”技术相关专利</a:t>
            </a:r>
          </a:p>
        </p:txBody>
      </p:sp>
      <p:pic>
        <p:nvPicPr>
          <p:cNvPr id="9219" name="Picture 3"/>
          <p:cNvPicPr>
            <a:picLocks noChangeAspect="1" noChangeArrowheads="1"/>
          </p:cNvPicPr>
          <p:nvPr/>
        </p:nvPicPr>
        <p:blipFill>
          <a:blip r:embed="rId4" cstate="print"/>
          <a:srcRect/>
          <a:stretch>
            <a:fillRect/>
          </a:stretch>
        </p:blipFill>
        <p:spPr bwMode="auto">
          <a:xfrm>
            <a:off x="1243186" y="1059582"/>
            <a:ext cx="7900814" cy="2946797"/>
          </a:xfrm>
          <a:prstGeom prst="rect">
            <a:avLst/>
          </a:prstGeom>
          <a:noFill/>
          <a:ln w="9525">
            <a:noFill/>
            <a:miter lim="800000"/>
            <a:headEnd/>
            <a:tailEnd/>
          </a:ln>
        </p:spPr>
      </p:pic>
      <p:sp>
        <p:nvSpPr>
          <p:cNvPr id="70661" name="标题 2"/>
          <p:cNvSpPr>
            <a:spLocks/>
          </p:cNvSpPr>
          <p:nvPr/>
        </p:nvSpPr>
        <p:spPr bwMode="auto">
          <a:xfrm>
            <a:off x="1115616" y="250031"/>
            <a:ext cx="7848872" cy="490538"/>
          </a:xfrm>
          <a:prstGeom prst="rect">
            <a:avLst/>
          </a:prstGeom>
          <a:noFill/>
          <a:ln w="9525">
            <a:noFill/>
            <a:miter lim="800000"/>
            <a:headEnd/>
            <a:tailEnd/>
          </a:ln>
        </p:spPr>
        <p:txBody>
          <a:bodyPr lIns="0" tIns="0" rIns="0" bIns="0" anchor="b"/>
          <a:lstStyle/>
          <a:p>
            <a:pPr eaLnBrk="0" fontAlgn="base" hangingPunct="0">
              <a:spcBef>
                <a:spcPct val="0"/>
              </a:spcBef>
              <a:spcAft>
                <a:spcPct val="0"/>
              </a:spcAft>
            </a:pPr>
            <a:r>
              <a:rPr lang="en-US" altLang="en-US" sz="2800" b="1" dirty="0">
                <a:solidFill>
                  <a:schemeClr val="accent5">
                    <a:lumMod val="50000"/>
                  </a:schemeClr>
                </a:solidFill>
                <a:latin typeface="微软雅黑" pitchFamily="34" charset="-122"/>
                <a:ea typeface="微软雅黑" pitchFamily="34" charset="-122"/>
                <a:cs typeface="+mj-cs"/>
              </a:rPr>
              <a:t>专利US6459806B1</a:t>
            </a:r>
            <a:r>
              <a:rPr lang="zh-CN" altLang="en-US" sz="2800" b="1" dirty="0">
                <a:solidFill>
                  <a:schemeClr val="accent5">
                    <a:lumMod val="50000"/>
                  </a:schemeClr>
                </a:solidFill>
                <a:latin typeface="微软雅黑" pitchFamily="34" charset="-122"/>
                <a:ea typeface="微软雅黑" pitchFamily="34" charset="-122"/>
                <a:cs typeface="+mj-cs"/>
              </a:rPr>
              <a:t>被引证解读</a:t>
            </a:r>
          </a:p>
        </p:txBody>
      </p:sp>
      <p:sp>
        <p:nvSpPr>
          <p:cNvPr id="6" name="TextBox 5"/>
          <p:cNvSpPr txBox="1">
            <a:spLocks noChangeArrowheads="1"/>
          </p:cNvSpPr>
          <p:nvPr/>
        </p:nvSpPr>
        <p:spPr bwMode="auto">
          <a:xfrm>
            <a:off x="1108645" y="4155926"/>
            <a:ext cx="8143875" cy="369332"/>
          </a:xfrm>
          <a:prstGeom prst="rect">
            <a:avLst/>
          </a:prstGeom>
          <a:noFill/>
          <a:ln w="9525">
            <a:noFill/>
            <a:miter lim="800000"/>
            <a:headEnd/>
            <a:tailEnd/>
          </a:ln>
        </p:spPr>
        <p:txBody>
          <a:bodyPr>
            <a:spAutoFit/>
          </a:bodyPr>
          <a:lstStyle/>
          <a:p>
            <a:r>
              <a:rPr lang="zh-CN" altLang="en-US" sz="1800" b="1" dirty="0">
                <a:solidFill>
                  <a:schemeClr val="tx1"/>
                </a:solidFill>
                <a:latin typeface="Calibri" pitchFamily="34" charset="0"/>
              </a:rPr>
              <a:t>通过分析核心专利可以在新产品公布前预测技术发展方向，挖掘技术创新点。</a:t>
            </a:r>
          </a:p>
        </p:txBody>
      </p:sp>
    </p:spTree>
    <p:extLst>
      <p:ext uri="{BB962C8B-B14F-4D97-AF65-F5344CB8AC3E}">
        <p14:creationId xmlns:p14="http://schemas.microsoft.com/office/powerpoint/2010/main" val="30711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anim calcmode="lin" valueType="num">
                                      <p:cBhvr>
                                        <p:cTn id="8" dur="1000" fill="hold"/>
                                        <p:tgtEl>
                                          <p:spTgt spid="9219"/>
                                        </p:tgtEl>
                                        <p:attrNameLst>
                                          <p:attrName>ppt_x</p:attrName>
                                        </p:attrNameLst>
                                      </p:cBhvr>
                                      <p:tavLst>
                                        <p:tav tm="0">
                                          <p:val>
                                            <p:strVal val="#ppt_x"/>
                                          </p:val>
                                        </p:tav>
                                        <p:tav tm="100000">
                                          <p:val>
                                            <p:strVal val="#ppt_x"/>
                                          </p:val>
                                        </p:tav>
                                      </p:tavLst>
                                    </p:anim>
                                    <p:anim calcmode="lin" valueType="num">
                                      <p:cBhvr>
                                        <p:cTn id="9"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3" descr="C:\Users\eason\Desktop\QQ截图20120316153546.png"/>
          <p:cNvPicPr>
            <a:picLocks noChangeAspect="1" noChangeArrowheads="1"/>
          </p:cNvPicPr>
          <p:nvPr/>
        </p:nvPicPr>
        <p:blipFill rotWithShape="1">
          <a:blip r:embed="rId2" cstate="print"/>
          <a:srcRect l="24786" r="26202"/>
          <a:stretch/>
        </p:blipFill>
        <p:spPr bwMode="auto">
          <a:xfrm>
            <a:off x="3746090" y="1677808"/>
            <a:ext cx="2266070" cy="2465567"/>
          </a:xfrm>
          <a:prstGeom prst="rect">
            <a:avLst/>
          </a:prstGeom>
          <a:noFill/>
          <a:ln w="9525">
            <a:noFill/>
            <a:miter lim="800000"/>
            <a:headEnd/>
            <a:tailEnd/>
          </a:ln>
        </p:spPr>
      </p:pic>
      <p:sp>
        <p:nvSpPr>
          <p:cNvPr id="6" name="TextBox 5"/>
          <p:cNvSpPr txBox="1">
            <a:spLocks noChangeArrowheads="1"/>
          </p:cNvSpPr>
          <p:nvPr/>
        </p:nvSpPr>
        <p:spPr bwMode="auto">
          <a:xfrm>
            <a:off x="1115815" y="3813572"/>
            <a:ext cx="2880121" cy="861774"/>
          </a:xfrm>
          <a:prstGeom prst="rect">
            <a:avLst/>
          </a:prstGeom>
          <a:noFill/>
          <a:ln w="9525">
            <a:noFill/>
            <a:miter lim="800000"/>
            <a:headEnd/>
            <a:tailEnd/>
          </a:ln>
        </p:spPr>
        <p:txBody>
          <a:bodyPr wrap="square">
            <a:spAutoFit/>
          </a:bodyPr>
          <a:lstStyle/>
          <a:p>
            <a:pPr>
              <a:lnSpc>
                <a:spcPct val="125000"/>
              </a:lnSpc>
            </a:pPr>
            <a:r>
              <a:rPr lang="zh-CN" altLang="en-US" sz="2000" dirty="0">
                <a:solidFill>
                  <a:schemeClr val="tx1"/>
                </a:solidFill>
                <a:latin typeface="Calibri" pitchFamily="34" charset="0"/>
              </a:rPr>
              <a:t>平均引证</a:t>
            </a:r>
            <a:r>
              <a:rPr lang="en-US" altLang="zh-CN" sz="2000" dirty="0">
                <a:solidFill>
                  <a:schemeClr val="tx1"/>
                </a:solidFill>
                <a:latin typeface="Calibri" pitchFamily="34" charset="0"/>
              </a:rPr>
              <a:t>800</a:t>
            </a:r>
            <a:r>
              <a:rPr lang="zh-CN" altLang="en-US" sz="2000" dirty="0">
                <a:solidFill>
                  <a:schemeClr val="tx1"/>
                </a:solidFill>
                <a:latin typeface="Calibri" pitchFamily="34" charset="0"/>
              </a:rPr>
              <a:t>次专利文献</a:t>
            </a:r>
            <a:endParaRPr lang="en-US" altLang="zh-CN" sz="2000" dirty="0">
              <a:solidFill>
                <a:schemeClr val="tx1"/>
              </a:solidFill>
              <a:latin typeface="Calibri" pitchFamily="34" charset="0"/>
            </a:endParaRPr>
          </a:p>
          <a:p>
            <a:pPr>
              <a:lnSpc>
                <a:spcPct val="125000"/>
              </a:lnSpc>
            </a:pPr>
            <a:r>
              <a:rPr lang="zh-CN" altLang="en-US" sz="2000" dirty="0">
                <a:solidFill>
                  <a:schemeClr val="tx1"/>
                </a:solidFill>
                <a:latin typeface="Calibri" pitchFamily="34" charset="0"/>
              </a:rPr>
              <a:t>平均同族</a:t>
            </a:r>
            <a:r>
              <a:rPr lang="en-US" altLang="zh-CN" sz="2000" dirty="0">
                <a:solidFill>
                  <a:schemeClr val="tx1"/>
                </a:solidFill>
                <a:latin typeface="Calibri" pitchFamily="34" charset="0"/>
              </a:rPr>
              <a:t>80</a:t>
            </a:r>
            <a:r>
              <a:rPr lang="zh-CN" altLang="en-US" sz="2000" dirty="0">
                <a:solidFill>
                  <a:schemeClr val="tx1"/>
                </a:solidFill>
                <a:latin typeface="Calibri" pitchFamily="34" charset="0"/>
              </a:rPr>
              <a:t>多个</a:t>
            </a:r>
          </a:p>
        </p:txBody>
      </p:sp>
      <p:sp>
        <p:nvSpPr>
          <p:cNvPr id="7" name="TextBox 6"/>
          <p:cNvSpPr txBox="1">
            <a:spLocks noChangeArrowheads="1"/>
          </p:cNvSpPr>
          <p:nvPr/>
        </p:nvSpPr>
        <p:spPr bwMode="auto">
          <a:xfrm>
            <a:off x="4643438" y="1113235"/>
            <a:ext cx="4284662" cy="861774"/>
          </a:xfrm>
          <a:prstGeom prst="rect">
            <a:avLst/>
          </a:prstGeom>
          <a:noFill/>
          <a:ln w="9525">
            <a:noFill/>
            <a:miter lim="800000"/>
            <a:headEnd/>
            <a:tailEnd/>
          </a:ln>
        </p:spPr>
        <p:txBody>
          <a:bodyPr>
            <a:spAutoFit/>
          </a:bodyPr>
          <a:lstStyle/>
          <a:p>
            <a:pPr>
              <a:lnSpc>
                <a:spcPct val="125000"/>
              </a:lnSpc>
            </a:pPr>
            <a:r>
              <a:rPr lang="zh-CN" altLang="en-US" sz="2000" dirty="0">
                <a:solidFill>
                  <a:schemeClr val="tx1"/>
                </a:solidFill>
                <a:latin typeface="Calibri" pitchFamily="34" charset="0"/>
              </a:rPr>
              <a:t>用于银行系统，更快速识别账单、支票等编号信息的装置</a:t>
            </a:r>
          </a:p>
        </p:txBody>
      </p:sp>
      <p:sp>
        <p:nvSpPr>
          <p:cNvPr id="71688" name="标题 2"/>
          <p:cNvSpPr>
            <a:spLocks/>
          </p:cNvSpPr>
          <p:nvPr/>
        </p:nvSpPr>
        <p:spPr bwMode="auto">
          <a:xfrm>
            <a:off x="1115616" y="267494"/>
            <a:ext cx="7451725" cy="490538"/>
          </a:xfrm>
          <a:prstGeom prst="rect">
            <a:avLst/>
          </a:prstGeom>
          <a:noFill/>
          <a:ln w="9525">
            <a:noFill/>
            <a:miter lim="800000"/>
            <a:headEnd/>
            <a:tailEnd/>
          </a:ln>
        </p:spPr>
        <p:txBody>
          <a:bodyPr lIns="0" tIns="0" rIns="0" bIns="0" anchor="b"/>
          <a:lstStyle/>
          <a:p>
            <a:pPr eaLnBrk="0" hangingPunct="0"/>
            <a:r>
              <a:rPr lang="zh-CN" altLang="en-US" sz="2800" b="1" dirty="0">
                <a:solidFill>
                  <a:schemeClr val="accent5">
                    <a:lumMod val="50000"/>
                  </a:schemeClr>
                </a:solidFill>
                <a:latin typeface="微软雅黑" pitchFamily="34" charset="-122"/>
                <a:ea typeface="微软雅黑" pitchFamily="34" charset="-122"/>
                <a:cs typeface="+mj-cs"/>
              </a:rPr>
              <a:t>后期技术应用</a:t>
            </a:r>
          </a:p>
        </p:txBody>
      </p:sp>
      <p:pic>
        <p:nvPicPr>
          <p:cNvPr id="11" name="Picture 2" descr="C:\Users\eason\Desktop\QQ截图20120316152716.png"/>
          <p:cNvPicPr>
            <a:picLocks noChangeAspect="1" noChangeArrowheads="1"/>
          </p:cNvPicPr>
          <p:nvPr/>
        </p:nvPicPr>
        <p:blipFill rotWithShape="1">
          <a:blip r:embed="rId3" cstate="print"/>
          <a:srcRect l="20539" r="20347"/>
          <a:stretch/>
        </p:blipFill>
        <p:spPr bwMode="auto">
          <a:xfrm>
            <a:off x="1476374" y="1096205"/>
            <a:ext cx="2210628" cy="2195625"/>
          </a:xfrm>
          <a:prstGeom prst="rect">
            <a:avLst/>
          </a:prstGeom>
          <a:noFill/>
          <a:ln w="9525">
            <a:noFill/>
            <a:miter lim="800000"/>
            <a:headEnd/>
            <a:tailEnd/>
          </a:ln>
        </p:spPr>
      </p:pic>
      <p:pic>
        <p:nvPicPr>
          <p:cNvPr id="12" name="Picture 4" descr="C:\Users\eason\Desktop\QQ截图20120316154100.png"/>
          <p:cNvPicPr>
            <a:picLocks noChangeAspect="1" noChangeArrowheads="1"/>
          </p:cNvPicPr>
          <p:nvPr/>
        </p:nvPicPr>
        <p:blipFill rotWithShape="1">
          <a:blip r:embed="rId4" cstate="print"/>
          <a:srcRect l="21469" r="24945"/>
          <a:stretch/>
        </p:blipFill>
        <p:spPr bwMode="auto">
          <a:xfrm>
            <a:off x="6558116" y="2407971"/>
            <a:ext cx="2118340" cy="2540043"/>
          </a:xfrm>
          <a:prstGeom prst="rect">
            <a:avLst/>
          </a:prstGeom>
          <a:noFill/>
          <a:ln w="9525">
            <a:noFill/>
            <a:miter lim="800000"/>
            <a:headEnd/>
            <a:tailEnd/>
          </a:ln>
        </p:spPr>
      </p:pic>
    </p:spTree>
    <p:extLst>
      <p:ext uri="{BB962C8B-B14F-4D97-AF65-F5344CB8AC3E}">
        <p14:creationId xmlns:p14="http://schemas.microsoft.com/office/powerpoint/2010/main" val="19090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9161858" cy="5153545"/>
          </a:xfrm>
          <a:prstGeom prst="rect">
            <a:avLst/>
          </a:prstGeom>
        </p:spPr>
      </p:pic>
      <p:grpSp>
        <p:nvGrpSpPr>
          <p:cNvPr id="5" name="组合 4"/>
          <p:cNvGrpSpPr>
            <a:grpSpLocks noChangeAspect="1"/>
          </p:cNvGrpSpPr>
          <p:nvPr/>
        </p:nvGrpSpPr>
        <p:grpSpPr>
          <a:xfrm>
            <a:off x="4161810" y="1419622"/>
            <a:ext cx="1058262" cy="972000"/>
            <a:chOff x="5541569" y="2354261"/>
            <a:chExt cx="783896" cy="720000"/>
          </a:xfrm>
        </p:grpSpPr>
        <p:sp>
          <p:nvSpPr>
            <p:cNvPr id="3" name="椭圆 2"/>
            <p:cNvSpPr/>
            <p:nvPr/>
          </p:nvSpPr>
          <p:spPr>
            <a:xfrm>
              <a:off x="5597720" y="2354261"/>
              <a:ext cx="720000" cy="720000"/>
            </a:xfrm>
            <a:prstGeom prst="ellipse">
              <a:avLst/>
            </a:prstGeom>
            <a:solidFill>
              <a:srgbClr val="FF85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latin typeface="Times New Roman" pitchFamily="18" charset="0"/>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41569" y="2475695"/>
              <a:ext cx="783896" cy="501643"/>
            </a:xfrm>
            <a:prstGeom prst="rect">
              <a:avLst/>
            </a:prstGeom>
          </p:spPr>
        </p:pic>
      </p:grpSp>
      <p:sp>
        <p:nvSpPr>
          <p:cNvPr id="6" name="文本框 5"/>
          <p:cNvSpPr txBox="1"/>
          <p:nvPr/>
        </p:nvSpPr>
        <p:spPr>
          <a:xfrm>
            <a:off x="1331640" y="2630047"/>
            <a:ext cx="6768752" cy="801051"/>
          </a:xfrm>
          <a:prstGeom prst="rect">
            <a:avLst/>
          </a:prstGeom>
          <a:noFill/>
        </p:spPr>
        <p:txBody>
          <a:bodyPr wrap="square" lIns="68579" tIns="34289" rIns="68579" bIns="34289" rtlCol="0">
            <a:spAutoFit/>
          </a:bodyPr>
          <a:lstStyle/>
          <a:p>
            <a:pPr algn="ctr">
              <a:lnSpc>
                <a:spcPct val="200000"/>
              </a:lnSpc>
            </a:pPr>
            <a:r>
              <a:rPr lang="zh-CN" altLang="en-US" sz="2800" b="1" kern="1400" dirty="0" smtClean="0">
                <a:solidFill>
                  <a:schemeClr val="bg1"/>
                </a:solidFill>
                <a:latin typeface="+mj-ea"/>
              </a:rPr>
              <a:t>专利分析的思路和方法</a:t>
            </a:r>
            <a:endParaRPr lang="en-US" altLang="zh-CN" sz="2800" b="1" kern="1400" dirty="0">
              <a:solidFill>
                <a:schemeClr val="bg1"/>
              </a:solidFill>
              <a:latin typeface="+mj-ea"/>
            </a:endParaRPr>
          </a:p>
        </p:txBody>
      </p:sp>
    </p:spTree>
    <p:extLst>
      <p:ext uri="{BB962C8B-B14F-4D97-AF65-F5344CB8AC3E}">
        <p14:creationId xmlns:p14="http://schemas.microsoft.com/office/powerpoint/2010/main" val="28644137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专利分析思路与方法</a:t>
            </a:r>
          </a:p>
        </p:txBody>
      </p:sp>
      <p:graphicFrame>
        <p:nvGraphicFramePr>
          <p:cNvPr id="5" name="内容占位符 4"/>
          <p:cNvGraphicFramePr>
            <a:graphicFrameLocks/>
          </p:cNvGraphicFramePr>
          <p:nvPr>
            <p:extLst>
              <p:ext uri="{D42A27DB-BD31-4B8C-83A1-F6EECF244321}">
                <p14:modId xmlns:p14="http://schemas.microsoft.com/office/powerpoint/2010/main" val="4093269060"/>
              </p:ext>
            </p:extLst>
          </p:nvPr>
        </p:nvGraphicFramePr>
        <p:xfrm>
          <a:off x="1471662" y="987574"/>
          <a:ext cx="7204794"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2298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、根据目的决定专利分析的思路</a:t>
            </a:r>
          </a:p>
        </p:txBody>
      </p:sp>
      <p:graphicFrame>
        <p:nvGraphicFramePr>
          <p:cNvPr id="4" name="内容占位符 4"/>
          <p:cNvGraphicFramePr>
            <a:graphicFrameLocks noGrp="1"/>
          </p:cNvGraphicFramePr>
          <p:nvPr>
            <p:ph idx="4294967295"/>
            <p:extLst>
              <p:ext uri="{D42A27DB-BD31-4B8C-83A1-F6EECF244321}">
                <p14:modId xmlns:p14="http://schemas.microsoft.com/office/powerpoint/2010/main" val="3960823913"/>
              </p:ext>
            </p:extLst>
          </p:nvPr>
        </p:nvGraphicFramePr>
        <p:xfrm>
          <a:off x="878904" y="987574"/>
          <a:ext cx="8229600" cy="3702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3866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专利分析报告模板</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1108497" y="807244"/>
            <a:ext cx="4883642" cy="2625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3344" y="2394693"/>
            <a:ext cx="5143152" cy="2625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cxnSp>
        <p:nvCxnSpPr>
          <p:cNvPr id="6" name="直接连接符 5"/>
          <p:cNvCxnSpPr/>
          <p:nvPr/>
        </p:nvCxnSpPr>
        <p:spPr>
          <a:xfrm>
            <a:off x="4644570" y="2686546"/>
            <a:ext cx="2880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644570" y="2815763"/>
            <a:ext cx="2378530" cy="136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133770" y="2819895"/>
            <a:ext cx="1902726" cy="95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644570" y="3111038"/>
            <a:ext cx="2480130" cy="41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1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、宏观结合微观</a:t>
            </a:r>
          </a:p>
        </p:txBody>
      </p:sp>
      <p:pic>
        <p:nvPicPr>
          <p:cNvPr id="4" name="Picture 2"/>
          <p:cNvPicPr>
            <a:picLocks noChangeAspect="1" noChangeArrowheads="1"/>
          </p:cNvPicPr>
          <p:nvPr/>
        </p:nvPicPr>
        <p:blipFill>
          <a:blip r:embed="rId2" cstate="print"/>
          <a:srcRect l="755"/>
          <a:stretch>
            <a:fillRect/>
          </a:stretch>
        </p:blipFill>
        <p:spPr bwMode="auto">
          <a:xfrm>
            <a:off x="1154277" y="843558"/>
            <a:ext cx="7522179" cy="3421687"/>
          </a:xfrm>
          <a:prstGeom prst="rect">
            <a:avLst/>
          </a:prstGeom>
          <a:noFill/>
          <a:ln w="9525">
            <a:solidFill>
              <a:schemeClr val="tx2">
                <a:lumMod val="60000"/>
                <a:lumOff val="40000"/>
              </a:schemeClr>
            </a:solidFill>
            <a:miter lim="800000"/>
            <a:headEnd/>
            <a:tailEnd/>
          </a:ln>
        </p:spPr>
      </p:pic>
      <p:sp>
        <p:nvSpPr>
          <p:cNvPr id="5" name="矩形 4"/>
          <p:cNvSpPr/>
          <p:nvPr/>
        </p:nvSpPr>
        <p:spPr>
          <a:xfrm>
            <a:off x="2915816" y="4371950"/>
            <a:ext cx="4108817"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深入</a:t>
            </a:r>
            <a:r>
              <a:rPr lang="zh-CN" altLang="en-US" b="1" dirty="0">
                <a:latin typeface="微软雅黑" panose="020B0503020204020204" pitchFamily="34" charset="-122"/>
                <a:ea typeface="微软雅黑" panose="020B0503020204020204" pitchFamily="34" charset="-122"/>
              </a:rPr>
              <a:t>到技术的分析才是科研人员的需求</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80786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、工具 ，团队， </a:t>
            </a:r>
            <a:r>
              <a:rPr lang="zh-CN" altLang="en-US" dirty="0" smtClean="0"/>
              <a:t>时间</a:t>
            </a:r>
            <a:endParaRPr lang="zh-CN" altLang="en-US" dirty="0"/>
          </a:p>
        </p:txBody>
      </p:sp>
      <p:pic>
        <p:nvPicPr>
          <p:cNvPr id="4" name="Picture 4"/>
          <p:cNvPicPr>
            <a:picLocks noChangeAspect="1" noChangeArrowheads="1"/>
          </p:cNvPicPr>
          <p:nvPr/>
        </p:nvPicPr>
        <p:blipFill>
          <a:blip r:embed="rId2" cstate="print"/>
          <a:srcRect/>
          <a:stretch>
            <a:fillRect/>
          </a:stretch>
        </p:blipFill>
        <p:spPr bwMode="auto">
          <a:xfrm>
            <a:off x="1115616" y="771550"/>
            <a:ext cx="7917947" cy="4176464"/>
          </a:xfrm>
          <a:prstGeom prst="rect">
            <a:avLst/>
          </a:prstGeom>
          <a:noFill/>
          <a:ln w="9525">
            <a:noFill/>
            <a:miter lim="800000"/>
            <a:headEnd/>
            <a:tailEnd/>
          </a:ln>
          <a:effectLst/>
        </p:spPr>
      </p:pic>
    </p:spTree>
    <p:extLst>
      <p:ext uri="{BB962C8B-B14F-4D97-AF65-F5344CB8AC3E}">
        <p14:creationId xmlns:p14="http://schemas.microsoft.com/office/powerpoint/2010/main" val="1580754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000" b="1" dirty="0" smtClean="0"/>
              <a:t>要  点</a:t>
            </a:r>
            <a:endParaRPr lang="zh-CN" altLang="en-US" sz="4000" b="1" dirty="0"/>
          </a:p>
        </p:txBody>
      </p:sp>
      <p:sp>
        <p:nvSpPr>
          <p:cNvPr id="4" name="矩形 20"/>
          <p:cNvSpPr>
            <a:spLocks noChangeArrowheads="1"/>
          </p:cNvSpPr>
          <p:nvPr/>
        </p:nvSpPr>
        <p:spPr bwMode="auto">
          <a:xfrm>
            <a:off x="1640314" y="1737943"/>
            <a:ext cx="6549010" cy="567230"/>
          </a:xfrm>
          <a:prstGeom prst="rect">
            <a:avLst/>
          </a:prstGeom>
          <a:solidFill>
            <a:srgbClr val="57AB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None/>
            </a:pPr>
            <a:r>
              <a:rPr lang="en-US" altLang="zh-CN" sz="2800" dirty="0">
                <a:solidFill>
                  <a:schemeClr val="bg1"/>
                </a:solidFill>
                <a:latin typeface="微软雅黑" pitchFamily="34" charset="-122"/>
                <a:ea typeface="微软雅黑" pitchFamily="34" charset="-122"/>
                <a:sym typeface="微软雅黑" pitchFamily="34" charset="-122"/>
              </a:rPr>
              <a:t> </a:t>
            </a:r>
            <a:r>
              <a:rPr lang="en-US" altLang="zh-CN" sz="2800" dirty="0" smtClean="0">
                <a:solidFill>
                  <a:schemeClr val="bg1"/>
                </a:solidFill>
                <a:latin typeface="微软雅黑" pitchFamily="34" charset="-122"/>
                <a:ea typeface="微软雅黑" pitchFamily="34" charset="-122"/>
                <a:sym typeface="微软雅黑" pitchFamily="34" charset="-122"/>
              </a:rPr>
              <a:t>2. </a:t>
            </a:r>
            <a:r>
              <a:rPr lang="zh-CN" altLang="en-US" sz="2800" dirty="0" smtClean="0">
                <a:solidFill>
                  <a:schemeClr val="bg1"/>
                </a:solidFill>
                <a:latin typeface="微软雅黑" pitchFamily="34" charset="-122"/>
                <a:ea typeface="微软雅黑" pitchFamily="34" charset="-122"/>
              </a:rPr>
              <a:t>现状</a:t>
            </a:r>
            <a:r>
              <a:rPr lang="zh-CN" altLang="en-US" sz="2800" dirty="0">
                <a:solidFill>
                  <a:schemeClr val="bg1"/>
                </a:solidFill>
                <a:latin typeface="微软雅黑" pitchFamily="34" charset="-122"/>
                <a:ea typeface="微软雅黑" pitchFamily="34" charset="-122"/>
              </a:rPr>
              <a:t>：技术与专利的矛盾与统一</a:t>
            </a:r>
            <a:endParaRPr lang="en-US" altLang="zh-CN" sz="2800" dirty="0">
              <a:solidFill>
                <a:schemeClr val="bg1"/>
              </a:solidFill>
              <a:latin typeface="微软雅黑" pitchFamily="34" charset="-122"/>
              <a:ea typeface="微软雅黑" pitchFamily="34" charset="-122"/>
            </a:endParaRPr>
          </a:p>
        </p:txBody>
      </p:sp>
      <p:sp>
        <p:nvSpPr>
          <p:cNvPr id="5" name="矩形 21"/>
          <p:cNvSpPr>
            <a:spLocks noChangeArrowheads="1"/>
          </p:cNvSpPr>
          <p:nvPr/>
        </p:nvSpPr>
        <p:spPr bwMode="auto">
          <a:xfrm>
            <a:off x="1640314" y="3269300"/>
            <a:ext cx="6551357" cy="567228"/>
          </a:xfrm>
          <a:prstGeom prst="rect">
            <a:avLst/>
          </a:prstGeom>
          <a:solidFill>
            <a:srgbClr val="0062C4"/>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chemeClr val="bg1"/>
                </a:solidFill>
                <a:latin typeface="微软雅黑" pitchFamily="34" charset="-122"/>
                <a:ea typeface="微软雅黑" pitchFamily="34" charset="-122"/>
                <a:sym typeface="微软雅黑" pitchFamily="34" charset="-122"/>
              </a:rPr>
              <a:t> </a:t>
            </a:r>
            <a:r>
              <a:rPr lang="en-US" altLang="zh-CN" sz="2800" dirty="0" smtClean="0">
                <a:solidFill>
                  <a:schemeClr val="bg1"/>
                </a:solidFill>
                <a:latin typeface="微软雅黑" pitchFamily="34" charset="-122"/>
                <a:ea typeface="微软雅黑" pitchFamily="34" charset="-122"/>
                <a:sym typeface="微软雅黑" pitchFamily="34" charset="-122"/>
              </a:rPr>
              <a:t>4. </a:t>
            </a:r>
            <a:r>
              <a:rPr lang="zh-CN" altLang="en-US" sz="2800" dirty="0" smtClean="0">
                <a:solidFill>
                  <a:schemeClr val="bg1"/>
                </a:solidFill>
                <a:latin typeface="微软雅黑" pitchFamily="34" charset="-122"/>
                <a:ea typeface="微软雅黑" pitchFamily="34" charset="-122"/>
                <a:sym typeface="微软雅黑" pitchFamily="34" charset="-122"/>
              </a:rPr>
              <a:t>专利分析的思路与方法</a:t>
            </a:r>
            <a:endParaRPr lang="zh-CN" altLang="en-US" sz="2800" dirty="0">
              <a:solidFill>
                <a:schemeClr val="bg1"/>
              </a:solidFill>
              <a:latin typeface="Arial" charset="0"/>
            </a:endParaRPr>
          </a:p>
        </p:txBody>
      </p:sp>
      <p:sp>
        <p:nvSpPr>
          <p:cNvPr id="6" name="矩形 20"/>
          <p:cNvSpPr>
            <a:spLocks noChangeArrowheads="1"/>
          </p:cNvSpPr>
          <p:nvPr/>
        </p:nvSpPr>
        <p:spPr bwMode="auto">
          <a:xfrm>
            <a:off x="1640314" y="2510599"/>
            <a:ext cx="6532708" cy="582764"/>
          </a:xfrm>
          <a:prstGeom prst="rect">
            <a:avLst/>
          </a:prstGeom>
          <a:solidFill>
            <a:srgbClr val="158A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eaLnBrk="1" hangingPunct="1">
              <a:spcBef>
                <a:spcPct val="0"/>
              </a:spcBef>
              <a:buFontTx/>
              <a:buNone/>
            </a:pPr>
            <a:r>
              <a:rPr lang="en-US" altLang="zh-CN" sz="2800" dirty="0">
                <a:solidFill>
                  <a:srgbClr val="FFFFFF"/>
                </a:solidFill>
                <a:latin typeface="微软雅黑" pitchFamily="34" charset="-122"/>
                <a:ea typeface="微软雅黑" pitchFamily="34" charset="-122"/>
                <a:sym typeface="微软雅黑" pitchFamily="34" charset="-122"/>
              </a:rPr>
              <a:t> </a:t>
            </a:r>
            <a:r>
              <a:rPr lang="en-US" altLang="zh-CN" sz="2800" dirty="0" smtClean="0">
                <a:solidFill>
                  <a:srgbClr val="FFFFFF"/>
                </a:solidFill>
                <a:latin typeface="微软雅黑" pitchFamily="34" charset="-122"/>
                <a:ea typeface="微软雅黑" pitchFamily="34" charset="-122"/>
                <a:sym typeface="微软雅黑" pitchFamily="34" charset="-122"/>
              </a:rPr>
              <a:t>3. </a:t>
            </a:r>
            <a:r>
              <a:rPr lang="zh-CN" altLang="en-US" sz="2800" dirty="0" smtClean="0">
                <a:solidFill>
                  <a:srgbClr val="FFFFFF"/>
                </a:solidFill>
                <a:latin typeface="微软雅黑" pitchFamily="34" charset="-122"/>
                <a:ea typeface="微软雅黑" pitchFamily="34" charset="-122"/>
                <a:sym typeface="微软雅黑" pitchFamily="34" charset="-122"/>
              </a:rPr>
              <a:t>透过案例看实质</a:t>
            </a:r>
            <a:endParaRPr lang="zh-CN" altLang="en-US" sz="2800" dirty="0">
              <a:latin typeface="Arial" charset="0"/>
            </a:endParaRPr>
          </a:p>
        </p:txBody>
      </p:sp>
      <p:sp>
        <p:nvSpPr>
          <p:cNvPr id="7" name="矩形 21"/>
          <p:cNvSpPr>
            <a:spLocks noChangeArrowheads="1"/>
          </p:cNvSpPr>
          <p:nvPr/>
        </p:nvSpPr>
        <p:spPr bwMode="auto">
          <a:xfrm>
            <a:off x="1630758" y="4023322"/>
            <a:ext cx="6548707" cy="924692"/>
          </a:xfrm>
          <a:prstGeom prst="rect">
            <a:avLst/>
          </a:prstGeom>
          <a:solidFill>
            <a:srgbClr val="004D9A"/>
          </a:solidFill>
          <a:ln>
            <a:noFill/>
          </a:ln>
          <a:extLst/>
        </p:spPr>
        <p:txBody>
          <a:bodyPr lIns="91438" tIns="45719" rIns="91438" bIns="45719" anchor="ctr"/>
          <a:lstStyle/>
          <a:p>
            <a:pPr>
              <a:spcBef>
                <a:spcPct val="0"/>
              </a:spcBef>
            </a:pPr>
            <a:r>
              <a:rPr lang="en-US" altLang="zh-CN" sz="2800" b="1" dirty="0">
                <a:latin typeface="微软雅黑" pitchFamily="34" charset="-122"/>
                <a:ea typeface="微软雅黑" pitchFamily="34" charset="-122"/>
                <a:sym typeface="微软雅黑" pitchFamily="34" charset="-122"/>
              </a:rPr>
              <a:t> </a:t>
            </a:r>
            <a:r>
              <a:rPr lang="en-US" altLang="zh-CN" sz="2800" b="1" dirty="0" smtClean="0">
                <a:latin typeface="微软雅黑" pitchFamily="34" charset="-122"/>
                <a:ea typeface="微软雅黑" pitchFamily="34" charset="-122"/>
                <a:sym typeface="微软雅黑" pitchFamily="34" charset="-122"/>
              </a:rPr>
              <a:t>5. </a:t>
            </a:r>
            <a:r>
              <a:rPr lang="zh-CN" altLang="en-US" sz="2800" b="1" dirty="0" smtClean="0">
                <a:latin typeface="微软雅黑" pitchFamily="34" charset="-122"/>
                <a:ea typeface="微软雅黑" pitchFamily="34" charset="-122"/>
              </a:rPr>
              <a:t>基于</a:t>
            </a:r>
            <a:r>
              <a:rPr lang="zh-CN" altLang="en-US" sz="2800" b="1" dirty="0">
                <a:latin typeface="微软雅黑" pitchFamily="34" charset="-122"/>
                <a:ea typeface="微软雅黑" pitchFamily="34" charset="-122"/>
              </a:rPr>
              <a:t>科研项目全流程知识产权管理与核心专利布局</a:t>
            </a:r>
          </a:p>
        </p:txBody>
      </p:sp>
      <p:sp>
        <p:nvSpPr>
          <p:cNvPr id="8" name="矩形 20"/>
          <p:cNvSpPr>
            <a:spLocks noChangeArrowheads="1"/>
          </p:cNvSpPr>
          <p:nvPr/>
        </p:nvSpPr>
        <p:spPr bwMode="auto">
          <a:xfrm>
            <a:off x="1632728" y="976144"/>
            <a:ext cx="6553470" cy="567230"/>
          </a:xfrm>
          <a:prstGeom prst="rect">
            <a:avLst/>
          </a:prstGeom>
          <a:solidFill>
            <a:srgbClr val="8BC5FF"/>
          </a:solidFill>
          <a:ln>
            <a:noFill/>
          </a:ln>
          <a:extLst/>
        </p:spPr>
        <p:txBody>
          <a:bodyPr lIns="91438" tIns="45719" rIns="91438" bIns="45719" anchor="ctr"/>
          <a:lstStyle>
            <a:lvl1pPr eaLnBrk="0" hangingPunct="0">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buNone/>
            </a:pPr>
            <a:r>
              <a:rPr lang="en-US" altLang="zh-CN" sz="2800" dirty="0" smtClean="0">
                <a:solidFill>
                  <a:schemeClr val="bg1">
                    <a:lumMod val="95000"/>
                  </a:schemeClr>
                </a:solidFill>
                <a:latin typeface="微软雅黑" panose="020B0503020204020204" pitchFamily="34" charset="-122"/>
                <a:ea typeface="微软雅黑" panose="020B0503020204020204" pitchFamily="34" charset="-122"/>
                <a:sym typeface="微软雅黑" pitchFamily="34" charset="-122"/>
              </a:rPr>
              <a:t> 1. </a:t>
            </a:r>
            <a:r>
              <a:rPr lang="zh-CN" altLang="en-US" sz="2800" dirty="0" smtClean="0">
                <a:solidFill>
                  <a:schemeClr val="bg1">
                    <a:lumMod val="95000"/>
                  </a:schemeClr>
                </a:solidFill>
                <a:latin typeface="微软雅黑" panose="020B0503020204020204" pitchFamily="34" charset="-122"/>
                <a:ea typeface="微软雅黑" panose="020B0503020204020204" pitchFamily="34" charset="-122"/>
              </a:rPr>
              <a:t>关于知识产权</a:t>
            </a:r>
            <a:endParaRPr lang="en-US" altLang="zh-CN" sz="2800" dirty="0">
              <a:solidFill>
                <a:schemeClr val="bg1">
                  <a:lumMod val="9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41270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
            </a:r>
            <a:r>
              <a:rPr lang="zh-CN" altLang="en-US" dirty="0" smtClean="0"/>
              <a:t>国家知识产权战略纲要</a:t>
            </a:r>
            <a:r>
              <a:rPr lang="en-US" altLang="zh-CN" dirty="0" smtClean="0"/>
              <a:t>》</a:t>
            </a:r>
            <a:r>
              <a:rPr lang="zh-CN" altLang="en-US" dirty="0" smtClean="0"/>
              <a:t>印发</a:t>
            </a:r>
            <a:endParaRPr lang="zh-CN" altLang="en-US" dirty="0"/>
          </a:p>
        </p:txBody>
      </p:sp>
      <p:sp>
        <p:nvSpPr>
          <p:cNvPr id="3" name="内容占位符 2"/>
          <p:cNvSpPr>
            <a:spLocks noGrp="1"/>
          </p:cNvSpPr>
          <p:nvPr>
            <p:ph idx="4294967295"/>
          </p:nvPr>
        </p:nvSpPr>
        <p:spPr>
          <a:xfrm>
            <a:off x="751114" y="771550"/>
            <a:ext cx="7873829" cy="3394472"/>
          </a:xfrm>
          <a:prstGeom prst="rect">
            <a:avLst/>
          </a:prstGeom>
        </p:spPr>
        <p:txBody>
          <a:bodyPr/>
          <a:lstStyle/>
          <a:p>
            <a:r>
              <a:rPr lang="en-US" altLang="zh-CN" sz="2400" dirty="0" smtClean="0"/>
              <a:t>2008</a:t>
            </a:r>
            <a:r>
              <a:rPr lang="zh-CN" altLang="en-US" sz="2400" dirty="0" smtClean="0"/>
              <a:t>年</a:t>
            </a:r>
            <a:r>
              <a:rPr lang="en-US" altLang="zh-CN" sz="2400" dirty="0" smtClean="0"/>
              <a:t>6</a:t>
            </a:r>
            <a:r>
              <a:rPr lang="zh-CN" altLang="en-US" sz="2400" dirty="0" smtClean="0"/>
              <a:t>月</a:t>
            </a:r>
            <a:r>
              <a:rPr lang="en-US" altLang="zh-CN" sz="2400" dirty="0" smtClean="0"/>
              <a:t>5</a:t>
            </a:r>
            <a:r>
              <a:rPr lang="zh-CN" altLang="en-US" sz="2400" dirty="0" smtClean="0"/>
              <a:t>日，国务院正式印发</a:t>
            </a:r>
            <a:r>
              <a:rPr lang="en-US" altLang="zh-CN" sz="2400" dirty="0" smtClean="0"/>
              <a:t>《</a:t>
            </a:r>
            <a:r>
              <a:rPr lang="zh-CN" altLang="en-US" sz="2400" dirty="0" smtClean="0"/>
              <a:t>国家知识产权战略纲要</a:t>
            </a:r>
            <a:r>
              <a:rPr lang="en-US" altLang="zh-CN" sz="2400" dirty="0" smtClean="0"/>
              <a:t>》</a:t>
            </a:r>
            <a:r>
              <a:rPr lang="zh-CN" altLang="en-US" sz="2400" dirty="0" smtClean="0"/>
              <a:t>。知识产权战略、科教兴国战略与人才强国战略共同组成我国的三大国家战略。标志着我国知识产权工作进入新的历史时期。</a:t>
            </a:r>
            <a:endParaRPr lang="zh-CN" altLang="en-US" sz="2400" dirty="0"/>
          </a:p>
        </p:txBody>
      </p:sp>
      <p:pic>
        <p:nvPicPr>
          <p:cNvPr id="1026" name="Picture 2"/>
          <p:cNvPicPr>
            <a:picLocks noChangeAspect="1" noChangeArrowheads="1"/>
          </p:cNvPicPr>
          <p:nvPr/>
        </p:nvPicPr>
        <p:blipFill>
          <a:blip r:embed="rId2" cstate="print"/>
          <a:srcRect/>
          <a:stretch>
            <a:fillRect/>
          </a:stretch>
        </p:blipFill>
        <p:spPr bwMode="auto">
          <a:xfrm>
            <a:off x="2953803" y="2468786"/>
            <a:ext cx="3236393" cy="2321933"/>
          </a:xfrm>
          <a:prstGeom prst="rect">
            <a:avLst/>
          </a:prstGeom>
          <a:noFill/>
          <a:ln w="9525">
            <a:noFill/>
            <a:miter lim="800000"/>
            <a:headEnd/>
            <a:tailEnd/>
          </a:ln>
        </p:spPr>
      </p:pic>
    </p:spTree>
    <p:extLst>
      <p:ext uri="{BB962C8B-B14F-4D97-AF65-F5344CB8AC3E}">
        <p14:creationId xmlns:p14="http://schemas.microsoft.com/office/powerpoint/2010/main" val="24557913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体系建设</a:t>
            </a:r>
            <a:endParaRPr lang="zh-CN" altLang="en-US" dirty="0"/>
          </a:p>
        </p:txBody>
      </p:sp>
      <p:sp>
        <p:nvSpPr>
          <p:cNvPr id="3" name="内容占位符 2"/>
          <p:cNvSpPr>
            <a:spLocks noGrp="1"/>
          </p:cNvSpPr>
          <p:nvPr>
            <p:ph idx="1"/>
          </p:nvPr>
        </p:nvSpPr>
        <p:spPr>
          <a:xfrm>
            <a:off x="628650" y="1009651"/>
            <a:ext cx="7886700" cy="481979"/>
          </a:xfrm>
        </p:spPr>
        <p:txBody>
          <a:bodyPr>
            <a:normAutofit/>
          </a:bodyPr>
          <a:lstStyle/>
          <a:p>
            <a:r>
              <a:rPr lang="zh-CN" altLang="en-US" sz="2400" dirty="0" smtClean="0"/>
              <a:t>知识产权必须为全局服务（战略高度）</a:t>
            </a:r>
            <a:endParaRPr lang="zh-CN" altLang="en-US" sz="2400" dirty="0"/>
          </a:p>
        </p:txBody>
      </p:sp>
      <p:graphicFrame>
        <p:nvGraphicFramePr>
          <p:cNvPr id="4" name="图示 3"/>
          <p:cNvGraphicFramePr/>
          <p:nvPr>
            <p:extLst>
              <p:ext uri="{D42A27DB-BD31-4B8C-83A1-F6EECF244321}">
                <p14:modId xmlns:p14="http://schemas.microsoft.com/office/powerpoint/2010/main" val="4047200868"/>
              </p:ext>
            </p:extLst>
          </p:nvPr>
        </p:nvGraphicFramePr>
        <p:xfrm>
          <a:off x="-12175" y="1749697"/>
          <a:ext cx="4992216" cy="275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内容占位符 2"/>
          <p:cNvSpPr txBox="1">
            <a:spLocks/>
          </p:cNvSpPr>
          <p:nvPr/>
        </p:nvSpPr>
        <p:spPr>
          <a:xfrm>
            <a:off x="5652119" y="1968435"/>
            <a:ext cx="2972823" cy="2533341"/>
          </a:xfrm>
          <a:prstGeom prst="rect">
            <a:avLst/>
          </a:prstGeom>
          <a:solidFill>
            <a:schemeClr val="accent1">
              <a:lumMod val="20000"/>
              <a:lumOff val="80000"/>
            </a:schemeClr>
          </a:solidFill>
        </p:spPr>
        <p:txBody>
          <a:bodyPr vert="horz" lIns="91440" tIns="45720" rIns="91440" bIns="45720" rtlCol="0">
            <a:normAutofit fontScale="92500" lnSpcReduction="20000"/>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400" dirty="0" smtClean="0"/>
              <a:t>当前环境下科研团队如果想做好重大项目的知识管理与核心专利布局，必须并且只需解决</a:t>
            </a:r>
            <a:r>
              <a:rPr lang="en-US" altLang="zh-CN" sz="2400" dirty="0" smtClean="0"/>
              <a:t>3</a:t>
            </a:r>
            <a:r>
              <a:rPr lang="zh-CN" altLang="en-US" sz="2400" dirty="0" smtClean="0"/>
              <a:t>个问题：</a:t>
            </a:r>
            <a:endParaRPr lang="en-US" altLang="zh-CN" sz="2400" dirty="0" smtClean="0"/>
          </a:p>
          <a:p>
            <a:pPr marL="0" indent="0">
              <a:buNone/>
            </a:pPr>
            <a:r>
              <a:rPr lang="en-US" altLang="zh-CN" sz="2400" dirty="0" smtClean="0"/>
              <a:t>1</a:t>
            </a:r>
            <a:r>
              <a:rPr lang="zh-CN" altLang="en-US" sz="2400" dirty="0" smtClean="0"/>
              <a:t>、意识</a:t>
            </a:r>
            <a:endParaRPr lang="en-US" altLang="zh-CN" sz="2400" dirty="0" smtClean="0"/>
          </a:p>
          <a:p>
            <a:pPr marL="0" indent="0">
              <a:buNone/>
            </a:pPr>
            <a:r>
              <a:rPr lang="en-US" altLang="zh-CN" sz="2400" dirty="0" smtClean="0"/>
              <a:t>2</a:t>
            </a:r>
            <a:r>
              <a:rPr lang="zh-CN" altLang="en-US" sz="2400" dirty="0" smtClean="0"/>
              <a:t>、能力</a:t>
            </a:r>
            <a:endParaRPr lang="en-US" altLang="zh-CN" sz="2400" dirty="0" smtClean="0"/>
          </a:p>
          <a:p>
            <a:pPr marL="0" indent="0">
              <a:buNone/>
            </a:pPr>
            <a:r>
              <a:rPr lang="en-US" altLang="zh-CN" sz="2400" dirty="0" smtClean="0"/>
              <a:t>3</a:t>
            </a:r>
            <a:r>
              <a:rPr lang="zh-CN" altLang="en-US" sz="2400" dirty="0" smtClean="0"/>
              <a:t>、服务体系</a:t>
            </a:r>
            <a:endParaRPr lang="en-US" altLang="zh-CN" sz="2400" dirty="0" smtClean="0"/>
          </a:p>
          <a:p>
            <a:pPr marL="0" indent="0">
              <a:buNone/>
            </a:pPr>
            <a:endParaRPr lang="zh-CN" altLang="en-US" sz="2400" dirty="0"/>
          </a:p>
        </p:txBody>
      </p:sp>
    </p:spTree>
    <p:extLst>
      <p:ext uri="{BB962C8B-B14F-4D97-AF65-F5344CB8AC3E}">
        <p14:creationId xmlns:p14="http://schemas.microsoft.com/office/powerpoint/2010/main" val="1604575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关于意识</a:t>
            </a:r>
            <a:endParaRPr lang="zh-CN" altLang="en-US" dirty="0"/>
          </a:p>
        </p:txBody>
      </p:sp>
      <p:sp>
        <p:nvSpPr>
          <p:cNvPr id="3" name="内容占位符 2"/>
          <p:cNvSpPr>
            <a:spLocks noGrp="1"/>
          </p:cNvSpPr>
          <p:nvPr>
            <p:ph idx="1"/>
          </p:nvPr>
        </p:nvSpPr>
        <p:spPr/>
        <p:txBody>
          <a:bodyPr>
            <a:normAutofit/>
          </a:bodyPr>
          <a:lstStyle/>
          <a:p>
            <a:r>
              <a:rPr lang="zh-CN" altLang="en-US" sz="2000" dirty="0" smtClean="0"/>
              <a:t>解决方法：</a:t>
            </a:r>
            <a:endParaRPr lang="en-US" altLang="zh-CN" sz="2000" dirty="0" smtClean="0"/>
          </a:p>
          <a:p>
            <a:pPr lvl="1"/>
            <a:r>
              <a:rPr lang="zh-CN" altLang="en-US" sz="1600" dirty="0" smtClean="0"/>
              <a:t>领导重视</a:t>
            </a:r>
            <a:endParaRPr lang="en-US" altLang="zh-CN" sz="1600" dirty="0" smtClean="0"/>
          </a:p>
          <a:p>
            <a:pPr lvl="1"/>
            <a:r>
              <a:rPr lang="zh-CN" altLang="en-US" sz="1600" dirty="0" smtClean="0"/>
              <a:t>交流培训</a:t>
            </a:r>
            <a:endParaRPr lang="en-US" altLang="zh-CN" sz="1600" dirty="0" smtClean="0"/>
          </a:p>
          <a:p>
            <a:pPr lvl="1"/>
            <a:r>
              <a:rPr lang="zh-CN" altLang="en-US" sz="1600" dirty="0" smtClean="0"/>
              <a:t>实施对个人有意义的利好措施</a:t>
            </a:r>
            <a:endParaRPr lang="zh-CN" altLang="en-US" sz="1600" dirty="0"/>
          </a:p>
        </p:txBody>
      </p:sp>
    </p:spTree>
    <p:extLst>
      <p:ext uri="{BB962C8B-B14F-4D97-AF65-F5344CB8AC3E}">
        <p14:creationId xmlns:p14="http://schemas.microsoft.com/office/powerpoint/2010/main" val="29762040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关于能力</a:t>
            </a:r>
            <a:endParaRPr lang="zh-CN" altLang="en-US" dirty="0"/>
          </a:p>
        </p:txBody>
      </p:sp>
      <p:sp>
        <p:nvSpPr>
          <p:cNvPr id="3" name="内容占位符 2"/>
          <p:cNvSpPr>
            <a:spLocks noGrp="1"/>
          </p:cNvSpPr>
          <p:nvPr>
            <p:ph idx="1"/>
          </p:nvPr>
        </p:nvSpPr>
        <p:spPr/>
        <p:txBody>
          <a:bodyPr>
            <a:normAutofit/>
          </a:bodyPr>
          <a:lstStyle/>
          <a:p>
            <a:r>
              <a:rPr lang="zh-CN" altLang="en-US" sz="2000" dirty="0" smtClean="0"/>
              <a:t>解决方法：</a:t>
            </a:r>
            <a:endParaRPr lang="en-US" altLang="zh-CN" sz="2000" dirty="0" smtClean="0"/>
          </a:p>
          <a:p>
            <a:pPr lvl="1"/>
            <a:r>
              <a:rPr lang="zh-CN" altLang="en-US" sz="1600" dirty="0" smtClean="0"/>
              <a:t>建立有效的培训体系，坚持执行，定期考核</a:t>
            </a:r>
            <a:endParaRPr lang="en-US" altLang="zh-CN" sz="1600" dirty="0" smtClean="0"/>
          </a:p>
          <a:p>
            <a:pPr lvl="1"/>
            <a:r>
              <a:rPr lang="zh-CN" altLang="en-US" sz="1600" dirty="0" smtClean="0"/>
              <a:t>岗责清晰，让发明人只做发明人该做的事情，更多的服务进行外包</a:t>
            </a:r>
            <a:endParaRPr lang="en-US" altLang="zh-CN" sz="1600" dirty="0" smtClean="0"/>
          </a:p>
          <a:p>
            <a:pPr lvl="1"/>
            <a:r>
              <a:rPr lang="zh-CN" altLang="en-US" sz="1600" dirty="0" smtClean="0"/>
              <a:t>培养科研团队内的服务人员如</a:t>
            </a:r>
            <a:r>
              <a:rPr lang="zh-CN" altLang="en-US" sz="1600" b="1" dirty="0" smtClean="0"/>
              <a:t>知识产权专员</a:t>
            </a:r>
            <a:r>
              <a:rPr lang="zh-CN" altLang="en-US" sz="1600" dirty="0" smtClean="0"/>
              <a:t>，利用社会政策享受公益服务，购买高端服务</a:t>
            </a:r>
            <a:endParaRPr lang="en-US" altLang="zh-CN" sz="1600" dirty="0" smtClean="0"/>
          </a:p>
          <a:p>
            <a:pPr lvl="1"/>
            <a:endParaRPr lang="en-US" altLang="zh-CN" sz="1600" dirty="0" smtClean="0"/>
          </a:p>
          <a:p>
            <a:pPr lvl="1"/>
            <a:endParaRPr lang="en-US" altLang="zh-CN" sz="1600" dirty="0" smtClean="0"/>
          </a:p>
        </p:txBody>
      </p:sp>
    </p:spTree>
    <p:extLst>
      <p:ext uri="{BB962C8B-B14F-4D97-AF65-F5344CB8AC3E}">
        <p14:creationId xmlns:p14="http://schemas.microsoft.com/office/powerpoint/2010/main" val="30069551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关于服务体系</a:t>
            </a:r>
            <a:endParaRPr lang="zh-CN" altLang="en-US" dirty="0"/>
          </a:p>
        </p:txBody>
      </p:sp>
      <p:sp>
        <p:nvSpPr>
          <p:cNvPr id="3" name="内容占位符 2"/>
          <p:cNvSpPr>
            <a:spLocks noGrp="1"/>
          </p:cNvSpPr>
          <p:nvPr>
            <p:ph idx="1"/>
          </p:nvPr>
        </p:nvSpPr>
        <p:spPr/>
        <p:txBody>
          <a:bodyPr>
            <a:normAutofit/>
          </a:bodyPr>
          <a:lstStyle/>
          <a:p>
            <a:r>
              <a:rPr lang="zh-CN" altLang="en-US" sz="2000" dirty="0" smtClean="0"/>
              <a:t>信息服务</a:t>
            </a:r>
            <a:endParaRPr lang="en-US" altLang="zh-CN" sz="2000" dirty="0" smtClean="0"/>
          </a:p>
          <a:p>
            <a:r>
              <a:rPr lang="zh-CN" altLang="en-US" sz="2000" dirty="0" smtClean="0"/>
              <a:t>信息化服务</a:t>
            </a:r>
            <a:endParaRPr lang="en-US" altLang="zh-CN" sz="2000" dirty="0" smtClean="0"/>
          </a:p>
          <a:p>
            <a:r>
              <a:rPr lang="zh-CN" altLang="en-US" sz="2000" dirty="0"/>
              <a:t>代理</a:t>
            </a:r>
            <a:r>
              <a:rPr lang="zh-CN" altLang="en-US" sz="2000" dirty="0" smtClean="0"/>
              <a:t>服务</a:t>
            </a:r>
            <a:endParaRPr lang="en-US" altLang="zh-CN" sz="2000" dirty="0" smtClean="0"/>
          </a:p>
          <a:p>
            <a:r>
              <a:rPr lang="zh-CN" altLang="en-US" sz="2000" dirty="0" smtClean="0"/>
              <a:t>法律服务</a:t>
            </a:r>
            <a:endParaRPr lang="en-US" altLang="zh-CN" sz="2000" dirty="0" smtClean="0"/>
          </a:p>
          <a:p>
            <a:r>
              <a:rPr lang="zh-CN" altLang="en-US" sz="2000" dirty="0" smtClean="0"/>
              <a:t>金融服务</a:t>
            </a:r>
            <a:endParaRPr lang="en-US" altLang="zh-CN" sz="2000" dirty="0" smtClean="0"/>
          </a:p>
          <a:p>
            <a:pPr lvl="1"/>
            <a:endParaRPr lang="en-US" altLang="zh-CN" sz="1600" dirty="0" smtClean="0"/>
          </a:p>
        </p:txBody>
      </p:sp>
    </p:spTree>
    <p:extLst>
      <p:ext uri="{BB962C8B-B14F-4D97-AF65-F5344CB8AC3E}">
        <p14:creationId xmlns:p14="http://schemas.microsoft.com/office/powerpoint/2010/main" val="3954900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0" dirty="0" smtClean="0"/>
              <a:t>针对重大课题组研发人员建立培训体系</a:t>
            </a:r>
            <a:endParaRPr lang="zh-CN" altLang="en-US" b="0" dirty="0"/>
          </a:p>
        </p:txBody>
      </p:sp>
      <p:graphicFrame>
        <p:nvGraphicFramePr>
          <p:cNvPr id="7" name="内容占位符 6"/>
          <p:cNvGraphicFramePr>
            <a:graphicFrameLocks noGrp="1"/>
          </p:cNvGraphicFramePr>
          <p:nvPr>
            <p:ph idx="1"/>
            <p:extLst/>
          </p:nvPr>
        </p:nvGraphicFramePr>
        <p:xfrm>
          <a:off x="628650" y="1009650"/>
          <a:ext cx="7885312" cy="3456383"/>
        </p:xfrm>
        <a:graphic>
          <a:graphicData uri="http://schemas.openxmlformats.org/drawingml/2006/table">
            <a:tbl>
              <a:tblPr firstRow="1" firstCol="1" bandRow="1">
                <a:tableStyleId>{5C22544A-7EE6-4342-B048-85BDC9FD1C3A}</a:tableStyleId>
              </a:tblPr>
              <a:tblGrid>
                <a:gridCol w="3887253"/>
                <a:gridCol w="857230"/>
                <a:gridCol w="3140829"/>
              </a:tblGrid>
              <a:tr h="556199">
                <a:tc>
                  <a:txBody>
                    <a:bodyPr/>
                    <a:lstStyle/>
                    <a:p>
                      <a:pPr indent="266700" algn="just">
                        <a:spcAft>
                          <a:spcPts val="0"/>
                        </a:spcAft>
                      </a:pPr>
                      <a:r>
                        <a:rPr lang="zh-CN" sz="1200" b="1" kern="100" dirty="0">
                          <a:effectLst/>
                        </a:rPr>
                        <a:t>课程</a:t>
                      </a:r>
                      <a:endParaRPr lang="zh-CN" sz="1200" b="1" kern="100" dirty="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课时</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对象</a:t>
                      </a:r>
                      <a:endParaRPr lang="zh-CN" sz="1200" b="1" kern="100">
                        <a:effectLst/>
                        <a:latin typeface="Calibri"/>
                        <a:ea typeface="宋体"/>
                        <a:cs typeface="Times New Roman"/>
                      </a:endParaRPr>
                    </a:p>
                  </a:txBody>
                  <a:tcPr marL="76632" marR="76632" marT="0" marB="0" anchor="ctr"/>
                </a:tc>
              </a:tr>
              <a:tr h="556199">
                <a:tc>
                  <a:txBody>
                    <a:bodyPr/>
                    <a:lstStyle/>
                    <a:p>
                      <a:pPr indent="266700" algn="just">
                        <a:spcAft>
                          <a:spcPts val="0"/>
                        </a:spcAft>
                      </a:pPr>
                      <a:r>
                        <a:rPr lang="zh-CN" sz="1200" b="1" kern="100" dirty="0">
                          <a:effectLst/>
                        </a:rPr>
                        <a:t>专利基础知识及检索分析（含考试）</a:t>
                      </a:r>
                      <a:endParaRPr lang="zh-CN" sz="1200" b="1" kern="100" dirty="0">
                        <a:effectLst/>
                        <a:latin typeface="Calibri"/>
                        <a:ea typeface="宋体"/>
                        <a:cs typeface="Times New Roman"/>
                      </a:endParaRPr>
                    </a:p>
                  </a:txBody>
                  <a:tcPr marL="76632" marR="76632" marT="0" marB="0" anchor="ctr"/>
                </a:tc>
                <a:tc>
                  <a:txBody>
                    <a:bodyPr/>
                    <a:lstStyle/>
                    <a:p>
                      <a:pPr indent="266700" algn="just">
                        <a:spcAft>
                          <a:spcPts val="0"/>
                        </a:spcAft>
                      </a:pPr>
                      <a:r>
                        <a:rPr lang="en-US" sz="1200" b="1" kern="100">
                          <a:effectLst/>
                        </a:rPr>
                        <a:t>30</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76632" marR="76632" marT="0" marB="0" anchor="ctr"/>
                </a:tc>
              </a:tr>
              <a:tr h="278100">
                <a:tc>
                  <a:txBody>
                    <a:bodyPr/>
                    <a:lstStyle/>
                    <a:p>
                      <a:pPr indent="266700" algn="just">
                        <a:spcAft>
                          <a:spcPts val="0"/>
                        </a:spcAft>
                      </a:pPr>
                      <a:r>
                        <a:rPr lang="zh-CN" sz="1200" b="1" kern="100" dirty="0">
                          <a:effectLst/>
                        </a:rPr>
                        <a:t>技术交底书撰写</a:t>
                      </a:r>
                      <a:endParaRPr lang="zh-CN" sz="1200" b="1" kern="100" dirty="0">
                        <a:effectLst/>
                        <a:latin typeface="Calibri"/>
                        <a:ea typeface="宋体"/>
                        <a:cs typeface="Times New Roman"/>
                      </a:endParaRPr>
                    </a:p>
                  </a:txBody>
                  <a:tcPr marL="76632" marR="76632"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76632" marR="76632" marT="0" marB="0" anchor="ctr"/>
                </a:tc>
              </a:tr>
              <a:tr h="278100">
                <a:tc>
                  <a:txBody>
                    <a:bodyPr/>
                    <a:lstStyle/>
                    <a:p>
                      <a:pPr indent="266700" algn="just">
                        <a:spcAft>
                          <a:spcPts val="0"/>
                        </a:spcAft>
                      </a:pPr>
                      <a:r>
                        <a:rPr lang="zh-CN" sz="1200" b="1" kern="100">
                          <a:effectLst/>
                        </a:rPr>
                        <a:t>专利申请及审查流程</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76632" marR="76632" marT="0" marB="0" anchor="ctr"/>
                </a:tc>
              </a:tr>
              <a:tr h="278100">
                <a:tc>
                  <a:txBody>
                    <a:bodyPr/>
                    <a:lstStyle/>
                    <a:p>
                      <a:pPr indent="266700" algn="just">
                        <a:spcAft>
                          <a:spcPts val="0"/>
                        </a:spcAft>
                      </a:pPr>
                      <a:r>
                        <a:rPr lang="zh-CN" sz="1200" b="1" kern="100" dirty="0">
                          <a:effectLst/>
                        </a:rPr>
                        <a:t>专利挖掘、布局思路</a:t>
                      </a:r>
                      <a:endParaRPr lang="zh-CN" sz="1200" b="1" kern="100" dirty="0">
                        <a:effectLst/>
                        <a:latin typeface="Calibri"/>
                        <a:ea typeface="宋体"/>
                        <a:cs typeface="Times New Roman"/>
                      </a:endParaRPr>
                    </a:p>
                  </a:txBody>
                  <a:tcPr marL="76632" marR="76632" marT="0" marB="0" anchor="ctr"/>
                </a:tc>
                <a:tc>
                  <a:txBody>
                    <a:bodyPr/>
                    <a:lstStyle/>
                    <a:p>
                      <a:pPr indent="266700" algn="just">
                        <a:spcAft>
                          <a:spcPts val="0"/>
                        </a:spcAft>
                      </a:pPr>
                      <a:r>
                        <a:rPr lang="en-US" sz="1200" b="1" kern="100">
                          <a:effectLst/>
                        </a:rPr>
                        <a:t>4</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科研工作者；学生</a:t>
                      </a:r>
                      <a:endParaRPr lang="zh-CN" sz="1200" b="1" kern="100">
                        <a:effectLst/>
                        <a:latin typeface="Calibri"/>
                        <a:ea typeface="宋体"/>
                        <a:cs typeface="Times New Roman"/>
                      </a:endParaRPr>
                    </a:p>
                  </a:txBody>
                  <a:tcPr marL="76632" marR="76632" marT="0" marB="0" anchor="ctr"/>
                </a:tc>
              </a:tr>
              <a:tr h="556199">
                <a:tc>
                  <a:txBody>
                    <a:bodyPr/>
                    <a:lstStyle/>
                    <a:p>
                      <a:pPr indent="266700" algn="just">
                        <a:spcAft>
                          <a:spcPts val="0"/>
                        </a:spcAft>
                      </a:pPr>
                      <a:r>
                        <a:rPr lang="zh-CN" sz="1200" b="1" kern="100">
                          <a:effectLst/>
                        </a:rPr>
                        <a:t>科研领域的知识产权风险、预警及机遇</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en-US" sz="1200" b="1" kern="100">
                          <a:effectLst/>
                        </a:rPr>
                        <a:t>3</a:t>
                      </a:r>
                      <a:endParaRPr lang="zh-CN" sz="1200" b="1" kern="100">
                        <a:effectLst/>
                        <a:latin typeface="Calibri"/>
                        <a:ea typeface="宋体"/>
                        <a:cs typeface="Times New Roman"/>
                      </a:endParaRPr>
                    </a:p>
                  </a:txBody>
                  <a:tcPr marL="76632" marR="76632" marT="0" marB="0" anchor="ctr"/>
                </a:tc>
                <a:tc>
                  <a:txBody>
                    <a:bodyPr/>
                    <a:lstStyle/>
                    <a:p>
                      <a:pPr indent="266700" algn="just">
                        <a:spcAft>
                          <a:spcPts val="0"/>
                        </a:spcAft>
                      </a:pPr>
                      <a:r>
                        <a:rPr lang="zh-CN" sz="1200" b="1" kern="100">
                          <a:effectLst/>
                        </a:rPr>
                        <a:t>科研带头人；基础科研工作者</a:t>
                      </a:r>
                      <a:r>
                        <a:rPr lang="en-US" sz="1200" b="1" kern="100">
                          <a:effectLst/>
                        </a:rPr>
                        <a:t> </a:t>
                      </a:r>
                      <a:endParaRPr lang="zh-CN" sz="1200" b="1" kern="100">
                        <a:effectLst/>
                        <a:latin typeface="Calibri"/>
                        <a:ea typeface="宋体"/>
                        <a:cs typeface="Times New Roman"/>
                      </a:endParaRPr>
                    </a:p>
                  </a:txBody>
                  <a:tcPr marL="76632" marR="76632" marT="0" marB="0" anchor="ctr"/>
                </a:tc>
              </a:tr>
              <a:tr h="953486">
                <a:tc gridSpan="3">
                  <a:txBody>
                    <a:bodyPr/>
                    <a:lstStyle/>
                    <a:p>
                      <a:pPr algn="just">
                        <a:spcAft>
                          <a:spcPts val="0"/>
                        </a:spcAft>
                      </a:pPr>
                      <a:r>
                        <a:rPr lang="zh-CN" sz="1200" b="1" kern="100" dirty="0">
                          <a:effectLst/>
                        </a:rPr>
                        <a:t>说明：科研团队构成</a:t>
                      </a:r>
                    </a:p>
                    <a:p>
                      <a:pPr algn="just">
                        <a:spcAft>
                          <a:spcPts val="0"/>
                        </a:spcAft>
                      </a:pPr>
                      <a:r>
                        <a:rPr lang="zh-CN" sz="1200" b="1" kern="100" dirty="0">
                          <a:effectLst/>
                        </a:rPr>
                        <a:t>内部团队：科研带头人；基础科研工作者；学生（博硕）</a:t>
                      </a:r>
                    </a:p>
                    <a:p>
                      <a:pPr algn="just">
                        <a:spcAft>
                          <a:spcPts val="0"/>
                        </a:spcAft>
                      </a:pPr>
                      <a:r>
                        <a:rPr lang="zh-CN" sz="1200" b="1" kern="100" dirty="0">
                          <a:effectLst/>
                        </a:rPr>
                        <a:t>外部团队：机构科研管理人员等。</a:t>
                      </a:r>
                    </a:p>
                    <a:p>
                      <a:pPr algn="just">
                        <a:spcAft>
                          <a:spcPts val="0"/>
                        </a:spcAft>
                      </a:pPr>
                      <a:r>
                        <a:rPr lang="zh-CN" sz="1200" b="1" kern="100" dirty="0">
                          <a:effectLst/>
                        </a:rPr>
                        <a:t>本项目服务主要针对内部团队进行。</a:t>
                      </a:r>
                      <a:endParaRPr lang="zh-CN" sz="1200" b="1" kern="100" dirty="0">
                        <a:effectLst/>
                        <a:latin typeface="Calibri"/>
                        <a:ea typeface="宋体"/>
                        <a:cs typeface="Times New Roman"/>
                      </a:endParaRPr>
                    </a:p>
                  </a:txBody>
                  <a:tcPr marL="76632" marR="76632" marT="0" marB="0" anchor="ctr"/>
                </a:tc>
                <a:tc hMerge="1">
                  <a:txBody>
                    <a:bodyPr/>
                    <a:lstStyle/>
                    <a:p>
                      <a:endParaRPr lang="zh-CN" altLang="en-US"/>
                    </a:p>
                  </a:txBody>
                  <a:tcPr/>
                </a:tc>
                <a:tc hMerge="1">
                  <a:txBody>
                    <a:bodyPr/>
                    <a:lstStyle/>
                    <a:p>
                      <a:endParaRPr lang="zh-CN" altLang="en-US"/>
                    </a:p>
                  </a:txBody>
                  <a:tcPr/>
                </a:tc>
              </a:tr>
            </a:tbl>
          </a:graphicData>
        </a:graphic>
      </p:graphicFrame>
      <p:sp>
        <p:nvSpPr>
          <p:cNvPr id="4" name="灯片编号占位符 3"/>
          <p:cNvSpPr>
            <a:spLocks noGrp="1"/>
          </p:cNvSpPr>
          <p:nvPr>
            <p:ph type="sldNum" sz="quarter" idx="4294967295"/>
          </p:nvPr>
        </p:nvSpPr>
        <p:spPr>
          <a:xfrm>
            <a:off x="0" y="4659313"/>
            <a:ext cx="661988" cy="180975"/>
          </a:xfrm>
          <a:prstGeom prst="rect">
            <a:avLst/>
          </a:prstGeom>
        </p:spPr>
        <p:txBody>
          <a:bodyPr/>
          <a:lstStyle/>
          <a:p>
            <a:pPr>
              <a:defRPr/>
            </a:pPr>
            <a:fld id="{BFF9C15C-7DB6-4033-8CBB-B53C0A6411FE}" type="slidenum">
              <a:rPr lang="zh-CN" altLang="en-US" smtClean="0"/>
              <a:pPr>
                <a:defRPr/>
              </a:pPr>
              <a:t>84</a:t>
            </a:fld>
            <a:endParaRPr lang="zh-CN" altLang="en-US" dirty="0"/>
          </a:p>
        </p:txBody>
      </p:sp>
    </p:spTree>
    <p:extLst>
      <p:ext uri="{BB962C8B-B14F-4D97-AF65-F5344CB8AC3E}">
        <p14:creationId xmlns:p14="http://schemas.microsoft.com/office/powerpoint/2010/main" val="2916683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课题组的知识产权专员培训体系</a:t>
            </a:r>
            <a:endParaRPr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46252"/>
            <a:ext cx="7200800" cy="374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544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课题组内部的知识产权专员培训</a:t>
            </a:r>
            <a:endParaRPr lang="zh-CN" altLang="en-US" dirty="0"/>
          </a:p>
        </p:txBody>
      </p:sp>
      <p:sp>
        <p:nvSpPr>
          <p:cNvPr id="5" name="内容占位符 4"/>
          <p:cNvSpPr>
            <a:spLocks noGrp="1"/>
          </p:cNvSpPr>
          <p:nvPr>
            <p:ph idx="1"/>
          </p:nvPr>
        </p:nvSpPr>
        <p:spPr>
          <a:xfrm>
            <a:off x="395536" y="831419"/>
            <a:ext cx="4052943" cy="3623072"/>
          </a:xfrm>
        </p:spPr>
        <p:txBody>
          <a:bodyPr>
            <a:normAutofit fontScale="70000" lnSpcReduction="20000"/>
          </a:bodyPr>
          <a:lstStyle/>
          <a:p>
            <a:r>
              <a:rPr lang="zh-CN" altLang="zh-CN" b="1" dirty="0"/>
              <a:t>知识产权专员培训内容</a:t>
            </a:r>
          </a:p>
          <a:p>
            <a:r>
              <a:rPr lang="zh-CN" altLang="zh-CN" b="1" dirty="0"/>
              <a:t>第一部分《知识产权法律、法规和政策》</a:t>
            </a:r>
            <a:endParaRPr lang="zh-CN" altLang="zh-CN" dirty="0"/>
          </a:p>
          <a:p>
            <a:r>
              <a:rPr lang="zh-CN" altLang="zh-CN" b="1" dirty="0" smtClean="0"/>
              <a:t>第二</a:t>
            </a:r>
            <a:r>
              <a:rPr lang="zh-CN" altLang="zh-CN" b="1" dirty="0"/>
              <a:t>部分《专利申请、审查、复审、无效与诉讼》</a:t>
            </a:r>
            <a:endParaRPr lang="zh-CN" altLang="zh-CN" dirty="0"/>
          </a:p>
          <a:p>
            <a:r>
              <a:rPr lang="zh-CN" altLang="zh-CN" b="1" dirty="0" smtClean="0"/>
              <a:t>第三</a:t>
            </a:r>
            <a:r>
              <a:rPr lang="zh-CN" altLang="zh-CN" b="1" dirty="0"/>
              <a:t>部分《专利检索与分析》</a:t>
            </a:r>
            <a:endParaRPr lang="zh-CN" altLang="zh-CN" dirty="0"/>
          </a:p>
          <a:p>
            <a:r>
              <a:rPr lang="zh-CN" altLang="zh-CN" b="1" dirty="0" smtClean="0"/>
              <a:t>第四</a:t>
            </a:r>
            <a:r>
              <a:rPr lang="zh-CN" altLang="zh-CN" b="1" dirty="0"/>
              <a:t>部分《专利挖掘与布局》</a:t>
            </a:r>
            <a:endParaRPr lang="zh-CN" altLang="zh-CN" dirty="0"/>
          </a:p>
          <a:p>
            <a:r>
              <a:rPr lang="zh-CN" altLang="zh-CN" b="1" dirty="0" smtClean="0"/>
              <a:t>第五</a:t>
            </a:r>
            <a:r>
              <a:rPr lang="zh-CN" altLang="zh-CN" b="1" dirty="0"/>
              <a:t>部分《知识产权战略经营管理》</a:t>
            </a:r>
            <a:endParaRPr lang="zh-CN" altLang="zh-CN" dirty="0"/>
          </a:p>
          <a:p>
            <a:endParaRPr lang="zh-CN" altLang="en-US" sz="2200" dirty="0"/>
          </a:p>
        </p:txBody>
      </p:sp>
      <p:pic>
        <p:nvPicPr>
          <p:cNvPr id="4" name="图片 3"/>
          <p:cNvPicPr>
            <a:picLocks noChangeAspect="1"/>
          </p:cNvPicPr>
          <p:nvPr/>
        </p:nvPicPr>
        <p:blipFill>
          <a:blip r:embed="rId2"/>
          <a:stretch>
            <a:fillRect/>
          </a:stretch>
        </p:blipFill>
        <p:spPr>
          <a:xfrm>
            <a:off x="4607559" y="831419"/>
            <a:ext cx="4464496" cy="4127128"/>
          </a:xfrm>
          <a:prstGeom prst="rect">
            <a:avLst/>
          </a:prstGeom>
        </p:spPr>
      </p:pic>
    </p:spTree>
    <p:extLst>
      <p:ext uri="{BB962C8B-B14F-4D97-AF65-F5344CB8AC3E}">
        <p14:creationId xmlns:p14="http://schemas.microsoft.com/office/powerpoint/2010/main" val="23394198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4152903" y="1665685"/>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7" name="Rectangle 9"/>
          <p:cNvSpPr>
            <a:spLocks noChangeArrowheads="1"/>
          </p:cNvSpPr>
          <p:nvPr/>
        </p:nvSpPr>
        <p:spPr bwMode="auto">
          <a:xfrm>
            <a:off x="2763841"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sp>
        <p:nvSpPr>
          <p:cNvPr id="32778" name="Rectangle 10"/>
          <p:cNvSpPr>
            <a:spLocks noChangeArrowheads="1"/>
          </p:cNvSpPr>
          <p:nvPr/>
        </p:nvSpPr>
        <p:spPr bwMode="auto">
          <a:xfrm>
            <a:off x="5503866"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9" name="Rectangle 11"/>
          <p:cNvSpPr>
            <a:spLocks noChangeArrowheads="1"/>
          </p:cNvSpPr>
          <p:nvPr/>
        </p:nvSpPr>
        <p:spPr bwMode="auto">
          <a:xfrm>
            <a:off x="4152903" y="370879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87" name="Rectangle 19"/>
          <p:cNvSpPr>
            <a:spLocks noChangeArrowheads="1"/>
          </p:cNvSpPr>
          <p:nvPr/>
        </p:nvSpPr>
        <p:spPr bwMode="auto">
          <a:xfrm>
            <a:off x="5503866" y="2175273"/>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pic>
        <p:nvPicPr>
          <p:cNvPr id="10" name="图片 9"/>
          <p:cNvPicPr/>
          <p:nvPr/>
        </p:nvPicPr>
        <p:blipFill>
          <a:blip r:embed="rId3" cstate="print"/>
          <a:stretch>
            <a:fillRect/>
          </a:stretch>
        </p:blipFill>
        <p:spPr>
          <a:xfrm>
            <a:off x="971600" y="1203598"/>
            <a:ext cx="6929486" cy="3786214"/>
          </a:xfrm>
          <a:prstGeom prst="rect">
            <a:avLst/>
          </a:prstGeom>
        </p:spPr>
      </p:pic>
      <p:sp>
        <p:nvSpPr>
          <p:cNvPr id="9" name="TextBox 8"/>
          <p:cNvSpPr txBox="1"/>
          <p:nvPr/>
        </p:nvSpPr>
        <p:spPr>
          <a:xfrm>
            <a:off x="2397895" y="816300"/>
            <a:ext cx="7643866" cy="369332"/>
          </a:xfrm>
          <a:prstGeom prst="rect">
            <a:avLst/>
          </a:prstGeom>
          <a:noFill/>
        </p:spPr>
        <p:txBody>
          <a:bodyPr wrap="square" rtlCol="0">
            <a:spAutoFit/>
          </a:bodyPr>
          <a:lstStyle/>
          <a:p>
            <a:r>
              <a:rPr lang="zh-CN" altLang="zh-CN" b="1" dirty="0" smtClean="0"/>
              <a:t>中山大学</a:t>
            </a:r>
            <a:r>
              <a:rPr lang="en-US" altLang="zh-CN" b="1" dirty="0" smtClean="0"/>
              <a:t>LED</a:t>
            </a:r>
            <a:r>
              <a:rPr lang="zh-CN" altLang="zh-CN" b="1" dirty="0" smtClean="0"/>
              <a:t>创新平台</a:t>
            </a:r>
            <a:endParaRPr lang="zh-CN" altLang="en-US" b="1" dirty="0"/>
          </a:p>
        </p:txBody>
      </p:sp>
      <p:sp>
        <p:nvSpPr>
          <p:cNvPr id="2" name="标题 1"/>
          <p:cNvSpPr>
            <a:spLocks noGrp="1"/>
          </p:cNvSpPr>
          <p:nvPr>
            <p:ph type="title"/>
          </p:nvPr>
        </p:nvSpPr>
        <p:spPr/>
        <p:txBody>
          <a:bodyPr/>
          <a:lstStyle/>
          <a:p>
            <a:r>
              <a:rPr lang="zh-CN" altLang="en-US" dirty="0" smtClean="0"/>
              <a:t>重大课题组的信息化管理系统（本地库）举例</a:t>
            </a:r>
            <a:endParaRPr lang="zh-CN" altLang="en-US" dirty="0"/>
          </a:p>
        </p:txBody>
      </p:sp>
    </p:spTree>
    <p:extLst>
      <p:ext uri="{BB962C8B-B14F-4D97-AF65-F5344CB8AC3E}">
        <p14:creationId xmlns:p14="http://schemas.microsoft.com/office/powerpoint/2010/main" val="38037710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4152903" y="1665685"/>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7" name="Rectangle 9"/>
          <p:cNvSpPr>
            <a:spLocks noChangeArrowheads="1"/>
          </p:cNvSpPr>
          <p:nvPr/>
        </p:nvSpPr>
        <p:spPr bwMode="auto">
          <a:xfrm>
            <a:off x="2763841"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sp>
        <p:nvSpPr>
          <p:cNvPr id="32778" name="Rectangle 10"/>
          <p:cNvSpPr>
            <a:spLocks noChangeArrowheads="1"/>
          </p:cNvSpPr>
          <p:nvPr/>
        </p:nvSpPr>
        <p:spPr bwMode="auto">
          <a:xfrm>
            <a:off x="5503866"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9" name="Rectangle 11"/>
          <p:cNvSpPr>
            <a:spLocks noChangeArrowheads="1"/>
          </p:cNvSpPr>
          <p:nvPr/>
        </p:nvSpPr>
        <p:spPr bwMode="auto">
          <a:xfrm>
            <a:off x="4152903" y="370879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87" name="Rectangle 19"/>
          <p:cNvSpPr>
            <a:spLocks noChangeArrowheads="1"/>
          </p:cNvSpPr>
          <p:nvPr/>
        </p:nvSpPr>
        <p:spPr bwMode="auto">
          <a:xfrm>
            <a:off x="5503866" y="2175273"/>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sp>
        <p:nvSpPr>
          <p:cNvPr id="9" name="TextBox 8"/>
          <p:cNvSpPr txBox="1"/>
          <p:nvPr/>
        </p:nvSpPr>
        <p:spPr>
          <a:xfrm>
            <a:off x="1189808" y="729912"/>
            <a:ext cx="7358114" cy="369332"/>
          </a:xfrm>
          <a:prstGeom prst="rect">
            <a:avLst/>
          </a:prstGeom>
          <a:noFill/>
        </p:spPr>
        <p:txBody>
          <a:bodyPr wrap="square" rtlCol="0">
            <a:spAutoFit/>
          </a:bodyPr>
          <a:lstStyle/>
          <a:p>
            <a:r>
              <a:rPr lang="en-US" altLang="zh-CN" dirty="0" smtClean="0"/>
              <a:t>                         </a:t>
            </a:r>
            <a:r>
              <a:rPr lang="zh-CN" altLang="zh-CN" b="1" dirty="0" smtClean="0">
                <a:latin typeface="+mj-lt"/>
              </a:rPr>
              <a:t>原子能的核快堆平台</a:t>
            </a:r>
            <a:endParaRPr lang="zh-CN" altLang="en-US" b="1" dirty="0">
              <a:latin typeface="+mj-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73416"/>
            <a:ext cx="6840760" cy="395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r>
              <a:rPr lang="zh-CN" altLang="en-US" dirty="0"/>
              <a:t>重大课题组的信息化管理系统（本地库）举例</a:t>
            </a:r>
          </a:p>
        </p:txBody>
      </p:sp>
    </p:spTree>
    <p:extLst>
      <p:ext uri="{BB962C8B-B14F-4D97-AF65-F5344CB8AC3E}">
        <p14:creationId xmlns:p14="http://schemas.microsoft.com/office/powerpoint/2010/main" val="400557978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4152903" y="1665685"/>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7" name="Rectangle 9"/>
          <p:cNvSpPr>
            <a:spLocks noChangeArrowheads="1"/>
          </p:cNvSpPr>
          <p:nvPr/>
        </p:nvSpPr>
        <p:spPr bwMode="auto">
          <a:xfrm>
            <a:off x="2763841"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sp>
        <p:nvSpPr>
          <p:cNvPr id="32778" name="Rectangle 10"/>
          <p:cNvSpPr>
            <a:spLocks noChangeArrowheads="1"/>
          </p:cNvSpPr>
          <p:nvPr/>
        </p:nvSpPr>
        <p:spPr bwMode="auto">
          <a:xfrm>
            <a:off x="5503866" y="319444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79" name="Rectangle 11"/>
          <p:cNvSpPr>
            <a:spLocks noChangeArrowheads="1"/>
          </p:cNvSpPr>
          <p:nvPr/>
        </p:nvSpPr>
        <p:spPr bwMode="auto">
          <a:xfrm>
            <a:off x="4152903" y="3708798"/>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smtClean="0">
                <a:solidFill>
                  <a:srgbClr val="FFFFFF"/>
                </a:solidFill>
                <a:ea typeface="宋体" pitchFamily="2" charset="-122"/>
              </a:rPr>
              <a:t>Text in here</a:t>
            </a:r>
          </a:p>
        </p:txBody>
      </p:sp>
      <p:sp>
        <p:nvSpPr>
          <p:cNvPr id="32787" name="Rectangle 19"/>
          <p:cNvSpPr>
            <a:spLocks noChangeArrowheads="1"/>
          </p:cNvSpPr>
          <p:nvPr/>
        </p:nvSpPr>
        <p:spPr bwMode="auto">
          <a:xfrm>
            <a:off x="5503866" y="2175273"/>
            <a:ext cx="1431925" cy="70788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FFFFF">
                      <a:alpha val="50000"/>
                    </a:srgbClr>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buFont typeface="Arial" pitchFamily="34" charset="0"/>
              <a:defRPr b="1">
                <a:solidFill>
                  <a:schemeClr val="tx1"/>
                </a:solidFill>
                <a:latin typeface="Arial" pitchFamily="34" charset="0"/>
              </a:defRPr>
            </a:lvl6pPr>
            <a:lvl7pPr marL="2971800" indent="-228600" algn="ctr" eaLnBrk="0" fontAlgn="base" hangingPunct="0">
              <a:spcBef>
                <a:spcPct val="0"/>
              </a:spcBef>
              <a:spcAft>
                <a:spcPct val="0"/>
              </a:spcAft>
              <a:buFont typeface="Arial" pitchFamily="34" charset="0"/>
              <a:defRPr b="1">
                <a:solidFill>
                  <a:schemeClr val="tx1"/>
                </a:solidFill>
                <a:latin typeface="Arial" pitchFamily="34" charset="0"/>
              </a:defRPr>
            </a:lvl7pPr>
            <a:lvl8pPr marL="3429000" indent="-228600" algn="ctr" eaLnBrk="0" fontAlgn="base" hangingPunct="0">
              <a:spcBef>
                <a:spcPct val="0"/>
              </a:spcBef>
              <a:spcAft>
                <a:spcPct val="0"/>
              </a:spcAft>
              <a:buFont typeface="Arial" pitchFamily="34" charset="0"/>
              <a:defRPr b="1">
                <a:solidFill>
                  <a:schemeClr val="tx1"/>
                </a:solidFill>
                <a:latin typeface="Arial" pitchFamily="34" charset="0"/>
              </a:defRPr>
            </a:lvl8pPr>
            <a:lvl9pPr marL="3886200" indent="-228600" algn="ctr" eaLnBrk="0" fontAlgn="base" hangingPunct="0">
              <a:spcBef>
                <a:spcPct val="0"/>
              </a:spcBef>
              <a:spcAft>
                <a:spcPct val="0"/>
              </a:spcAft>
              <a:buFont typeface="Arial" pitchFamily="34" charset="0"/>
              <a:defRPr b="1">
                <a:solidFill>
                  <a:schemeClr val="tx1"/>
                </a:solidFill>
                <a:latin typeface="Arial" pitchFamily="34" charset="0"/>
              </a:defRPr>
            </a:lvl9pPr>
          </a:lstStyle>
          <a:p>
            <a:pPr algn="ctr" defTabSz="914400" fontAlgn="base">
              <a:spcBef>
                <a:spcPct val="0"/>
              </a:spcBef>
              <a:spcAft>
                <a:spcPct val="0"/>
              </a:spcAft>
              <a:buFont typeface="Arial" pitchFamily="34" charset="0"/>
              <a:buNone/>
              <a:defRPr/>
            </a:pPr>
            <a:r>
              <a:rPr lang="en-US" altLang="zh-CN" sz="2000" dirty="0" smtClean="0">
                <a:solidFill>
                  <a:srgbClr val="FFFFFF"/>
                </a:solidFill>
                <a:ea typeface="宋体" pitchFamily="2" charset="-122"/>
              </a:rPr>
              <a:t>Text in here</a:t>
            </a:r>
          </a:p>
        </p:txBody>
      </p:sp>
      <p:pic>
        <p:nvPicPr>
          <p:cNvPr id="9" name="图片 8"/>
          <p:cNvPicPr/>
          <p:nvPr/>
        </p:nvPicPr>
        <p:blipFill>
          <a:blip r:embed="rId2" cstate="print"/>
          <a:stretch>
            <a:fillRect/>
          </a:stretch>
        </p:blipFill>
        <p:spPr>
          <a:xfrm>
            <a:off x="1071538" y="1131590"/>
            <a:ext cx="7000924" cy="3857652"/>
          </a:xfrm>
          <a:prstGeom prst="rect">
            <a:avLst/>
          </a:prstGeom>
        </p:spPr>
      </p:pic>
      <p:sp>
        <p:nvSpPr>
          <p:cNvPr id="10" name="TextBox 9"/>
          <p:cNvSpPr txBox="1"/>
          <p:nvPr/>
        </p:nvSpPr>
        <p:spPr>
          <a:xfrm>
            <a:off x="1195391" y="757250"/>
            <a:ext cx="7429552" cy="369332"/>
          </a:xfrm>
          <a:prstGeom prst="rect">
            <a:avLst/>
          </a:prstGeom>
          <a:noFill/>
        </p:spPr>
        <p:txBody>
          <a:bodyPr wrap="square" rtlCol="0">
            <a:spAutoFit/>
          </a:bodyPr>
          <a:lstStyle/>
          <a:p>
            <a:r>
              <a:rPr lang="zh-CN" altLang="zh-CN" b="1" dirty="0" smtClean="0">
                <a:latin typeface="+mj-lt"/>
              </a:rPr>
              <a:t>中石化炼油技术</a:t>
            </a:r>
            <a:r>
              <a:rPr lang="zh-CN" altLang="en-US" b="1" dirty="0" smtClean="0">
                <a:latin typeface="+mj-lt"/>
              </a:rPr>
              <a:t>专利情报</a:t>
            </a:r>
            <a:r>
              <a:rPr lang="zh-CN" altLang="zh-CN" b="1" dirty="0" smtClean="0">
                <a:latin typeface="+mj-lt"/>
              </a:rPr>
              <a:t>平台</a:t>
            </a:r>
            <a:endParaRPr lang="zh-CN" altLang="en-US" b="1" dirty="0">
              <a:latin typeface="+mj-lt"/>
            </a:endParaRPr>
          </a:p>
        </p:txBody>
      </p:sp>
      <p:sp>
        <p:nvSpPr>
          <p:cNvPr id="2" name="标题 1"/>
          <p:cNvSpPr>
            <a:spLocks noGrp="1"/>
          </p:cNvSpPr>
          <p:nvPr>
            <p:ph type="title"/>
          </p:nvPr>
        </p:nvSpPr>
        <p:spPr/>
        <p:txBody>
          <a:bodyPr/>
          <a:lstStyle/>
          <a:p>
            <a:r>
              <a:rPr lang="zh-CN" altLang="en-US" dirty="0"/>
              <a:t>重大课题组的信息化管理系统（本地库）举例</a:t>
            </a:r>
          </a:p>
        </p:txBody>
      </p:sp>
    </p:spTree>
    <p:extLst>
      <p:ext uri="{BB962C8B-B14F-4D97-AF65-F5344CB8AC3E}">
        <p14:creationId xmlns:p14="http://schemas.microsoft.com/office/powerpoint/2010/main" val="1428311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创造</a:t>
            </a:r>
            <a:r>
              <a:rPr lang="en-US" altLang="zh-CN" dirty="0"/>
              <a:t>-</a:t>
            </a:r>
            <a:r>
              <a:rPr lang="zh-CN" altLang="en-US" dirty="0"/>
              <a:t>运用</a:t>
            </a:r>
            <a:r>
              <a:rPr lang="en-US" altLang="zh-CN" dirty="0"/>
              <a:t>-</a:t>
            </a:r>
            <a:r>
              <a:rPr lang="zh-CN" altLang="en-US" dirty="0"/>
              <a:t>保护</a:t>
            </a:r>
            <a:r>
              <a:rPr lang="en-US" altLang="zh-CN" dirty="0"/>
              <a:t>-</a:t>
            </a:r>
            <a:r>
              <a:rPr lang="zh-CN" altLang="en-US" dirty="0"/>
              <a:t>管理</a:t>
            </a:r>
          </a:p>
        </p:txBody>
      </p:sp>
      <p:sp>
        <p:nvSpPr>
          <p:cNvPr id="3" name="内容占位符 2"/>
          <p:cNvSpPr>
            <a:spLocks noGrp="1"/>
          </p:cNvSpPr>
          <p:nvPr>
            <p:ph idx="1"/>
          </p:nvPr>
        </p:nvSpPr>
        <p:spPr>
          <a:xfrm>
            <a:off x="251520" y="1009651"/>
            <a:ext cx="5066241" cy="3623072"/>
          </a:xfrm>
        </p:spPr>
        <p:txBody>
          <a:bodyPr>
            <a:normAutofit lnSpcReduction="10000"/>
          </a:bodyPr>
          <a:lstStyle/>
          <a:p>
            <a:r>
              <a:rPr lang="en-US" altLang="zh-CN" sz="1800" dirty="0"/>
              <a:t>《</a:t>
            </a:r>
            <a:r>
              <a:rPr lang="zh-CN" altLang="en-US" sz="1800" dirty="0"/>
              <a:t>国家知识产权战略纲要</a:t>
            </a:r>
            <a:r>
              <a:rPr lang="en-US" altLang="zh-CN" sz="1800" dirty="0"/>
              <a:t>》</a:t>
            </a:r>
            <a:r>
              <a:rPr lang="zh-CN" altLang="en-US" sz="1800" dirty="0"/>
              <a:t>明确到２０２０年把我国建设成为知识产权</a:t>
            </a:r>
            <a:r>
              <a:rPr lang="zh-CN" altLang="en-US" sz="1800" dirty="0">
                <a:solidFill>
                  <a:srgbClr val="FF0000"/>
                </a:solidFill>
              </a:rPr>
              <a:t>创造、运用、保护和管理</a:t>
            </a:r>
            <a:r>
              <a:rPr lang="zh-CN" altLang="en-US" sz="1800" b="1" u="sng" dirty="0"/>
              <a:t>水平较高的国家</a:t>
            </a:r>
            <a:r>
              <a:rPr lang="zh-CN" altLang="en-US" sz="1800" dirty="0"/>
              <a:t>，５年内自主知识产权水平大幅度提高，运用知识产权的效果明显增强，知识产权保护状况明显改善，全社会知识产权意识普遍提高。</a:t>
            </a:r>
            <a:endParaRPr lang="en-US" altLang="zh-CN" sz="1800" dirty="0"/>
          </a:p>
          <a:p>
            <a:r>
              <a:rPr lang="en-US" altLang="zh-CN" sz="1800" dirty="0"/>
              <a:t>《</a:t>
            </a:r>
            <a:r>
              <a:rPr lang="zh-CN" altLang="en-US" sz="1800" dirty="0"/>
              <a:t>国家知识产权战略纲要</a:t>
            </a:r>
            <a:r>
              <a:rPr lang="en-US" altLang="zh-CN" sz="1800" dirty="0"/>
              <a:t>》</a:t>
            </a:r>
            <a:r>
              <a:rPr lang="zh-CN" altLang="en-US" sz="1800" dirty="0"/>
              <a:t>战略的指导思想是，以</a:t>
            </a:r>
            <a:r>
              <a:rPr lang="zh-CN" altLang="en-US" sz="1800" i="1" u="sng" dirty="0"/>
              <a:t>激励</a:t>
            </a:r>
            <a:r>
              <a:rPr lang="zh-CN" altLang="en-US" sz="1800" i="1" u="sng" dirty="0">
                <a:solidFill>
                  <a:srgbClr val="FF0000"/>
                </a:solidFill>
              </a:rPr>
              <a:t>创造</a:t>
            </a:r>
            <a:r>
              <a:rPr lang="zh-CN" altLang="en-US" sz="1800" i="1" u="sng" dirty="0"/>
              <a:t>、有效</a:t>
            </a:r>
            <a:r>
              <a:rPr lang="zh-CN" altLang="en-US" sz="1800" i="1" u="sng" dirty="0">
                <a:solidFill>
                  <a:srgbClr val="FF0000"/>
                </a:solidFill>
              </a:rPr>
              <a:t>运用</a:t>
            </a:r>
            <a:r>
              <a:rPr lang="zh-CN" altLang="en-US" sz="1800" i="1" u="sng" dirty="0"/>
              <a:t>、依法</a:t>
            </a:r>
            <a:r>
              <a:rPr lang="zh-CN" altLang="en-US" sz="1800" i="1" u="sng" dirty="0">
                <a:solidFill>
                  <a:srgbClr val="FF0000"/>
                </a:solidFill>
              </a:rPr>
              <a:t>保护</a:t>
            </a:r>
            <a:r>
              <a:rPr lang="zh-CN" altLang="en-US" sz="1800" i="1" u="sng" dirty="0"/>
              <a:t>、科学</a:t>
            </a:r>
            <a:r>
              <a:rPr lang="zh-CN" altLang="en-US" sz="1800" i="1" u="sng" dirty="0">
                <a:solidFill>
                  <a:srgbClr val="FF0000"/>
                </a:solidFill>
              </a:rPr>
              <a:t>管理</a:t>
            </a:r>
            <a:r>
              <a:rPr lang="zh-CN" altLang="en-US" sz="1800" dirty="0"/>
              <a:t>为方针，着力完善知识产权制度，积极营造良好的知识产权法治环境、市场环境、文化环境，大幅度提升我国知识产权创造、运用、保护和管理能力，为建设创新型国家和全面建设小康社会提供强有力支撑。</a:t>
            </a:r>
          </a:p>
          <a:p>
            <a:endParaRPr lang="zh-CN" altLang="en-US" sz="1800" dirty="0"/>
          </a:p>
        </p:txBody>
      </p:sp>
      <p:pic>
        <p:nvPicPr>
          <p:cNvPr id="4" name="Picture 15"/>
          <p:cNvPicPr>
            <a:picLocks noChangeAspect="1" noChangeArrowheads="1"/>
          </p:cNvPicPr>
          <p:nvPr/>
        </p:nvPicPr>
        <p:blipFill>
          <a:blip r:embed="rId2" cstate="print"/>
          <a:srcRect/>
          <a:stretch>
            <a:fillRect/>
          </a:stretch>
        </p:blipFill>
        <p:spPr bwMode="auto">
          <a:xfrm>
            <a:off x="5608000" y="1081302"/>
            <a:ext cx="3042697" cy="3055270"/>
          </a:xfrm>
          <a:prstGeom prst="rect">
            <a:avLst/>
          </a:prstGeom>
          <a:noFill/>
          <a:ln w="9525">
            <a:noFill/>
            <a:miter lim="800000"/>
            <a:headEnd/>
            <a:tailEnd/>
          </a:ln>
        </p:spPr>
      </p:pic>
      <p:pic>
        <p:nvPicPr>
          <p:cNvPr id="5" name="图片 4" descr="u=1572627236,3470019614&amp;fm=51&amp;gp=0.jpg"/>
          <p:cNvPicPr>
            <a:picLocks noChangeAspect="1"/>
          </p:cNvPicPr>
          <p:nvPr/>
        </p:nvPicPr>
        <p:blipFill>
          <a:blip r:embed="rId3" cstate="print"/>
          <a:srcRect/>
          <a:stretch>
            <a:fillRect/>
          </a:stretch>
        </p:blipFill>
        <p:spPr bwMode="auto">
          <a:xfrm>
            <a:off x="6855042" y="2271413"/>
            <a:ext cx="548612" cy="723865"/>
          </a:xfrm>
          <a:prstGeom prst="rect">
            <a:avLst/>
          </a:prstGeom>
          <a:noFill/>
          <a:ln w="9525">
            <a:noFill/>
            <a:miter lim="800000"/>
            <a:headEnd/>
            <a:tailEnd/>
          </a:ln>
        </p:spPr>
      </p:pic>
    </p:spTree>
    <p:extLst>
      <p:ext uri="{BB962C8B-B14F-4D97-AF65-F5344CB8AC3E}">
        <p14:creationId xmlns:p14="http://schemas.microsoft.com/office/powerpoint/2010/main" val="28072175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smtClean="0"/>
              <a:t>建立信息化系统的必要性</a:t>
            </a:r>
            <a:endParaRPr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73171"/>
            <a:ext cx="4536504" cy="418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156" y="761285"/>
            <a:ext cx="3367301" cy="28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12160" y="3508622"/>
            <a:ext cx="1840763" cy="144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13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建立和完善知识产权信息化管理系统及科研本地库管理系统</a:t>
            </a:r>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4783740" y="2840709"/>
            <a:ext cx="1875362" cy="2138571"/>
          </a:xfrm>
          <a:prstGeom prst="rect">
            <a:avLst/>
          </a:prstGeom>
          <a:ln>
            <a:noFill/>
          </a:ln>
          <a:effectLst>
            <a:outerShdw blurRad="190500" algn="tl" rotWithShape="0">
              <a:srgbClr val="000000">
                <a:alpha val="70000"/>
              </a:srgbClr>
            </a:outerShdw>
          </a:effectLst>
        </p:spPr>
      </p:pic>
      <p:pic>
        <p:nvPicPr>
          <p:cNvPr id="7" name="Picture 3"/>
          <p:cNvPicPr>
            <a:picLocks noChangeAspect="1" noChangeArrowheads="1"/>
          </p:cNvPicPr>
          <p:nvPr/>
        </p:nvPicPr>
        <p:blipFill>
          <a:blip r:embed="rId3" cstate="print"/>
          <a:srcRect/>
          <a:stretch>
            <a:fillRect/>
          </a:stretch>
        </p:blipFill>
        <p:spPr bwMode="auto">
          <a:xfrm>
            <a:off x="5807574" y="2823335"/>
            <a:ext cx="1769786" cy="2167086"/>
          </a:xfrm>
          <a:prstGeom prst="rect">
            <a:avLst/>
          </a:prstGeom>
          <a:ln>
            <a:noFill/>
          </a:ln>
          <a:effectLst>
            <a:outerShdw blurRad="190500" algn="tl" rotWithShape="0">
              <a:srgbClr val="000000">
                <a:alpha val="70000"/>
              </a:srgbClr>
            </a:outerShdw>
          </a:effectLst>
        </p:spPr>
      </p:pic>
      <p:pic>
        <p:nvPicPr>
          <p:cNvPr id="8" name="Picture 3"/>
          <p:cNvPicPr>
            <a:picLocks noChangeAspect="1" noChangeArrowheads="1"/>
          </p:cNvPicPr>
          <p:nvPr/>
        </p:nvPicPr>
        <p:blipFill>
          <a:blip r:embed="rId4" cstate="print"/>
          <a:srcRect/>
          <a:stretch>
            <a:fillRect/>
          </a:stretch>
        </p:blipFill>
        <p:spPr bwMode="auto">
          <a:xfrm>
            <a:off x="7577360" y="2812194"/>
            <a:ext cx="1598121" cy="2167086"/>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5"/>
          <a:stretch>
            <a:fillRect/>
          </a:stretch>
        </p:blipFill>
        <p:spPr>
          <a:xfrm>
            <a:off x="317486" y="2715766"/>
            <a:ext cx="3954337" cy="2160240"/>
          </a:xfrm>
          <a:prstGeom prst="rect">
            <a:avLst/>
          </a:prstGeom>
        </p:spPr>
      </p:pic>
      <p:pic>
        <p:nvPicPr>
          <p:cNvPr id="3" name="图片 2"/>
          <p:cNvPicPr>
            <a:picLocks noChangeAspect="1"/>
          </p:cNvPicPr>
          <p:nvPr/>
        </p:nvPicPr>
        <p:blipFill>
          <a:blip r:embed="rId6"/>
          <a:stretch>
            <a:fillRect/>
          </a:stretch>
        </p:blipFill>
        <p:spPr>
          <a:xfrm>
            <a:off x="3271026" y="731475"/>
            <a:ext cx="4900790" cy="1828773"/>
          </a:xfrm>
          <a:prstGeom prst="rect">
            <a:avLst/>
          </a:prstGeom>
        </p:spPr>
      </p:pic>
      <p:sp>
        <p:nvSpPr>
          <p:cNvPr id="4" name="矩形 3"/>
          <p:cNvSpPr/>
          <p:nvPr/>
        </p:nvSpPr>
        <p:spPr>
          <a:xfrm>
            <a:off x="211740" y="894788"/>
            <a:ext cx="4572000" cy="1138773"/>
          </a:xfrm>
          <a:prstGeom prst="rect">
            <a:avLst/>
          </a:prstGeom>
        </p:spPr>
        <p:txBody>
          <a:bodyPr>
            <a:spAutoFit/>
          </a:bodyPr>
          <a:lstStyle/>
          <a:p>
            <a:pPr marL="342892" lvl="0" indent="-342892">
              <a:spcBef>
                <a:spcPct val="20000"/>
              </a:spcBef>
              <a:buFont typeface="Arial" pitchFamily="34" charset="0"/>
              <a:buChar char="•"/>
            </a:pPr>
            <a:r>
              <a:rPr lang="zh-CN" altLang="en-US" sz="2000" dirty="0" smtClean="0">
                <a:solidFill>
                  <a:srgbClr val="364243"/>
                </a:solidFill>
              </a:rPr>
              <a:t>管理系统</a:t>
            </a:r>
            <a:endParaRPr lang="en-US" altLang="zh-CN" sz="2000" dirty="0" smtClean="0">
              <a:solidFill>
                <a:srgbClr val="364243"/>
              </a:solidFill>
            </a:endParaRPr>
          </a:p>
          <a:p>
            <a:pPr marL="342892" lvl="0" indent="-342892">
              <a:spcBef>
                <a:spcPct val="20000"/>
              </a:spcBef>
              <a:buFont typeface="Arial" pitchFamily="34" charset="0"/>
              <a:buChar char="•"/>
            </a:pPr>
            <a:r>
              <a:rPr lang="zh-CN" altLang="en-US" sz="2000" dirty="0">
                <a:solidFill>
                  <a:srgbClr val="364243"/>
                </a:solidFill>
              </a:rPr>
              <a:t>专题</a:t>
            </a:r>
            <a:r>
              <a:rPr lang="zh-CN" altLang="en-US" sz="2000" dirty="0" smtClean="0">
                <a:solidFill>
                  <a:srgbClr val="364243"/>
                </a:solidFill>
              </a:rPr>
              <a:t>库系统</a:t>
            </a:r>
            <a:endParaRPr lang="en-US" altLang="zh-CN" sz="2000" dirty="0" smtClean="0">
              <a:solidFill>
                <a:srgbClr val="364243"/>
              </a:solidFill>
            </a:endParaRPr>
          </a:p>
          <a:p>
            <a:pPr marL="342892" lvl="0" indent="-342892">
              <a:spcBef>
                <a:spcPct val="20000"/>
              </a:spcBef>
              <a:buFont typeface="Arial" pitchFamily="34" charset="0"/>
              <a:buChar char="•"/>
            </a:pPr>
            <a:r>
              <a:rPr lang="zh-CN" altLang="en-US" sz="2000" dirty="0" smtClean="0">
                <a:solidFill>
                  <a:srgbClr val="364243"/>
                </a:solidFill>
              </a:rPr>
              <a:t>检索分析系统</a:t>
            </a:r>
            <a:endParaRPr lang="en-US" altLang="zh-CN" sz="2000" dirty="0">
              <a:solidFill>
                <a:srgbClr val="364243"/>
              </a:solidFill>
            </a:endParaRPr>
          </a:p>
        </p:txBody>
      </p:sp>
    </p:spTree>
    <p:extLst>
      <p:ext uri="{BB962C8B-B14F-4D97-AF65-F5344CB8AC3E}">
        <p14:creationId xmlns:p14="http://schemas.microsoft.com/office/powerpoint/2010/main" val="37684618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60463"/>
            <a:ext cx="8105886" cy="438156"/>
          </a:xfrm>
        </p:spPr>
        <p:txBody>
          <a:bodyPr/>
          <a:lstStyle/>
          <a:p>
            <a:r>
              <a:rPr lang="zh-CN" altLang="en-US" dirty="0" smtClean="0"/>
              <a:t>提供检索分析工具</a:t>
            </a:r>
            <a:r>
              <a:rPr lang="en-US" altLang="zh-CN" dirty="0" smtClean="0"/>
              <a:t>——</a:t>
            </a:r>
            <a:r>
              <a:rPr lang="zh-CN" altLang="en-US" dirty="0" smtClean="0"/>
              <a:t>免费工具</a:t>
            </a:r>
            <a:endParaRPr lang="zh-CN" altLang="en-US" dirty="0"/>
          </a:p>
        </p:txBody>
      </p:sp>
      <p:pic>
        <p:nvPicPr>
          <p:cNvPr id="3" name="图片 2"/>
          <p:cNvPicPr>
            <a:picLocks noChangeAspect="1"/>
          </p:cNvPicPr>
          <p:nvPr/>
        </p:nvPicPr>
        <p:blipFill>
          <a:blip r:embed="rId2"/>
          <a:stretch>
            <a:fillRect/>
          </a:stretch>
        </p:blipFill>
        <p:spPr>
          <a:xfrm>
            <a:off x="407515" y="1262495"/>
            <a:ext cx="4900965" cy="3100785"/>
          </a:xfrm>
          <a:prstGeom prst="rect">
            <a:avLst/>
          </a:prstGeom>
        </p:spPr>
      </p:pic>
      <p:pic>
        <p:nvPicPr>
          <p:cNvPr id="8" name="图片 7"/>
          <p:cNvPicPr>
            <a:picLocks noChangeAspect="1"/>
          </p:cNvPicPr>
          <p:nvPr/>
        </p:nvPicPr>
        <p:blipFill>
          <a:blip r:embed="rId3"/>
          <a:stretch>
            <a:fillRect/>
          </a:stretch>
        </p:blipFill>
        <p:spPr>
          <a:xfrm>
            <a:off x="5838460" y="1763029"/>
            <a:ext cx="3041576" cy="741632"/>
          </a:xfrm>
          <a:prstGeom prst="rect">
            <a:avLst/>
          </a:prstGeom>
        </p:spPr>
      </p:pic>
      <p:pic>
        <p:nvPicPr>
          <p:cNvPr id="13" name="图片 12"/>
          <p:cNvPicPr>
            <a:picLocks noChangeAspect="1"/>
          </p:cNvPicPr>
          <p:nvPr/>
        </p:nvPicPr>
        <p:blipFill>
          <a:blip r:embed="rId4"/>
          <a:stretch>
            <a:fillRect/>
          </a:stretch>
        </p:blipFill>
        <p:spPr>
          <a:xfrm>
            <a:off x="5308480" y="2812888"/>
            <a:ext cx="3835520" cy="1332911"/>
          </a:xfrm>
          <a:prstGeom prst="rect">
            <a:avLst/>
          </a:prstGeom>
        </p:spPr>
      </p:pic>
      <p:sp>
        <p:nvSpPr>
          <p:cNvPr id="4" name="矩形 3"/>
          <p:cNvSpPr/>
          <p:nvPr/>
        </p:nvSpPr>
        <p:spPr>
          <a:xfrm>
            <a:off x="467544" y="761491"/>
            <a:ext cx="3240360" cy="369332"/>
          </a:xfrm>
          <a:prstGeom prst="rect">
            <a:avLst/>
          </a:prstGeom>
        </p:spPr>
        <p:txBody>
          <a:bodyPr wrap="square">
            <a:spAutoFit/>
          </a:bodyPr>
          <a:lstStyle/>
          <a:p>
            <a:pPr marL="342892" lvl="0" indent="-342892">
              <a:spcBef>
                <a:spcPct val="20000"/>
              </a:spcBef>
              <a:buFont typeface="Arial" pitchFamily="34" charset="0"/>
              <a:buChar char="•"/>
            </a:pPr>
            <a:r>
              <a:rPr lang="en-US" altLang="zh-CN" b="1" dirty="0" smtClean="0">
                <a:solidFill>
                  <a:srgbClr val="364243"/>
                </a:solidFill>
              </a:rPr>
              <a:t>www.ipsunlight.com</a:t>
            </a:r>
            <a:endParaRPr lang="en-US" altLang="zh-CN" b="1" dirty="0">
              <a:solidFill>
                <a:srgbClr val="364243"/>
              </a:solidFill>
            </a:endParaRPr>
          </a:p>
        </p:txBody>
      </p:sp>
    </p:spTree>
    <p:extLst>
      <p:ext uri="{BB962C8B-B14F-4D97-AF65-F5344CB8AC3E}">
        <p14:creationId xmlns:p14="http://schemas.microsoft.com/office/powerpoint/2010/main" val="3975960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331640" y="1059582"/>
            <a:ext cx="2451013" cy="436265"/>
          </a:xfrm>
          <a:prstGeom prst="rect">
            <a:avLst/>
          </a:prstGeom>
        </p:spPr>
      </p:pic>
      <p:sp>
        <p:nvSpPr>
          <p:cNvPr id="4" name="MH_Entry_1">
            <a:hlinkClick r:id="rId4" action="ppaction://hlinksldjump"/>
          </p:cNvPr>
          <p:cNvSpPr txBox="1"/>
          <p:nvPr>
            <p:custDataLst>
              <p:tags r:id="rId1"/>
            </p:custDataLst>
          </p:nvPr>
        </p:nvSpPr>
        <p:spPr>
          <a:xfrm>
            <a:off x="4033015" y="1786046"/>
            <a:ext cx="3456384" cy="1782198"/>
          </a:xfrm>
          <a:prstGeom prst="rect">
            <a:avLst/>
          </a:prstGeom>
          <a:noFill/>
        </p:spPr>
        <p:txBody>
          <a:bodyPr wrap="square" lIns="0" tIns="0" rIns="0" bIns="0" rtlCol="0" anchor="ctr" anchorCtr="0">
            <a:noAutofit/>
          </a:bodyPr>
          <a:lstStyle/>
          <a:p>
            <a:pPr marL="257175" indent="-257175">
              <a:lnSpc>
                <a:spcPct val="170000"/>
              </a:lnSpc>
              <a:buFont typeface="Wingdings" pitchFamily="2" charset="2"/>
              <a:buChar char="l"/>
            </a:pPr>
            <a:r>
              <a:rPr lang="zh-CN" altLang="en-US" sz="1500" b="1" spc="117" dirty="0">
                <a:solidFill>
                  <a:srgbClr val="0070C0"/>
                </a:solidFill>
                <a:latin typeface="微软雅黑" pitchFamily="34" charset="-122"/>
                <a:ea typeface="微软雅黑" pitchFamily="34" charset="-122"/>
              </a:rPr>
              <a:t>专利查新检索</a:t>
            </a:r>
            <a:endParaRPr lang="en-US" altLang="zh-CN" sz="1500" b="1" spc="117" dirty="0">
              <a:solidFill>
                <a:srgbClr val="0070C0"/>
              </a:solidFill>
              <a:latin typeface="微软雅黑" pitchFamily="34" charset="-122"/>
              <a:ea typeface="微软雅黑" pitchFamily="34" charset="-122"/>
            </a:endParaRPr>
          </a:p>
          <a:p>
            <a:pPr marL="257175" indent="-257175">
              <a:lnSpc>
                <a:spcPct val="170000"/>
              </a:lnSpc>
              <a:buFont typeface="Wingdings" pitchFamily="2" charset="2"/>
              <a:buChar char="l"/>
            </a:pPr>
            <a:r>
              <a:rPr lang="zh-CN" altLang="en-US" sz="1500" b="1" spc="117" dirty="0">
                <a:solidFill>
                  <a:srgbClr val="0070C0"/>
                </a:solidFill>
                <a:latin typeface="微软雅黑" pitchFamily="34" charset="-122"/>
                <a:ea typeface="微软雅黑" pitchFamily="34" charset="-122"/>
              </a:rPr>
              <a:t>无效检索</a:t>
            </a:r>
            <a:endParaRPr lang="en-US" altLang="zh-CN" sz="1500" b="1" spc="117" dirty="0">
              <a:solidFill>
                <a:srgbClr val="0070C0"/>
              </a:solidFill>
              <a:latin typeface="微软雅黑" pitchFamily="34" charset="-122"/>
              <a:ea typeface="微软雅黑" pitchFamily="34" charset="-122"/>
            </a:endParaRPr>
          </a:p>
          <a:p>
            <a:pPr marL="257175" indent="-257175">
              <a:lnSpc>
                <a:spcPct val="170000"/>
              </a:lnSpc>
              <a:buFont typeface="Wingdings" pitchFamily="2" charset="2"/>
              <a:buChar char="l"/>
            </a:pPr>
            <a:r>
              <a:rPr lang="zh-CN" altLang="en-US" sz="1500" b="1" spc="117" dirty="0">
                <a:solidFill>
                  <a:srgbClr val="0070C0"/>
                </a:solidFill>
                <a:latin typeface="微软雅黑" pitchFamily="34" charset="-122"/>
                <a:ea typeface="微软雅黑" pitchFamily="34" charset="-122"/>
              </a:rPr>
              <a:t>专利分析检索</a:t>
            </a:r>
            <a:endParaRPr lang="en-US" altLang="zh-CN" sz="1500" b="1" spc="117" dirty="0">
              <a:solidFill>
                <a:srgbClr val="0070C0"/>
              </a:solidFill>
              <a:latin typeface="微软雅黑" pitchFamily="34" charset="-122"/>
              <a:ea typeface="微软雅黑" pitchFamily="34" charset="-122"/>
            </a:endParaRPr>
          </a:p>
          <a:p>
            <a:pPr marL="257175" indent="-257175">
              <a:lnSpc>
                <a:spcPct val="170000"/>
              </a:lnSpc>
              <a:buFont typeface="Wingdings" pitchFamily="2" charset="2"/>
              <a:buChar char="l"/>
            </a:pPr>
            <a:r>
              <a:rPr lang="zh-CN" altLang="en-US" sz="1500" b="1" spc="117" dirty="0">
                <a:solidFill>
                  <a:srgbClr val="0070C0"/>
                </a:solidFill>
                <a:latin typeface="微软雅黑" pitchFamily="34" charset="-122"/>
                <a:ea typeface="微软雅黑" pitchFamily="34" charset="-122"/>
              </a:rPr>
              <a:t>竞争对手检索</a:t>
            </a:r>
            <a:endParaRPr lang="en-US" altLang="zh-CN" sz="1500" b="1" spc="117" dirty="0">
              <a:solidFill>
                <a:srgbClr val="0070C0"/>
              </a:solidFill>
              <a:latin typeface="微软雅黑" pitchFamily="34" charset="-122"/>
              <a:ea typeface="微软雅黑" pitchFamily="34" charset="-122"/>
            </a:endParaRPr>
          </a:p>
          <a:p>
            <a:pPr marL="257175" indent="-257175">
              <a:lnSpc>
                <a:spcPct val="170000"/>
              </a:lnSpc>
              <a:buFont typeface="Wingdings" pitchFamily="2" charset="2"/>
              <a:buChar char="l"/>
            </a:pPr>
            <a:r>
              <a:rPr lang="zh-CN" altLang="en-US" sz="1500" b="1" spc="117" dirty="0">
                <a:solidFill>
                  <a:srgbClr val="0070C0"/>
                </a:solidFill>
                <a:latin typeface="微软雅黑" pitchFamily="34" charset="-122"/>
                <a:ea typeface="微软雅黑" pitchFamily="34" charset="-122"/>
              </a:rPr>
              <a:t>核心专利检索</a:t>
            </a:r>
            <a:endParaRPr lang="en-US" altLang="zh-CN" sz="1500" b="1" spc="117" dirty="0">
              <a:solidFill>
                <a:srgbClr val="0070C0"/>
              </a:solidFill>
              <a:latin typeface="微软雅黑" pitchFamily="34" charset="-122"/>
              <a:ea typeface="微软雅黑" pitchFamily="34" charset="-122"/>
            </a:endParaRPr>
          </a:p>
          <a:p>
            <a:pPr marL="257175" indent="-257175">
              <a:lnSpc>
                <a:spcPct val="170000"/>
              </a:lnSpc>
              <a:buFont typeface="Wingdings" pitchFamily="2" charset="2"/>
              <a:buChar char="l"/>
            </a:pPr>
            <a:endParaRPr lang="en-US" altLang="zh-CN" sz="1500" b="1" spc="117" dirty="0">
              <a:solidFill>
                <a:srgbClr val="0070C0"/>
              </a:solidFill>
              <a:latin typeface="微软雅黑" pitchFamily="34" charset="-122"/>
              <a:ea typeface="微软雅黑" pitchFamily="34" charset="-122"/>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923678"/>
            <a:ext cx="2122424" cy="195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340134" y="3684869"/>
            <a:ext cx="4803866" cy="646331"/>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100000" t="100000"/>
            </a:path>
            <a:tileRect r="-100000" b="-100000"/>
          </a:gradFill>
        </p:spPr>
        <p:txBody>
          <a:bodyPr wrap="square">
            <a:spAutoFit/>
          </a:bodyPr>
          <a:lstStyle/>
          <a:p>
            <a:pPr algn="r">
              <a:lnSpc>
                <a:spcPct val="200000"/>
              </a:lnSpc>
            </a:pPr>
            <a:r>
              <a:rPr lang="en-US" altLang="zh-CN" b="1" dirty="0">
                <a:solidFill>
                  <a:srgbClr val="266682"/>
                </a:solidFill>
                <a:latin typeface="微软雅黑" panose="020B0503020204020204" charset="-122"/>
                <a:ea typeface="微软雅黑" panose="020B0503020204020204" charset="-122"/>
              </a:rPr>
              <a:t>WIPS——</a:t>
            </a:r>
            <a:r>
              <a:rPr lang="zh-CN" altLang="en-US" b="1" dirty="0">
                <a:solidFill>
                  <a:srgbClr val="266682"/>
                </a:solidFill>
                <a:latin typeface="微软雅黑" panose="020B0503020204020204" charset="-122"/>
                <a:ea typeface="微软雅黑" panose="020B0503020204020204" charset="-122"/>
              </a:rPr>
              <a:t>精确的检索工具</a:t>
            </a:r>
          </a:p>
        </p:txBody>
      </p:sp>
      <p:sp>
        <p:nvSpPr>
          <p:cNvPr id="7" name="标题 6"/>
          <p:cNvSpPr>
            <a:spLocks noGrp="1"/>
          </p:cNvSpPr>
          <p:nvPr>
            <p:ph type="title"/>
          </p:nvPr>
        </p:nvSpPr>
        <p:spPr/>
        <p:txBody>
          <a:bodyPr/>
          <a:lstStyle/>
          <a:p>
            <a:r>
              <a:rPr lang="zh-CN" altLang="en-US" dirty="0"/>
              <a:t>提供检索分析工具</a:t>
            </a:r>
            <a:r>
              <a:rPr lang="en-US" altLang="zh-CN" dirty="0" smtClean="0"/>
              <a:t>——</a:t>
            </a:r>
            <a:r>
              <a:rPr lang="zh-CN" altLang="en-US" dirty="0" smtClean="0"/>
              <a:t>普通检索分析工具</a:t>
            </a:r>
            <a:endParaRPr lang="zh-CN" altLang="en-US" dirty="0"/>
          </a:p>
        </p:txBody>
      </p:sp>
    </p:spTree>
    <p:extLst>
      <p:ext uri="{BB962C8B-B14F-4D97-AF65-F5344CB8AC3E}">
        <p14:creationId xmlns:p14="http://schemas.microsoft.com/office/powerpoint/2010/main" val="143894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94169" y="640141"/>
            <a:ext cx="3394234" cy="642163"/>
          </a:xfrm>
          <a:prstGeom prst="rect">
            <a:avLst/>
          </a:prstGeom>
        </p:spPr>
        <p:txBody>
          <a:bodyPr wrap="square">
            <a:spAutoFit/>
          </a:bodyPr>
          <a:lstStyle/>
          <a:p>
            <a:pPr>
              <a:lnSpc>
                <a:spcPct val="150000"/>
              </a:lnSpc>
            </a:pPr>
            <a:r>
              <a:rPr lang="zh-CN" altLang="en-US" sz="2700" b="1" dirty="0">
                <a:solidFill>
                  <a:srgbClr val="C00000"/>
                </a:solidFill>
                <a:latin typeface="微软雅黑" panose="020B0503020204020204" charset="-122"/>
                <a:ea typeface="微软雅黑" panose="020B0503020204020204" charset="-122"/>
                <a:cs typeface="Open Sans" pitchFamily="34" charset="0"/>
              </a:rPr>
              <a:t>高端专业的分析工具</a:t>
            </a:r>
            <a:endParaRPr lang="zh-CN" altLang="en-US" dirty="0">
              <a:solidFill>
                <a:srgbClr val="C00000"/>
              </a:solidFill>
              <a:latin typeface="微软雅黑" panose="020B0503020204020204" charset="-122"/>
              <a:ea typeface="微软雅黑" panose="020B0503020204020204" charset="-122"/>
              <a:cs typeface="Open Sans" pitchFamily="34" charset="0"/>
            </a:endParaRPr>
          </a:p>
        </p:txBody>
      </p:sp>
      <p:sp>
        <p:nvSpPr>
          <p:cNvPr id="3" name="标题 2"/>
          <p:cNvSpPr>
            <a:spLocks noGrp="1"/>
          </p:cNvSpPr>
          <p:nvPr>
            <p:ph type="title"/>
          </p:nvPr>
        </p:nvSpPr>
        <p:spPr/>
        <p:txBody>
          <a:bodyPr/>
          <a:lstStyle/>
          <a:p>
            <a:r>
              <a:rPr lang="zh-CN" altLang="en-US" dirty="0"/>
              <a:t>提供检索分析工具</a:t>
            </a:r>
            <a:r>
              <a:rPr lang="en-US" altLang="zh-CN" dirty="0" smtClean="0"/>
              <a:t>——</a:t>
            </a:r>
            <a:r>
              <a:rPr lang="zh-CN" altLang="en-US" dirty="0" smtClean="0"/>
              <a:t>高端专业分析工具</a:t>
            </a:r>
            <a:endParaRPr lang="zh-CN" altLang="en-US" dirty="0"/>
          </a:p>
        </p:txBody>
      </p:sp>
      <p:sp>
        <p:nvSpPr>
          <p:cNvPr id="12" name="内容占位符 11"/>
          <p:cNvSpPr>
            <a:spLocks noGrp="1"/>
          </p:cNvSpPr>
          <p:nvPr>
            <p:ph idx="4294967295"/>
          </p:nvPr>
        </p:nvSpPr>
        <p:spPr>
          <a:xfrm>
            <a:off x="-17742" y="1258594"/>
            <a:ext cx="6951663" cy="769938"/>
          </a:xfrm>
          <a:prstGeom prst="rect">
            <a:avLst/>
          </a:prstGeom>
        </p:spPr>
        <p:txBody>
          <a:bodyPr>
            <a:normAutofit lnSpcReduction="10000"/>
          </a:bodyPr>
          <a:lstStyle/>
          <a:p>
            <a:pPr marL="214313" indent="-214313" defTabSz="685800">
              <a:lnSpc>
                <a:spcPct val="150000"/>
              </a:lnSpc>
            </a:pPr>
            <a:r>
              <a:rPr lang="en-US" altLang="zh-CN" sz="1500" b="1" dirty="0" err="1">
                <a:solidFill>
                  <a:sysClr val="windowText" lastClr="000000">
                    <a:lumMod val="65000"/>
                    <a:lumOff val="35000"/>
                  </a:sysClr>
                </a:solidFill>
                <a:latin typeface="Arial" panose="020B0604020202020204" pitchFamily="34" charset="0"/>
                <a:ea typeface="微软雅黑" panose="020B0503020204020204" charset="-122"/>
                <a:cs typeface="+mn-ea"/>
                <a:sym typeface="+mn-ea"/>
              </a:rPr>
              <a:t>Innography</a:t>
            </a:r>
            <a:r>
              <a:rPr lang="zh-CN" altLang="en-US" sz="1500" b="1" dirty="0">
                <a:solidFill>
                  <a:sysClr val="windowText" lastClr="000000">
                    <a:lumMod val="65000"/>
                    <a:lumOff val="35000"/>
                  </a:sysClr>
                </a:solidFill>
                <a:latin typeface="Arial" panose="020B0604020202020204" pitchFamily="34" charset="0"/>
                <a:ea typeface="微软雅黑" panose="020B0503020204020204" charset="-122"/>
                <a:cs typeface="+mn-ea"/>
                <a:sym typeface="+mn-ea"/>
              </a:rPr>
              <a:t>是一款国际高端在线专利检索分析工具，具备高级分析功能。目前隶属于美国</a:t>
            </a:r>
            <a:r>
              <a:rPr lang="en-US" altLang="zh-CN" sz="1500" b="1" dirty="0">
                <a:solidFill>
                  <a:sysClr val="windowText" lastClr="000000">
                    <a:lumMod val="65000"/>
                    <a:lumOff val="35000"/>
                  </a:sysClr>
                </a:solidFill>
                <a:latin typeface="Arial" panose="020B0604020202020204" pitchFamily="34" charset="0"/>
                <a:ea typeface="微软雅黑" panose="020B0503020204020204" charset="-122"/>
                <a:cs typeface="+mn-ea"/>
                <a:sym typeface="+mn-ea"/>
              </a:rPr>
              <a:t>CPA</a:t>
            </a:r>
            <a:r>
              <a:rPr lang="zh-CN" altLang="en-US" sz="1500" b="1" dirty="0">
                <a:solidFill>
                  <a:sysClr val="windowText" lastClr="000000">
                    <a:lumMod val="65000"/>
                    <a:lumOff val="35000"/>
                  </a:sysClr>
                </a:solidFill>
                <a:latin typeface="Arial" panose="020B0604020202020204" pitchFamily="34" charset="0"/>
                <a:ea typeface="微软雅黑" panose="020B0503020204020204" charset="-122"/>
                <a:cs typeface="+mn-ea"/>
                <a:sym typeface="+mn-ea"/>
              </a:rPr>
              <a:t>集团。</a:t>
            </a:r>
          </a:p>
          <a:p>
            <a:pPr marL="0" indent="0">
              <a:buNone/>
            </a:pPr>
            <a:endParaRPr lang="zh-CN" altLang="en-US" dirty="0"/>
          </a:p>
        </p:txBody>
      </p:sp>
      <p:sp>
        <p:nvSpPr>
          <p:cNvPr id="2" name="灯片编号占位符 1"/>
          <p:cNvSpPr>
            <a:spLocks noGrp="1"/>
          </p:cNvSpPr>
          <p:nvPr>
            <p:ph type="sldNum" sz="quarter" idx="4294967295"/>
          </p:nvPr>
        </p:nvSpPr>
        <p:spPr>
          <a:xfrm>
            <a:off x="8115300" y="4781550"/>
            <a:ext cx="1028700" cy="204788"/>
          </a:xfrm>
          <a:prstGeom prst="rect">
            <a:avLst/>
          </a:prstGeom>
        </p:spPr>
        <p:txBody>
          <a:bodyPr/>
          <a:lstStyle/>
          <a:p>
            <a:fld id="{7D9BB5D0-35E4-459D-AEF3-FE4D7C45CC19}" type="slidenum">
              <a:rPr lang="zh-CN" altLang="en-US" smtClean="0"/>
              <a:t>94</a:t>
            </a:fld>
            <a:endParaRPr lang="zh-CN" altLang="en-US"/>
          </a:p>
        </p:txBody>
      </p:sp>
      <p:pic>
        <p:nvPicPr>
          <p:cNvPr id="8" name="图片 7" descr="D:\用户目录\我的文档\Tencent Files\2890234022\Image\C2C\4N@D@Q2W~5CTXRQD6G{B7[X.png"/>
          <p:cNvPicPr/>
          <p:nvPr/>
        </p:nvPicPr>
        <p:blipFill>
          <a:blip r:embed="rId2">
            <a:extLst>
              <a:ext uri="{28A0092B-C50C-407E-A947-70E740481C1C}">
                <a14:useLocalDpi xmlns:a14="http://schemas.microsoft.com/office/drawing/2010/main" val="0"/>
              </a:ext>
            </a:extLst>
          </a:blip>
          <a:srcRect/>
          <a:stretch>
            <a:fillRect/>
          </a:stretch>
        </p:blipFill>
        <p:spPr bwMode="auto">
          <a:xfrm>
            <a:off x="5899558" y="0"/>
            <a:ext cx="3246273" cy="840420"/>
          </a:xfrm>
          <a:prstGeom prst="rect">
            <a:avLst/>
          </a:prstGeom>
          <a:noFill/>
          <a:ln>
            <a:noFill/>
          </a:ln>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274" y="2046216"/>
            <a:ext cx="5893095" cy="235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6531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增加全流程的服务介入</a:t>
            </a:r>
            <a:endParaRPr lang="zh-CN" altLang="en-US" dirty="0"/>
          </a:p>
        </p:txBody>
      </p:sp>
      <p:sp>
        <p:nvSpPr>
          <p:cNvPr id="3" name="内容占位符 2"/>
          <p:cNvSpPr>
            <a:spLocks noGrp="1"/>
          </p:cNvSpPr>
          <p:nvPr>
            <p:ph idx="1"/>
          </p:nvPr>
        </p:nvSpPr>
        <p:spPr/>
        <p:txBody>
          <a:bodyPr>
            <a:normAutofit/>
          </a:bodyPr>
          <a:lstStyle/>
          <a:p>
            <a:r>
              <a:rPr lang="en-US" altLang="zh-CN" sz="2000" dirty="0" smtClean="0"/>
              <a:t>1</a:t>
            </a:r>
            <a:r>
              <a:rPr lang="zh-CN" altLang="en-US" sz="2000" dirty="0" smtClean="0"/>
              <a:t>、立项前的态势分析报告</a:t>
            </a:r>
            <a:endParaRPr lang="en-US" altLang="zh-CN" sz="2000" dirty="0" smtClean="0"/>
          </a:p>
          <a:p>
            <a:r>
              <a:rPr lang="en-US" altLang="zh-CN" sz="2000" dirty="0" smtClean="0"/>
              <a:t>2</a:t>
            </a:r>
            <a:r>
              <a:rPr lang="zh-CN" altLang="en-US" sz="2000" dirty="0" smtClean="0"/>
              <a:t>、立项后的预警分析报告</a:t>
            </a:r>
            <a:endParaRPr lang="en-US" altLang="zh-CN" sz="2000" dirty="0" smtClean="0"/>
          </a:p>
          <a:p>
            <a:r>
              <a:rPr lang="en-US" altLang="zh-CN" sz="2000" dirty="0" smtClean="0"/>
              <a:t>3</a:t>
            </a:r>
            <a:r>
              <a:rPr lang="zh-CN" altLang="en-US" sz="2000" dirty="0" smtClean="0"/>
              <a:t>、增加案前检索服务（专利查新）</a:t>
            </a:r>
            <a:endParaRPr lang="en-US" altLang="zh-CN" sz="2000" dirty="0" smtClean="0"/>
          </a:p>
          <a:p>
            <a:r>
              <a:rPr lang="en-US" altLang="zh-CN" sz="2000" dirty="0" smtClean="0"/>
              <a:t>4</a:t>
            </a:r>
            <a:r>
              <a:rPr lang="zh-CN" altLang="en-US" sz="2000" dirty="0" smtClean="0"/>
              <a:t>、增加专利撰写及申请过程中的质量监控</a:t>
            </a:r>
            <a:endParaRPr lang="en-US" altLang="zh-CN" sz="2000" dirty="0" smtClean="0"/>
          </a:p>
          <a:p>
            <a:r>
              <a:rPr lang="en-US" altLang="zh-CN" sz="2000" dirty="0" smtClean="0"/>
              <a:t>5</a:t>
            </a:r>
            <a:r>
              <a:rPr lang="zh-CN" altLang="en-US" sz="2000" dirty="0" smtClean="0"/>
              <a:t>、增加论文及专利审核流程</a:t>
            </a:r>
            <a:endParaRPr lang="en-US" altLang="zh-CN" sz="2000" dirty="0" smtClean="0"/>
          </a:p>
          <a:p>
            <a:r>
              <a:rPr lang="en-US" altLang="zh-CN" sz="2000" dirty="0" smtClean="0"/>
              <a:t>6</a:t>
            </a:r>
            <a:r>
              <a:rPr lang="zh-CN" altLang="en-US" sz="2000" dirty="0" smtClean="0"/>
              <a:t>、加强对科研过程中产生的技术专利化</a:t>
            </a:r>
            <a:endParaRPr lang="en-US" altLang="zh-CN" sz="2000" dirty="0" smtClean="0"/>
          </a:p>
          <a:p>
            <a:r>
              <a:rPr lang="en-US" altLang="zh-CN" sz="2000" dirty="0" smtClean="0"/>
              <a:t>7</a:t>
            </a:r>
            <a:r>
              <a:rPr lang="zh-CN" altLang="en-US" sz="2000" dirty="0" smtClean="0"/>
              <a:t>、加强科研团队的整体知识产权意识</a:t>
            </a:r>
            <a:r>
              <a:rPr lang="en-US" altLang="zh-CN" sz="2000" dirty="0" smtClean="0"/>
              <a:t>——</a:t>
            </a:r>
            <a:r>
              <a:rPr lang="zh-CN" altLang="en-US" sz="2000" dirty="0" smtClean="0"/>
              <a:t>培训培训持续性培训！</a:t>
            </a:r>
            <a:endParaRPr lang="en-US" altLang="zh-CN" sz="2000" dirty="0" smtClean="0"/>
          </a:p>
          <a:p>
            <a:r>
              <a:rPr lang="en-US" altLang="zh-CN" sz="2000" dirty="0" smtClean="0"/>
              <a:t>8</a:t>
            </a:r>
            <a:r>
              <a:rPr lang="zh-CN" altLang="en-US" sz="2000" dirty="0" smtClean="0"/>
              <a:t>、长期渐进的建立和培育专业的内部服务机构或人员</a:t>
            </a:r>
            <a:endParaRPr lang="zh-CN" altLang="en-US" sz="2000" dirty="0"/>
          </a:p>
        </p:txBody>
      </p:sp>
    </p:spTree>
    <p:extLst>
      <p:ext uri="{BB962C8B-B14F-4D97-AF65-F5344CB8AC3E}">
        <p14:creationId xmlns:p14="http://schemas.microsoft.com/office/powerpoint/2010/main" val="2587154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高价值专利培育</a:t>
            </a:r>
            <a:endParaRPr lang="zh-CN" altLang="en-US" dirty="0"/>
          </a:p>
        </p:txBody>
      </p:sp>
      <p:sp>
        <p:nvSpPr>
          <p:cNvPr id="3" name="内容占位符 2"/>
          <p:cNvSpPr txBox="1">
            <a:spLocks/>
          </p:cNvSpPr>
          <p:nvPr/>
        </p:nvSpPr>
        <p:spPr>
          <a:xfrm>
            <a:off x="468313" y="1059582"/>
            <a:ext cx="8229600" cy="3600400"/>
          </a:xfrm>
          <a:prstGeom prst="rect">
            <a:avLst/>
          </a:prstGeom>
        </p:spPr>
        <p:txBody>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defRPr/>
            </a:pPr>
            <a:endParaRPr lang="zh-CN" altLang="en-US" sz="1800" dirty="0"/>
          </a:p>
        </p:txBody>
      </p:sp>
      <p:pic>
        <p:nvPicPr>
          <p:cNvPr id="4" name="Picture 3"/>
          <p:cNvPicPr>
            <a:picLocks noChangeAspect="1" noChangeArrowheads="1"/>
          </p:cNvPicPr>
          <p:nvPr/>
        </p:nvPicPr>
        <p:blipFill>
          <a:blip r:embed="rId2"/>
          <a:srcRect/>
          <a:stretch>
            <a:fillRect/>
          </a:stretch>
        </p:blipFill>
        <p:spPr bwMode="auto">
          <a:xfrm>
            <a:off x="143249" y="1059582"/>
            <a:ext cx="2607702" cy="2382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5" name="Picture 4"/>
          <p:cNvPicPr>
            <a:picLocks noChangeAspect="1" noChangeArrowheads="1"/>
          </p:cNvPicPr>
          <p:nvPr/>
        </p:nvPicPr>
        <p:blipFill>
          <a:blip r:embed="rId3"/>
          <a:srcRect/>
          <a:stretch>
            <a:fillRect/>
          </a:stretch>
        </p:blipFill>
        <p:spPr bwMode="auto">
          <a:xfrm>
            <a:off x="2955106" y="1071064"/>
            <a:ext cx="2953709" cy="2368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6" name="Picture 5"/>
          <p:cNvPicPr>
            <a:picLocks noChangeAspect="1" noChangeArrowheads="1"/>
          </p:cNvPicPr>
          <p:nvPr/>
        </p:nvPicPr>
        <p:blipFill>
          <a:blip r:embed="rId4"/>
          <a:srcRect/>
          <a:stretch>
            <a:fillRect/>
          </a:stretch>
        </p:blipFill>
        <p:spPr bwMode="auto">
          <a:xfrm>
            <a:off x="6071347" y="1059583"/>
            <a:ext cx="2951630" cy="237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grpSp>
        <p:nvGrpSpPr>
          <p:cNvPr id="8" name="组合 88"/>
          <p:cNvGrpSpPr>
            <a:grpSpLocks/>
          </p:cNvGrpSpPr>
          <p:nvPr/>
        </p:nvGrpSpPr>
        <p:grpSpPr bwMode="auto">
          <a:xfrm>
            <a:off x="231962" y="3578109"/>
            <a:ext cx="8791015" cy="1279346"/>
            <a:chOff x="395536" y="2996952"/>
            <a:chExt cx="9433048" cy="1706932"/>
          </a:xfrm>
        </p:grpSpPr>
        <p:sp>
          <p:nvSpPr>
            <p:cNvPr id="9" name="右箭头 56"/>
            <p:cNvSpPr>
              <a:spLocks noChangeArrowheads="1"/>
            </p:cNvSpPr>
            <p:nvPr/>
          </p:nvSpPr>
          <p:spPr bwMode="auto">
            <a:xfrm>
              <a:off x="539552" y="3789040"/>
              <a:ext cx="7920880" cy="288032"/>
            </a:xfrm>
            <a:prstGeom prst="rightArrow">
              <a:avLst>
                <a:gd name="adj1" fmla="val 50000"/>
                <a:gd name="adj2" fmla="val 50035"/>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a:gra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grpSp>
          <p:nvGrpSpPr>
            <p:cNvPr id="10" name="组合 60"/>
            <p:cNvGrpSpPr>
              <a:grpSpLocks/>
            </p:cNvGrpSpPr>
            <p:nvPr/>
          </p:nvGrpSpPr>
          <p:grpSpPr bwMode="auto">
            <a:xfrm>
              <a:off x="1992313" y="3429040"/>
              <a:ext cx="1126993" cy="576024"/>
              <a:chOff x="1043009" y="2636952"/>
              <a:chExt cx="1126993" cy="576024"/>
            </a:xfrm>
          </p:grpSpPr>
          <p:sp>
            <p:nvSpPr>
              <p:cNvPr id="27" name="TextBox 58"/>
              <p:cNvSpPr txBox="1"/>
              <p:nvPr/>
            </p:nvSpPr>
            <p:spPr>
              <a:xfrm>
                <a:off x="1043009" y="2636952"/>
                <a:ext cx="1126993"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2017.6.1</a:t>
                </a:r>
                <a:endParaRPr lang="zh-CN" altLang="en-US" sz="1350" b="1" dirty="0">
                  <a:solidFill>
                    <a:srgbClr val="FF0000"/>
                  </a:solidFill>
                  <a:ea typeface="宋体" charset="-122"/>
                </a:endParaRPr>
              </a:p>
            </p:txBody>
          </p:sp>
          <p:sp>
            <p:nvSpPr>
              <p:cNvPr id="28" name="椭圆 59"/>
              <p:cNvSpPr>
                <a:spLocks noChangeArrowheads="1"/>
              </p:cNvSpPr>
              <p:nvPr/>
            </p:nvSpPr>
            <p:spPr bwMode="auto">
              <a:xfrm>
                <a:off x="1475656" y="3068960"/>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grpSp>
        <p:sp>
          <p:nvSpPr>
            <p:cNvPr id="11" name="矩形 61"/>
            <p:cNvSpPr>
              <a:spLocks noChangeArrowheads="1"/>
            </p:cNvSpPr>
            <p:nvPr/>
          </p:nvSpPr>
          <p:spPr bwMode="auto">
            <a:xfrm>
              <a:off x="1951628" y="3193231"/>
              <a:ext cx="1209558" cy="33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信息库平台建设</a:t>
              </a:r>
              <a:endParaRPr lang="zh-CN" altLang="en-US" sz="1050">
                <a:solidFill>
                  <a:schemeClr val="tx1"/>
                </a:solidFill>
                <a:latin typeface="黑体" panose="02010609060101010101" pitchFamily="49" charset="-122"/>
              </a:endParaRPr>
            </a:p>
          </p:txBody>
        </p:sp>
        <p:sp>
          <p:nvSpPr>
            <p:cNvPr id="12" name="TextBox 66"/>
            <p:cNvSpPr txBox="1"/>
            <p:nvPr/>
          </p:nvSpPr>
          <p:spPr>
            <a:xfrm>
              <a:off x="395536" y="3964385"/>
              <a:ext cx="1259439"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2016.8.10</a:t>
              </a:r>
              <a:endParaRPr lang="zh-CN" altLang="en-US" sz="1350" b="1" dirty="0">
                <a:solidFill>
                  <a:srgbClr val="FF0000"/>
                </a:solidFill>
                <a:ea typeface="宋体" charset="-122"/>
              </a:endParaRPr>
            </a:p>
          </p:txBody>
        </p:sp>
        <p:sp>
          <p:nvSpPr>
            <p:cNvPr id="13" name="椭圆 67"/>
            <p:cNvSpPr>
              <a:spLocks noChangeArrowheads="1"/>
            </p:cNvSpPr>
            <p:nvPr/>
          </p:nvSpPr>
          <p:spPr bwMode="auto">
            <a:xfrm>
              <a:off x="899592" y="3861048"/>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grpSp>
          <p:nvGrpSpPr>
            <p:cNvPr id="14" name="组合 76"/>
            <p:cNvGrpSpPr>
              <a:grpSpLocks/>
            </p:cNvGrpSpPr>
            <p:nvPr/>
          </p:nvGrpSpPr>
          <p:grpSpPr bwMode="auto">
            <a:xfrm>
              <a:off x="5723946" y="3861048"/>
              <a:ext cx="1259439" cy="545014"/>
              <a:chOff x="4499136" y="4765214"/>
              <a:chExt cx="1259439" cy="545014"/>
            </a:xfrm>
          </p:grpSpPr>
          <p:sp>
            <p:nvSpPr>
              <p:cNvPr id="25" name="TextBox 70"/>
              <p:cNvSpPr txBox="1"/>
              <p:nvPr/>
            </p:nvSpPr>
            <p:spPr>
              <a:xfrm>
                <a:off x="4499136" y="4909852"/>
                <a:ext cx="1259439"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2018.7.30</a:t>
                </a:r>
                <a:endParaRPr lang="zh-CN" altLang="en-US" sz="1350" b="1" dirty="0">
                  <a:solidFill>
                    <a:srgbClr val="FF0000"/>
                  </a:solidFill>
                  <a:ea typeface="宋体" charset="-122"/>
                </a:endParaRPr>
              </a:p>
            </p:txBody>
          </p:sp>
          <p:sp>
            <p:nvSpPr>
              <p:cNvPr id="26" name="椭圆 71"/>
              <p:cNvSpPr>
                <a:spLocks noChangeArrowheads="1"/>
              </p:cNvSpPr>
              <p:nvPr/>
            </p:nvSpPr>
            <p:spPr bwMode="auto">
              <a:xfrm>
                <a:off x="4932040" y="4765214"/>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grpSp>
        <p:sp>
          <p:nvSpPr>
            <p:cNvPr id="15" name="TextBox 77"/>
            <p:cNvSpPr txBox="1"/>
            <p:nvPr/>
          </p:nvSpPr>
          <p:spPr>
            <a:xfrm>
              <a:off x="6962004" y="3429040"/>
              <a:ext cx="1259439"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2019.5.31</a:t>
              </a:r>
              <a:endParaRPr lang="zh-CN" altLang="en-US" sz="1350" b="1" dirty="0">
                <a:solidFill>
                  <a:srgbClr val="FF0000"/>
                </a:solidFill>
                <a:ea typeface="宋体" charset="-122"/>
              </a:endParaRPr>
            </a:p>
          </p:txBody>
        </p:sp>
        <p:sp>
          <p:nvSpPr>
            <p:cNvPr id="16" name="椭圆 78"/>
            <p:cNvSpPr>
              <a:spLocks noChangeArrowheads="1"/>
            </p:cNvSpPr>
            <p:nvPr/>
          </p:nvSpPr>
          <p:spPr bwMode="auto">
            <a:xfrm>
              <a:off x="7524328" y="3861048"/>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sp>
          <p:nvSpPr>
            <p:cNvPr id="17" name="矩形 79"/>
            <p:cNvSpPr>
              <a:spLocks noChangeArrowheads="1"/>
            </p:cNvSpPr>
            <p:nvPr/>
          </p:nvSpPr>
          <p:spPr bwMode="auto">
            <a:xfrm>
              <a:off x="2508259" y="4365104"/>
              <a:ext cx="1643015" cy="33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知识产权管理平台建设</a:t>
              </a:r>
              <a:endParaRPr lang="zh-CN" altLang="en-US" sz="1050">
                <a:solidFill>
                  <a:schemeClr val="tx1"/>
                </a:solidFill>
                <a:latin typeface="黑体" panose="02010609060101010101" pitchFamily="49" charset="-122"/>
              </a:endParaRPr>
            </a:p>
          </p:txBody>
        </p:sp>
        <p:sp>
          <p:nvSpPr>
            <p:cNvPr id="18" name="TextBox 80"/>
            <p:cNvSpPr txBox="1"/>
            <p:nvPr/>
          </p:nvSpPr>
          <p:spPr>
            <a:xfrm>
              <a:off x="2555789" y="4005685"/>
              <a:ext cx="1391885"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2017.12.31</a:t>
              </a:r>
              <a:endParaRPr lang="zh-CN" altLang="en-US" sz="1350" b="1" dirty="0">
                <a:solidFill>
                  <a:srgbClr val="FF0000"/>
                </a:solidFill>
                <a:ea typeface="宋体" charset="-122"/>
              </a:endParaRPr>
            </a:p>
          </p:txBody>
        </p:sp>
        <p:sp>
          <p:nvSpPr>
            <p:cNvPr id="19" name="椭圆 81"/>
            <p:cNvSpPr>
              <a:spLocks noChangeArrowheads="1"/>
            </p:cNvSpPr>
            <p:nvPr/>
          </p:nvSpPr>
          <p:spPr bwMode="auto">
            <a:xfrm>
              <a:off x="3131840" y="3861048"/>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sp>
          <p:nvSpPr>
            <p:cNvPr id="20" name="矩形 82"/>
            <p:cNvSpPr>
              <a:spLocks noChangeArrowheads="1"/>
            </p:cNvSpPr>
            <p:nvPr/>
          </p:nvSpPr>
          <p:spPr bwMode="auto">
            <a:xfrm>
              <a:off x="5334096" y="4365104"/>
              <a:ext cx="1787502" cy="33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高质量专利申请文件撰写</a:t>
              </a:r>
              <a:endParaRPr lang="zh-CN" altLang="en-US" sz="1050">
                <a:solidFill>
                  <a:schemeClr val="tx1"/>
                </a:solidFill>
                <a:latin typeface="黑体" panose="02010609060101010101" pitchFamily="49" charset="-122"/>
              </a:endParaRPr>
            </a:p>
          </p:txBody>
        </p:sp>
        <p:sp>
          <p:nvSpPr>
            <p:cNvPr id="21" name="矩形 83"/>
            <p:cNvSpPr>
              <a:spLocks noChangeArrowheads="1"/>
            </p:cNvSpPr>
            <p:nvPr/>
          </p:nvSpPr>
          <p:spPr bwMode="auto">
            <a:xfrm>
              <a:off x="5256584" y="2996952"/>
              <a:ext cx="4572000" cy="55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信息库数据更新</a:t>
              </a:r>
              <a:endParaRPr lang="en-US" altLang="zh-CN" sz="1050">
                <a:solidFill>
                  <a:schemeClr val="tx1"/>
                </a:solidFill>
                <a:latin typeface="黑体" panose="02010609060101010101" pitchFamily="49" charset="-122"/>
              </a:endParaRPr>
            </a:p>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知识产权管理平台测试与使用</a:t>
              </a:r>
              <a:endParaRPr lang="zh-CN" altLang="en-US" sz="1050">
                <a:solidFill>
                  <a:schemeClr val="tx1"/>
                </a:solidFill>
                <a:latin typeface="黑体" panose="02010609060101010101" pitchFamily="49" charset="-122"/>
              </a:endParaRPr>
            </a:p>
          </p:txBody>
        </p:sp>
        <p:sp>
          <p:nvSpPr>
            <p:cNvPr id="22" name="TextBox 85"/>
            <p:cNvSpPr txBox="1"/>
            <p:nvPr/>
          </p:nvSpPr>
          <p:spPr>
            <a:xfrm>
              <a:off x="4284307" y="3429040"/>
              <a:ext cx="1259439" cy="400376"/>
            </a:xfrm>
            <a:prstGeom prst="rect">
              <a:avLst/>
            </a:prstGeom>
            <a:noFill/>
          </p:spPr>
          <p:txBody>
            <a:bodyPr wrap="none">
              <a:spAutoFit/>
            </a:bodyPr>
            <a:lstStyle/>
            <a:p>
              <a:pPr eaLnBrk="1" hangingPunct="1">
                <a:defRPr/>
              </a:pPr>
              <a:r>
                <a:rPr lang="en-US" altLang="zh-CN" sz="1350" b="1" dirty="0">
                  <a:solidFill>
                    <a:srgbClr val="FF0000"/>
                  </a:solidFill>
                  <a:ea typeface="宋体" charset="-122"/>
                </a:rPr>
                <a:t>2018.5.30</a:t>
              </a:r>
              <a:endParaRPr lang="zh-CN" altLang="en-US" sz="1350" b="1" dirty="0">
                <a:solidFill>
                  <a:srgbClr val="FF0000"/>
                </a:solidFill>
                <a:ea typeface="宋体" charset="-122"/>
              </a:endParaRPr>
            </a:p>
          </p:txBody>
        </p:sp>
        <p:sp>
          <p:nvSpPr>
            <p:cNvPr id="23" name="椭圆 86"/>
            <p:cNvSpPr>
              <a:spLocks noChangeArrowheads="1"/>
            </p:cNvSpPr>
            <p:nvPr/>
          </p:nvSpPr>
          <p:spPr bwMode="auto">
            <a:xfrm>
              <a:off x="4788024" y="3861048"/>
              <a:ext cx="144016" cy="144016"/>
            </a:xfrm>
            <a:prstGeom prst="ellipse">
              <a:avLst/>
            </a:prstGeom>
            <a:solidFill>
              <a:srgbClr val="FF0000"/>
            </a:solidFill>
            <a:ln w="9525" algn="ctr">
              <a:solidFill>
                <a:schemeClr val="tx1"/>
              </a:solidFill>
              <a:round/>
              <a:headEnd/>
              <a:tailEnd/>
            </a:ln>
          </p:spPr>
          <p:txBody>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endParaRPr lang="zh-CN" altLang="en-US" sz="1500" b="0">
                <a:solidFill>
                  <a:srgbClr val="FF9900"/>
                </a:solidFill>
                <a:latin typeface="Arial" panose="020B0604020202020204" pitchFamily="34" charset="0"/>
              </a:endParaRPr>
            </a:p>
          </p:txBody>
        </p:sp>
        <p:sp>
          <p:nvSpPr>
            <p:cNvPr id="24" name="矩形 87"/>
            <p:cNvSpPr>
              <a:spLocks noChangeArrowheads="1"/>
            </p:cNvSpPr>
            <p:nvPr/>
          </p:nvSpPr>
          <p:spPr bwMode="auto">
            <a:xfrm>
              <a:off x="4038625" y="3193231"/>
              <a:ext cx="1787502" cy="33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5000"/>
                </a:spcBef>
                <a:buClr>
                  <a:srgbClr val="FF4D15"/>
                </a:buClr>
                <a:buFont typeface="Wingdings" panose="05000000000000000000" pitchFamily="2" charset="2"/>
                <a:buChar char="p"/>
                <a:defRPr sz="2800" b="1">
                  <a:solidFill>
                    <a:srgbClr val="00377D"/>
                  </a:solidFill>
                  <a:latin typeface="Times New Roman" panose="02020603050405020304" pitchFamily="18" charset="0"/>
                  <a:ea typeface="黑体" panose="02010609060101010101" pitchFamily="49" charset="-122"/>
                </a:defRPr>
              </a:lvl1pPr>
              <a:lvl2pPr marL="742950" indent="-285750">
                <a:lnSpc>
                  <a:spcPct val="125000"/>
                </a:lnSpc>
                <a:spcBef>
                  <a:spcPct val="35000"/>
                </a:spcBef>
                <a:buClr>
                  <a:srgbClr val="FF5050"/>
                </a:buClr>
                <a:buFont typeface="Wingdings" panose="05000000000000000000" pitchFamily="2" charset="2"/>
                <a:buChar char="n"/>
                <a:defRPr sz="2400" b="1">
                  <a:solidFill>
                    <a:schemeClr val="tx1"/>
                  </a:solidFill>
                  <a:latin typeface="宋体" panose="02010600030101010101" pitchFamily="2" charset="-122"/>
                  <a:ea typeface="宋体" panose="02010600030101010101" pitchFamily="2" charset="-122"/>
                </a:defRPr>
              </a:lvl2pPr>
              <a:lvl3pPr marL="1143000" indent="-228600">
                <a:lnSpc>
                  <a:spcPct val="125000"/>
                </a:lnSpc>
                <a:spcBef>
                  <a:spcPct val="35000"/>
                </a:spcBef>
                <a:buClr>
                  <a:schemeClr val="accent2"/>
                </a:buClr>
                <a:buFont typeface="Wingdings" panose="05000000000000000000" pitchFamily="2" charset="2"/>
                <a:buChar char="v"/>
                <a:defRPr sz="2400" b="1">
                  <a:solidFill>
                    <a:schemeClr val="tx1"/>
                  </a:solidFill>
                  <a:latin typeface="Times New Roman" panose="02020603050405020304" pitchFamily="18" charset="0"/>
                  <a:ea typeface="黑体" panose="02010609060101010101" pitchFamily="49" charset="-122"/>
                </a:defRPr>
              </a:lvl3pPr>
              <a:lvl4pPr marL="16002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4pPr>
              <a:lvl5pPr marL="2057400" indent="-228600">
                <a:lnSpc>
                  <a:spcPct val="125000"/>
                </a:lnSpc>
                <a:spcBef>
                  <a:spcPct val="35000"/>
                </a:spcBef>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lnSpc>
                  <a:spcPct val="125000"/>
                </a:lnSpc>
                <a:spcBef>
                  <a:spcPct val="35000"/>
                </a:spcBef>
                <a:spcAft>
                  <a:spcPct val="0"/>
                </a:spcAft>
                <a:buFont typeface="Wingdings" panose="05000000000000000000" pitchFamily="2" charset="2"/>
                <a:buChar char="v"/>
                <a:defRPr sz="2000" b="1">
                  <a:solidFill>
                    <a:schemeClr val="tx1"/>
                  </a:solidFill>
                  <a:latin typeface="Times New Roman" panose="02020603050405020304" pitchFamily="18" charset="0"/>
                  <a:ea typeface="黑体" panose="02010609060101010101" pitchFamily="49" charset="-122"/>
                </a:defRPr>
              </a:lvl9pPr>
            </a:lstStyle>
            <a:p>
              <a:pPr algn="ctr" eaLnBrk="1" hangingPunct="1">
                <a:lnSpc>
                  <a:spcPct val="100000"/>
                </a:lnSpc>
                <a:spcBef>
                  <a:spcPct val="0"/>
                </a:spcBef>
                <a:buClrTx/>
                <a:buFontTx/>
                <a:buNone/>
              </a:pPr>
              <a:r>
                <a:rPr lang="zh-CN" altLang="zh-CN" sz="1050">
                  <a:solidFill>
                    <a:schemeClr val="tx1"/>
                  </a:solidFill>
                  <a:latin typeface="黑体" panose="02010609060101010101" pitchFamily="49" charset="-122"/>
                </a:rPr>
                <a:t>高质量专利申请文件撰写</a:t>
              </a:r>
              <a:endParaRPr lang="zh-CN" altLang="en-US" sz="1050">
                <a:solidFill>
                  <a:schemeClr val="tx1"/>
                </a:solidFill>
                <a:latin typeface="黑体" panose="02010609060101010101" pitchFamily="49" charset="-122"/>
              </a:endParaRPr>
            </a:p>
          </p:txBody>
        </p:sp>
      </p:grpSp>
    </p:spTree>
    <p:extLst>
      <p:ext uri="{BB962C8B-B14F-4D97-AF65-F5344CB8AC3E}">
        <p14:creationId xmlns:p14="http://schemas.microsoft.com/office/powerpoint/2010/main" val="29635866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a:noFill/>
          <a:ln>
            <a:noFill/>
          </a:ln>
        </p:spPr>
      </p:pic>
      <p:sp>
        <p:nvSpPr>
          <p:cNvPr id="73" name="矩形 72"/>
          <p:cNvSpPr/>
          <p:nvPr/>
        </p:nvSpPr>
        <p:spPr>
          <a:xfrm>
            <a:off x="3664366" y="0"/>
            <a:ext cx="5479634" cy="5143500"/>
          </a:xfrm>
          <a:prstGeom prst="rect">
            <a:avLst/>
          </a:prstGeom>
          <a:solidFill>
            <a:srgbClr val="20B4F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标题 80"/>
          <p:cNvSpPr>
            <a:spLocks noGrp="1"/>
          </p:cNvSpPr>
          <p:nvPr>
            <p:ph type="ctrTitle"/>
          </p:nvPr>
        </p:nvSpPr>
        <p:spPr>
          <a:xfrm>
            <a:off x="3801388" y="1347614"/>
            <a:ext cx="5205591" cy="1102519"/>
          </a:xfrm>
        </p:spPr>
        <p:txBody>
          <a:bodyPr>
            <a:noAutofit/>
          </a:bodyPr>
          <a:lstStyle/>
          <a:p>
            <a:pPr algn="ctr"/>
            <a:r>
              <a:rPr lang="en-US" altLang="zh-CN" sz="6600" dirty="0" smtClean="0">
                <a:solidFill>
                  <a:schemeClr val="bg1"/>
                </a:solidFill>
                <a:effectLst>
                  <a:outerShdw blurRad="63500" sx="102000" sy="102000" algn="ctr" rotWithShape="0">
                    <a:prstClr val="black">
                      <a:alpha val="40000"/>
                    </a:prstClr>
                  </a:outerShdw>
                </a:effectLst>
              </a:rPr>
              <a:t>THANKS</a:t>
            </a:r>
            <a:endParaRPr lang="zh-CN" altLang="en-US" sz="6600" dirty="0">
              <a:effectLst>
                <a:outerShdw blurRad="63500" sx="102000" sy="102000" algn="ctr" rotWithShape="0">
                  <a:prstClr val="black">
                    <a:alpha val="40000"/>
                  </a:prstClr>
                </a:outerShdw>
              </a:effectLst>
            </a:endParaRPr>
          </a:p>
        </p:txBody>
      </p:sp>
      <p:sp>
        <p:nvSpPr>
          <p:cNvPr id="82" name="副标题 81"/>
          <p:cNvSpPr>
            <a:spLocks noGrp="1"/>
          </p:cNvSpPr>
          <p:nvPr>
            <p:ph type="subTitle" idx="1"/>
          </p:nvPr>
        </p:nvSpPr>
        <p:spPr>
          <a:xfrm>
            <a:off x="4803983" y="2427734"/>
            <a:ext cx="3200400" cy="449188"/>
          </a:xfrm>
        </p:spPr>
        <p:txBody>
          <a:bodyPr/>
          <a:lstStyle/>
          <a:p>
            <a:r>
              <a:rPr lang="en-US" altLang="zh-CN" dirty="0" smtClean="0">
                <a:solidFill>
                  <a:schemeClr val="bg1"/>
                </a:solidFill>
                <a:effectLst>
                  <a:outerShdw blurRad="63500" sx="102000" sy="102000" algn="ctr" rotWithShape="0">
                    <a:prstClr val="black">
                      <a:alpha val="40000"/>
                    </a:prstClr>
                  </a:outerShdw>
                </a:effectLst>
              </a:rPr>
              <a:t>For your time</a:t>
            </a:r>
            <a:endParaRPr lang="zh-CN" altLang="en-US" dirty="0">
              <a:solidFill>
                <a:schemeClr val="bg1"/>
              </a:solidFill>
              <a:effectLst>
                <a:outerShdw blurRad="63500" sx="102000" sy="102000" algn="ctr" rotWithShape="0">
                  <a:prstClr val="black">
                    <a:alpha val="40000"/>
                  </a:prstClr>
                </a:outerShdw>
              </a:effectLst>
            </a:endParaRPr>
          </a:p>
        </p:txBody>
      </p:sp>
      <p:grpSp>
        <p:nvGrpSpPr>
          <p:cNvPr id="83" name="组合 82"/>
          <p:cNvGrpSpPr/>
          <p:nvPr/>
        </p:nvGrpSpPr>
        <p:grpSpPr>
          <a:xfrm>
            <a:off x="480633" y="4104156"/>
            <a:ext cx="477788" cy="477788"/>
            <a:chOff x="2195736" y="1412776"/>
            <a:chExt cx="3312368" cy="3312368"/>
          </a:xfrm>
        </p:grpSpPr>
        <p:sp>
          <p:nvSpPr>
            <p:cNvPr id="84" name="圆角矩形 83"/>
            <p:cNvSpPr/>
            <p:nvPr/>
          </p:nvSpPr>
          <p:spPr>
            <a:xfrm>
              <a:off x="2195736" y="1412776"/>
              <a:ext cx="3312368" cy="3312368"/>
            </a:xfrm>
            <a:prstGeom prst="roundRect">
              <a:avLst>
                <a:gd name="adj" fmla="val 5476"/>
              </a:avLst>
            </a:prstGeom>
            <a:solidFill>
              <a:srgbClr val="20B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圆角矩形 6"/>
            <p:cNvSpPr/>
            <p:nvPr/>
          </p:nvSpPr>
          <p:spPr>
            <a:xfrm>
              <a:off x="3206044" y="2359378"/>
              <a:ext cx="2302060" cy="2365766"/>
            </a:xfrm>
            <a:custGeom>
              <a:avLst/>
              <a:gdLst/>
              <a:ahLst/>
              <a:cxnLst/>
              <a:rect l="l" t="t" r="r" b="b"/>
              <a:pathLst>
                <a:path w="2302060" h="2365766">
                  <a:moveTo>
                    <a:pt x="1117600" y="0"/>
                  </a:moveTo>
                  <a:lnTo>
                    <a:pt x="2302060" y="1184460"/>
                  </a:lnTo>
                  <a:lnTo>
                    <a:pt x="2302060" y="2184381"/>
                  </a:lnTo>
                  <a:cubicBezTo>
                    <a:pt x="2302060" y="2284557"/>
                    <a:pt x="2220851" y="2365766"/>
                    <a:pt x="2120675" y="2365766"/>
                  </a:cubicBezTo>
                  <a:lnTo>
                    <a:pt x="841766" y="2365766"/>
                  </a:lnTo>
                  <a:lnTo>
                    <a:pt x="0" y="1524000"/>
                  </a:lnTo>
                  <a:lnTo>
                    <a:pt x="270934" y="101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Freeform 6"/>
            <p:cNvSpPr>
              <a:spLocks noEditPoints="1"/>
            </p:cNvSpPr>
            <p:nvPr/>
          </p:nvSpPr>
          <p:spPr bwMode="auto">
            <a:xfrm>
              <a:off x="3193902" y="2245048"/>
              <a:ext cx="1316037" cy="1647825"/>
            </a:xfrm>
            <a:custGeom>
              <a:avLst/>
              <a:gdLst>
                <a:gd name="T0" fmla="*/ 2399 w 4843"/>
                <a:gd name="T1" fmla="*/ 3941 h 6063"/>
                <a:gd name="T2" fmla="*/ 1378 w 4843"/>
                <a:gd name="T3" fmla="*/ 3941 h 6063"/>
                <a:gd name="T4" fmla="*/ 1378 w 4843"/>
                <a:gd name="T5" fmla="*/ 6063 h 6063"/>
                <a:gd name="T6" fmla="*/ 0 w 4843"/>
                <a:gd name="T7" fmla="*/ 6063 h 6063"/>
                <a:gd name="T8" fmla="*/ 0 w 4843"/>
                <a:gd name="T9" fmla="*/ 0 h 6063"/>
                <a:gd name="T10" fmla="*/ 2537 w 4843"/>
                <a:gd name="T11" fmla="*/ 0 h 6063"/>
                <a:gd name="T12" fmla="*/ 4824 w 4843"/>
                <a:gd name="T13" fmla="*/ 1902 h 6063"/>
                <a:gd name="T14" fmla="*/ 2399 w 4843"/>
                <a:gd name="T15" fmla="*/ 3941 h 6063"/>
                <a:gd name="T16" fmla="*/ 2288 w 4843"/>
                <a:gd name="T17" fmla="*/ 1048 h 6063"/>
                <a:gd name="T18" fmla="*/ 1378 w 4843"/>
                <a:gd name="T19" fmla="*/ 1048 h 6063"/>
                <a:gd name="T20" fmla="*/ 1378 w 4843"/>
                <a:gd name="T21" fmla="*/ 2894 h 6063"/>
                <a:gd name="T22" fmla="*/ 2288 w 4843"/>
                <a:gd name="T23" fmla="*/ 2894 h 6063"/>
                <a:gd name="T24" fmla="*/ 3390 w 4843"/>
                <a:gd name="T25" fmla="*/ 1957 h 6063"/>
                <a:gd name="T26" fmla="*/ 2288 w 4843"/>
                <a:gd name="T27" fmla="*/ 1048 h 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43" h="6063">
                  <a:moveTo>
                    <a:pt x="2399" y="3941"/>
                  </a:moveTo>
                  <a:lnTo>
                    <a:pt x="1378" y="3941"/>
                  </a:lnTo>
                  <a:lnTo>
                    <a:pt x="1378" y="6063"/>
                  </a:lnTo>
                  <a:lnTo>
                    <a:pt x="0" y="6063"/>
                  </a:lnTo>
                  <a:lnTo>
                    <a:pt x="0" y="0"/>
                  </a:lnTo>
                  <a:lnTo>
                    <a:pt x="2537" y="0"/>
                  </a:lnTo>
                  <a:cubicBezTo>
                    <a:pt x="4006" y="37"/>
                    <a:pt x="4768" y="670"/>
                    <a:pt x="4824" y="1902"/>
                  </a:cubicBezTo>
                  <a:cubicBezTo>
                    <a:pt x="4843" y="3280"/>
                    <a:pt x="4034" y="3959"/>
                    <a:pt x="2399" y="3941"/>
                  </a:cubicBezTo>
                  <a:close/>
                  <a:moveTo>
                    <a:pt x="2288" y="1048"/>
                  </a:moveTo>
                  <a:lnTo>
                    <a:pt x="1378" y="1048"/>
                  </a:lnTo>
                  <a:lnTo>
                    <a:pt x="1378" y="2894"/>
                  </a:lnTo>
                  <a:lnTo>
                    <a:pt x="2288" y="2894"/>
                  </a:lnTo>
                  <a:cubicBezTo>
                    <a:pt x="3005" y="2875"/>
                    <a:pt x="3373" y="2564"/>
                    <a:pt x="3390" y="1957"/>
                  </a:cubicBezTo>
                  <a:cubicBezTo>
                    <a:pt x="3373" y="1369"/>
                    <a:pt x="3005" y="1065"/>
                    <a:pt x="2288" y="1048"/>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grpSp>
      <p:sp>
        <p:nvSpPr>
          <p:cNvPr id="87" name="TextBox 86"/>
          <p:cNvSpPr txBox="1"/>
          <p:nvPr/>
        </p:nvSpPr>
        <p:spPr>
          <a:xfrm>
            <a:off x="390425" y="4587974"/>
            <a:ext cx="717440" cy="338554"/>
          </a:xfrm>
          <a:prstGeom prst="rect">
            <a:avLst/>
          </a:prstGeom>
          <a:noFill/>
        </p:spPr>
        <p:txBody>
          <a:bodyPr wrap="none" rtlCol="0">
            <a:spAutoFit/>
          </a:bodyPr>
          <a:lstStyle/>
          <a:p>
            <a:r>
              <a:rPr lang="en-US" altLang="zh-CN" sz="1600" dirty="0" smtClean="0">
                <a:solidFill>
                  <a:srgbClr val="20B4FC"/>
                </a:solidFill>
                <a:latin typeface="Segoe UI Light" panose="020B0502040204020203" pitchFamily="34" charset="0"/>
              </a:rPr>
              <a:t>LOGO</a:t>
            </a:r>
            <a:endParaRPr lang="zh-CN" altLang="en-US" sz="1600" dirty="0">
              <a:solidFill>
                <a:srgbClr val="20B4FC"/>
              </a:solidFill>
              <a:latin typeface="Segoe UI Light" panose="020B0502040204020203" pitchFamily="34" charset="0"/>
            </a:endParaRPr>
          </a:p>
        </p:txBody>
      </p:sp>
      <p:sp>
        <p:nvSpPr>
          <p:cNvPr id="88" name="副标题 81"/>
          <p:cNvSpPr txBox="1">
            <a:spLocks/>
          </p:cNvSpPr>
          <p:nvPr/>
        </p:nvSpPr>
        <p:spPr>
          <a:xfrm>
            <a:off x="3853428" y="3742742"/>
            <a:ext cx="5290571" cy="449188"/>
          </a:xfrm>
          <a:prstGeom prst="rect">
            <a:avLst/>
          </a:prstGeom>
        </p:spPr>
        <p:txBody>
          <a:bodyPr vert="horz" lIns="91440" tIns="45720" rIns="91440" bIns="45720" rtlCol="0">
            <a:noAutofit/>
          </a:bodyPr>
          <a:lstStyle>
            <a:lvl1pPr marL="0" indent="0" algn="ctr" defTabSz="914400" rtl="0" eaLnBrk="1" latinLnBrk="0" hangingPunct="1">
              <a:lnSpc>
                <a:spcPct val="130000"/>
              </a:lnSpc>
              <a:spcBef>
                <a:spcPts val="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914400" rtl="0" eaLnBrk="1" latinLnBrk="0" hangingPunct="1">
              <a:lnSpc>
                <a:spcPct val="130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30000"/>
              </a:lnSpc>
              <a:spcBef>
                <a:spcPts val="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3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3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2000" dirty="0" smtClean="0">
                <a:solidFill>
                  <a:schemeClr val="bg1"/>
                </a:solidFill>
                <a:effectLst>
                  <a:outerShdw blurRad="63500" sx="102000" sy="102000" algn="ctr" rotWithShape="0">
                    <a:prstClr val="black">
                      <a:alpha val="40000"/>
                    </a:prstClr>
                  </a:outerShdw>
                </a:effectLst>
                <a:latin typeface="Segoe UI Light" panose="020B0502040204020203" pitchFamily="34" charset="0"/>
              </a:rPr>
              <a:t>在知识产权信息领域内，奥凯与您同行！</a:t>
            </a:r>
            <a:endParaRPr lang="zh-CN" altLang="en-US" sz="2000" dirty="0">
              <a:solidFill>
                <a:schemeClr val="bg1"/>
              </a:solidFill>
              <a:effectLst>
                <a:outerShdw blurRad="63500" sx="102000" sy="102000" algn="ctr" rotWithShape="0">
                  <a:prstClr val="black">
                    <a:alpha val="40000"/>
                  </a:prstClr>
                </a:outerShdw>
              </a:effectLst>
              <a:latin typeface="Segoe UI Light" panose="020B0502040204020203" pitchFamily="34" charset="0"/>
            </a:endParaRPr>
          </a:p>
        </p:txBody>
      </p:sp>
      <p:sp>
        <p:nvSpPr>
          <p:cNvPr id="89" name="等腰三角形 88"/>
          <p:cNvSpPr/>
          <p:nvPr/>
        </p:nvSpPr>
        <p:spPr>
          <a:xfrm rot="5400000">
            <a:off x="3649241" y="2477220"/>
            <a:ext cx="219311" cy="189061"/>
          </a:xfrm>
          <a:prstGeom prst="triangle">
            <a:avLst/>
          </a:prstGeom>
          <a:solidFill>
            <a:srgbClr val="4B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089076" y="3454710"/>
            <a:ext cx="4630215" cy="208691"/>
            <a:chOff x="-396552" y="3494538"/>
            <a:chExt cx="4630215" cy="208691"/>
          </a:xfrm>
        </p:grpSpPr>
        <p:sp>
          <p:nvSpPr>
            <p:cNvPr id="14" name="Freeform 45"/>
            <p:cNvSpPr>
              <a:spLocks noEditPoints="1"/>
            </p:cNvSpPr>
            <p:nvPr/>
          </p:nvSpPr>
          <p:spPr bwMode="auto">
            <a:xfrm>
              <a:off x="1801346" y="3494538"/>
              <a:ext cx="234419" cy="208691"/>
            </a:xfrm>
            <a:custGeom>
              <a:avLst/>
              <a:gdLst>
                <a:gd name="T0" fmla="*/ 40 w 82"/>
                <a:gd name="T1" fmla="*/ 0 h 73"/>
                <a:gd name="T2" fmla="*/ 51 w 82"/>
                <a:gd name="T3" fmla="*/ 37 h 73"/>
                <a:gd name="T4" fmla="*/ 40 w 82"/>
                <a:gd name="T5" fmla="*/ 73 h 73"/>
                <a:gd name="T6" fmla="*/ 30 w 82"/>
                <a:gd name="T7" fmla="*/ 37 h 73"/>
                <a:gd name="T8" fmla="*/ 40 w 82"/>
                <a:gd name="T9" fmla="*/ 0 h 73"/>
                <a:gd name="T10" fmla="*/ 0 w 82"/>
                <a:gd name="T11" fmla="*/ 18 h 73"/>
                <a:gd name="T12" fmla="*/ 0 w 82"/>
                <a:gd name="T13" fmla="*/ 18 h 73"/>
                <a:gd name="T14" fmla="*/ 8 w 82"/>
                <a:gd name="T15" fmla="*/ 45 h 73"/>
                <a:gd name="T16" fmla="*/ 30 w 82"/>
                <a:gd name="T17" fmla="*/ 64 h 73"/>
                <a:gd name="T18" fmla="*/ 22 w 82"/>
                <a:gd name="T19" fmla="*/ 36 h 73"/>
                <a:gd name="T20" fmla="*/ 0 w 82"/>
                <a:gd name="T21" fmla="*/ 18 h 73"/>
                <a:gd name="T22" fmla="*/ 82 w 82"/>
                <a:gd name="T23" fmla="*/ 18 h 73"/>
                <a:gd name="T24" fmla="*/ 82 w 82"/>
                <a:gd name="T25" fmla="*/ 18 h 73"/>
                <a:gd name="T26" fmla="*/ 59 w 82"/>
                <a:gd name="T27" fmla="*/ 36 h 73"/>
                <a:gd name="T28" fmla="*/ 51 w 82"/>
                <a:gd name="T29" fmla="*/ 64 h 73"/>
                <a:gd name="T30" fmla="*/ 73 w 82"/>
                <a:gd name="T31" fmla="*/ 45 h 73"/>
                <a:gd name="T32" fmla="*/ 82 w 82"/>
                <a:gd name="T33"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73">
                  <a:moveTo>
                    <a:pt x="40" y="0"/>
                  </a:moveTo>
                  <a:cubicBezTo>
                    <a:pt x="47" y="10"/>
                    <a:pt x="51" y="23"/>
                    <a:pt x="51" y="37"/>
                  </a:cubicBezTo>
                  <a:cubicBezTo>
                    <a:pt x="51" y="51"/>
                    <a:pt x="47" y="63"/>
                    <a:pt x="40" y="73"/>
                  </a:cubicBezTo>
                  <a:cubicBezTo>
                    <a:pt x="34" y="63"/>
                    <a:pt x="30" y="51"/>
                    <a:pt x="30" y="37"/>
                  </a:cubicBezTo>
                  <a:cubicBezTo>
                    <a:pt x="30" y="23"/>
                    <a:pt x="34" y="10"/>
                    <a:pt x="40" y="0"/>
                  </a:cubicBezTo>
                  <a:close/>
                  <a:moveTo>
                    <a:pt x="0" y="18"/>
                  </a:moveTo>
                  <a:lnTo>
                    <a:pt x="0" y="18"/>
                  </a:lnTo>
                  <a:cubicBezTo>
                    <a:pt x="0" y="26"/>
                    <a:pt x="3" y="36"/>
                    <a:pt x="8" y="45"/>
                  </a:cubicBezTo>
                  <a:cubicBezTo>
                    <a:pt x="14" y="54"/>
                    <a:pt x="22" y="60"/>
                    <a:pt x="30" y="64"/>
                  </a:cubicBezTo>
                  <a:cubicBezTo>
                    <a:pt x="30" y="55"/>
                    <a:pt x="27" y="45"/>
                    <a:pt x="22" y="36"/>
                  </a:cubicBezTo>
                  <a:cubicBezTo>
                    <a:pt x="16" y="28"/>
                    <a:pt x="8" y="21"/>
                    <a:pt x="0" y="18"/>
                  </a:cubicBezTo>
                  <a:close/>
                  <a:moveTo>
                    <a:pt x="82" y="18"/>
                  </a:moveTo>
                  <a:lnTo>
                    <a:pt x="82" y="18"/>
                  </a:lnTo>
                  <a:cubicBezTo>
                    <a:pt x="73" y="21"/>
                    <a:pt x="65" y="28"/>
                    <a:pt x="59" y="36"/>
                  </a:cubicBezTo>
                  <a:cubicBezTo>
                    <a:pt x="54" y="45"/>
                    <a:pt x="51" y="55"/>
                    <a:pt x="51" y="64"/>
                  </a:cubicBezTo>
                  <a:cubicBezTo>
                    <a:pt x="59" y="60"/>
                    <a:pt x="67" y="54"/>
                    <a:pt x="73" y="45"/>
                  </a:cubicBezTo>
                  <a:cubicBezTo>
                    <a:pt x="78" y="36"/>
                    <a:pt x="81" y="26"/>
                    <a:pt x="82" y="18"/>
                  </a:cubicBezTo>
                  <a:close/>
                </a:path>
              </a:pathLst>
            </a:custGeom>
            <a:solidFill>
              <a:srgbClr val="646464"/>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5" name="直接连接符 14"/>
            <p:cNvCxnSpPr/>
            <p:nvPr/>
          </p:nvCxnSpPr>
          <p:spPr>
            <a:xfrm>
              <a:off x="2073663" y="3598883"/>
              <a:ext cx="2160000" cy="0"/>
            </a:xfrm>
            <a:prstGeom prst="line">
              <a:avLst/>
            </a:prstGeom>
            <a:ln w="3175">
              <a:solidFill>
                <a:srgbClr val="646464"/>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96552" y="3598883"/>
              <a:ext cx="2160000" cy="0"/>
            </a:xfrm>
            <a:prstGeom prst="line">
              <a:avLst/>
            </a:prstGeom>
            <a:ln w="3175">
              <a:solidFill>
                <a:srgbClr val="64646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6760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5"/>
</p:tagLst>
</file>

<file path=ppt/tags/tag10.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7"/>
</p:tagLst>
</file>

<file path=ppt/tags/tag11.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5"/>
</p:tagLst>
</file>

<file path=ppt/tags/tag12.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3"/>
</p:tagLst>
</file>

<file path=ppt/tags/tag15.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4"/>
</p:tagLst>
</file>

<file path=ppt/tags/tag16.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2"/>
</p:tagLst>
</file>

<file path=ppt/tags/tag17.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1"/>
</p:tagLst>
</file>

<file path=ppt/tags/tag21.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9"/>
</p:tagLst>
</file>

<file path=ppt/tags/tag22.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5"/>
</p:tagLst>
</file>

<file path=ppt/tags/tag23.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7"/>
</p:tagLst>
</file>

<file path=ppt/tags/tag25.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8"/>
</p:tagLst>
</file>

<file path=ppt/tags/tag26.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6"/>
</p:tagLst>
</file>

<file path=ppt/tags/tag30.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50917170711"/>
  <p:tag name="MH_LIBRARY" val="CONTENTS"/>
  <p:tag name="MH_TYPE" val="ENTRY"/>
  <p:tag name="ID" val="545840"/>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8"/>
</p:tagLst>
</file>

<file path=ppt/tags/tag7.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SubTitle"/>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Text"/>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60706194542"/>
  <p:tag name="MH_LIBRARY" val="GRAPHIC"/>
  <p:tag name="MH_TYPE" val="Other"/>
  <p:tag name="MH_ORDER" val="16"/>
</p:tagLst>
</file>

<file path=ppt/theme/theme1.xml><?xml version="1.0" encoding="utf-8"?>
<a:theme xmlns:a="http://schemas.openxmlformats.org/drawingml/2006/main" name="Office 主题">
  <a:themeElements>
    <a:clrScheme name="自定义 1">
      <a:dk1>
        <a:srgbClr val="364243"/>
      </a:dk1>
      <a:lt1>
        <a:srgbClr val="FFFFFF"/>
      </a:lt1>
      <a:dk2>
        <a:srgbClr val="004B20"/>
      </a:dk2>
      <a:lt2>
        <a:srgbClr val="C3442F"/>
      </a:lt2>
      <a:accent1>
        <a:srgbClr val="ECE502"/>
      </a:accent1>
      <a:accent2>
        <a:srgbClr val="DB4528"/>
      </a:accent2>
      <a:accent3>
        <a:srgbClr val="F09191"/>
      </a:accent3>
      <a:accent4>
        <a:srgbClr val="007750"/>
      </a:accent4>
      <a:accent5>
        <a:srgbClr val="9EBC2B"/>
      </a:accent5>
      <a:accent6>
        <a:srgbClr val="007750"/>
      </a:accent6>
      <a:hlink>
        <a:srgbClr val="FFFFFF"/>
      </a:hlink>
      <a:folHlink>
        <a:srgbClr val="BFBFBF"/>
      </a:folHlink>
    </a:clrScheme>
    <a:fontScheme name="自定义 1">
      <a:majorFont>
        <a:latin typeface="Verdana"/>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37TGp_bizpeople_light_ani">
  <a:themeElements>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fontScheme name="437TGp_bizpeople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8575" cap="flat" cmpd="sng" algn="ctr">
          <a:solidFill>
            <a:srgbClr val="FFFFFF"/>
          </a:solidFill>
          <a:prstDash val="solid"/>
          <a:round/>
          <a:headEnd type="none" w="med" len="med"/>
          <a:tailEnd type="none" w="med" len="med"/>
        </a:ln>
        <a:effectLst>
          <a:outerShdw dist="53882" dir="13500000" algn="ctr" rotWithShape="0">
            <a:srgbClr val="FFFFFF">
              <a:gamma/>
              <a:shade val="60000"/>
              <a:invGamma/>
              <a:alpha val="50000"/>
            </a:srgb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en-US" altLang="zh-CN"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FF"/>
        </a:solidFill>
        <a:ln w="28575" cap="flat" cmpd="sng" algn="ctr">
          <a:solidFill>
            <a:srgbClr val="FFFFFF"/>
          </a:solidFill>
          <a:prstDash val="solid"/>
          <a:round/>
          <a:headEnd type="none" w="med" len="med"/>
          <a:tailEnd type="none" w="med" len="med"/>
        </a:ln>
        <a:effectLst>
          <a:outerShdw dist="53882" dir="13500000" algn="ctr" rotWithShape="0">
            <a:srgbClr val="FFFFFF">
              <a:gamma/>
              <a:shade val="60000"/>
              <a:invGamma/>
              <a:alpha val="50000"/>
            </a:srgb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en-US" altLang="zh-CN"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clrMap bg1="lt1" tx1="dk1" bg2="lt2" tx2="dk2" accent1="accent1" accent2="accent2" accent3="accent3" accent4="accent4" accent5="accent5" accent6="accent6" hlink="hlink" folHlink="folHlink"/>
    </a:extraClrScheme>
    <a:extraClrScheme>
      <a:clrScheme name="437TGp_bizpeople_light_ani 2">
        <a:dk1>
          <a:srgbClr val="000000"/>
        </a:dk1>
        <a:lt1>
          <a:srgbClr val="FFFFFF"/>
        </a:lt1>
        <a:dk2>
          <a:srgbClr val="702424"/>
        </a:dk2>
        <a:lt2>
          <a:srgbClr val="C0C0C0"/>
        </a:lt2>
        <a:accent1>
          <a:srgbClr val="54BBBE"/>
        </a:accent1>
        <a:accent2>
          <a:srgbClr val="E49514"/>
        </a:accent2>
        <a:accent3>
          <a:srgbClr val="FFFFFF"/>
        </a:accent3>
        <a:accent4>
          <a:srgbClr val="000000"/>
        </a:accent4>
        <a:accent5>
          <a:srgbClr val="B3DADB"/>
        </a:accent5>
        <a:accent6>
          <a:srgbClr val="CF8711"/>
        </a:accent6>
        <a:hlink>
          <a:srgbClr val="6C9A42"/>
        </a:hlink>
        <a:folHlink>
          <a:srgbClr val="82ABBE"/>
        </a:folHlink>
      </a:clrScheme>
      <a:clrMap bg1="lt1" tx1="dk1" bg2="lt2" tx2="dk2" accent1="accent1" accent2="accent2" accent3="accent3" accent4="accent4" accent5="accent5" accent6="accent6" hlink="hlink" folHlink="folHlink"/>
    </a:extraClrScheme>
    <a:extraClrScheme>
      <a:clrScheme name="437TGp_bizpeople_light_ani 3">
        <a:dk1>
          <a:srgbClr val="003366"/>
        </a:dk1>
        <a:lt1>
          <a:srgbClr val="FFFFFF"/>
        </a:lt1>
        <a:dk2>
          <a:srgbClr val="000000"/>
        </a:dk2>
        <a:lt2>
          <a:srgbClr val="DDDDDD"/>
        </a:lt2>
        <a:accent1>
          <a:srgbClr val="438ACB"/>
        </a:accent1>
        <a:accent2>
          <a:srgbClr val="32A287"/>
        </a:accent2>
        <a:accent3>
          <a:srgbClr val="FFFFFF"/>
        </a:accent3>
        <a:accent4>
          <a:srgbClr val="002A56"/>
        </a:accent4>
        <a:accent5>
          <a:srgbClr val="B0C4E2"/>
        </a:accent5>
        <a:accent6>
          <a:srgbClr val="2C927A"/>
        </a:accent6>
        <a:hlink>
          <a:srgbClr val="729943"/>
        </a:hlink>
        <a:folHlink>
          <a:srgbClr val="82B4B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themeOverride>
</file>

<file path=ppt/theme/themeOverride2.xml><?xml version="1.0" encoding="utf-8"?>
<a:themeOverride xmlns:a="http://schemas.openxmlformats.org/drawingml/2006/main">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themeOverride>
</file>

<file path=ppt/theme/themeOverride3.xml><?xml version="1.0" encoding="utf-8"?>
<a:themeOverride xmlns:a="http://schemas.openxmlformats.org/drawingml/2006/main">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themeOverride>
</file>

<file path=ppt/theme/themeOverride4.xml><?xml version="1.0" encoding="utf-8"?>
<a:themeOverride xmlns:a="http://schemas.openxmlformats.org/drawingml/2006/main">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themeOverride>
</file>

<file path=ppt/theme/themeOverride5.xml><?xml version="1.0" encoding="utf-8"?>
<a:themeOverride xmlns:a="http://schemas.openxmlformats.org/drawingml/2006/main">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themeOverride>
</file>

<file path=docProps/app.xml><?xml version="1.0" encoding="utf-8"?>
<Properties xmlns="http://schemas.openxmlformats.org/officeDocument/2006/extended-properties" xmlns:vt="http://schemas.openxmlformats.org/officeDocument/2006/docPropsVTypes">
  <TotalTime>14254</TotalTime>
  <Words>4740</Words>
  <Application>Microsoft Office PowerPoint</Application>
  <PresentationFormat>全屏显示(16:9)</PresentationFormat>
  <Paragraphs>483</Paragraphs>
  <Slides>97</Slides>
  <Notes>11</Notes>
  <HiddenSlides>0</HiddenSlides>
  <MMClips>0</MMClips>
  <ScaleCrop>false</ScaleCrop>
  <HeadingPairs>
    <vt:vector size="6" baseType="variant">
      <vt:variant>
        <vt:lpstr>已用的字体</vt:lpstr>
      </vt:variant>
      <vt:variant>
        <vt:i4>24</vt:i4>
      </vt:variant>
      <vt:variant>
        <vt:lpstr>主题</vt:lpstr>
      </vt:variant>
      <vt:variant>
        <vt:i4>5</vt:i4>
      </vt:variant>
      <vt:variant>
        <vt:lpstr>幻灯片标题</vt:lpstr>
      </vt:variant>
      <vt:variant>
        <vt:i4>97</vt:i4>
      </vt:variant>
    </vt:vector>
  </HeadingPairs>
  <TitlesOfParts>
    <vt:vector size="126" baseType="lpstr">
      <vt:lpstr>돋움</vt:lpstr>
      <vt:lpstr>inherit</vt:lpstr>
      <vt:lpstr>Microsoft YaHei UI</vt:lpstr>
      <vt:lpstr>Open Sans</vt:lpstr>
      <vt:lpstr>仿宋_GB2312</vt:lpstr>
      <vt:lpstr>黑体</vt:lpstr>
      <vt:lpstr>华文中宋</vt:lpstr>
      <vt:lpstr>楷体_GB2312</vt:lpstr>
      <vt:lpstr>宋体</vt:lpstr>
      <vt:lpstr>微软雅黑</vt:lpstr>
      <vt:lpstr>微软雅黑 Light</vt:lpstr>
      <vt:lpstr>-윤고딕330</vt:lpstr>
      <vt:lpstr>Arial</vt:lpstr>
      <vt:lpstr>Book Antiqua</vt:lpstr>
      <vt:lpstr>Calibri</vt:lpstr>
      <vt:lpstr>Cambria</vt:lpstr>
      <vt:lpstr>Franklin Gothic Book</vt:lpstr>
      <vt:lpstr>Helvetica</vt:lpstr>
      <vt:lpstr>Segoe UI Light</vt:lpstr>
      <vt:lpstr>Tahoma</vt:lpstr>
      <vt:lpstr>Times New Roman</vt:lpstr>
      <vt:lpstr>Verdana</vt:lpstr>
      <vt:lpstr>Wingdings</vt:lpstr>
      <vt:lpstr>Wingdings 3</vt:lpstr>
      <vt:lpstr>Office 主题</vt:lpstr>
      <vt:lpstr>437TGp_bizpeople_light_ani</vt:lpstr>
      <vt:lpstr>Sales Direction 16X9</vt:lpstr>
      <vt:lpstr>1_Sales Direction 16X9</vt:lpstr>
      <vt:lpstr>2_Sales Direction 16X9</vt:lpstr>
      <vt:lpstr>PowerPoint 演示文稿</vt:lpstr>
      <vt:lpstr>要  点</vt:lpstr>
      <vt:lpstr>关于知识产权</vt:lpstr>
      <vt:lpstr>国家研发投入及专利保护</vt:lpstr>
      <vt:lpstr>2002-2014年高校申请专利数量</vt:lpstr>
      <vt:lpstr>PowerPoint 演示文稿</vt:lpstr>
      <vt:lpstr>PowerPoint 演示文稿</vt:lpstr>
      <vt:lpstr>《国家知识产权战略纲要》印发</vt:lpstr>
      <vt:lpstr>创造-运用-保护-管理</vt:lpstr>
      <vt:lpstr>创新驱动发展战略</vt:lpstr>
      <vt:lpstr>努力创建知识产权强国</vt:lpstr>
      <vt:lpstr>国家将逐步实行严格的知识产权保护制度</vt:lpstr>
      <vt:lpstr>PowerPoint 演示文稿</vt:lpstr>
      <vt:lpstr>PowerPoint 演示文稿</vt:lpstr>
      <vt:lpstr>创造-保护-运用-管理-服务</vt:lpstr>
      <vt:lpstr>PowerPoint 演示文稿</vt:lpstr>
      <vt:lpstr>要  点</vt:lpstr>
      <vt:lpstr>PowerPoint 演示文稿</vt:lpstr>
      <vt:lpstr>从微信的故事看当前技术与专利的矛盾统一</vt:lpstr>
      <vt:lpstr>PowerPoint 演示文稿</vt:lpstr>
      <vt:lpstr>PowerPoint 演示文稿</vt:lpstr>
      <vt:lpstr>PowerPoint 演示文稿</vt:lpstr>
      <vt:lpstr>微信之父 张小龙</vt:lpstr>
      <vt:lpstr>现状</vt:lpstr>
      <vt:lpstr>要  点</vt:lpstr>
      <vt:lpstr>PowerPoint 演示文稿</vt:lpstr>
      <vt:lpstr>PowerPoint 演示文稿</vt:lpstr>
      <vt:lpstr>PowerPoint 演示文稿</vt:lpstr>
      <vt:lpstr>PowerPoint 演示文稿</vt:lpstr>
      <vt:lpstr>法律状态</vt:lpstr>
      <vt:lpstr>引证情况</vt:lpstr>
      <vt:lpstr>中继网络相关技术专利对比</vt:lpstr>
      <vt:lpstr>诺基亚专利的引用与被引</vt:lpstr>
      <vt:lpstr>权利要求项对比</vt:lpstr>
      <vt:lpstr>PowerPoint 演示文稿</vt:lpstr>
      <vt:lpstr>PowerPoint 演示文稿</vt:lpstr>
      <vt:lpstr>医疗器械欧洲专利授权——劣质撰写带来的痛！</vt:lpstr>
      <vt:lpstr>医疗器械欧洲专利授权——劣质撰写带来的痛！</vt:lpstr>
      <vt:lpstr>针对高价值专利培育的课题组建立培训体系</vt:lpstr>
      <vt:lpstr>科研团队普遍存在的专利问题</vt:lpstr>
      <vt:lpstr>观点与建议</vt:lpstr>
      <vt:lpstr>PowerPoint 演示文稿</vt:lpstr>
      <vt:lpstr>PowerPoint 演示文稿</vt:lpstr>
      <vt:lpstr>PowerPoint 演示文稿</vt:lpstr>
      <vt:lpstr>PowerPoint 演示文稿</vt:lpstr>
      <vt:lpstr>PowerPoint 演示文稿</vt:lpstr>
      <vt:lpstr>全球专利分析</vt:lpstr>
      <vt:lpstr>PowerPoint 演示文稿</vt:lpstr>
      <vt:lpstr>中国的专利情况</vt:lpstr>
      <vt:lpstr>泰拉能源的知识产权关联图</vt:lpstr>
      <vt:lpstr>思考</vt:lpstr>
      <vt:lpstr>要  点</vt:lpstr>
      <vt:lpstr>PowerPoint 演示文稿</vt:lpstr>
      <vt:lpstr>验钞机出口专利分析及预警</vt:lpstr>
      <vt:lpstr>一、需求分析</vt:lpstr>
      <vt:lpstr>二、专利检索</vt:lpstr>
      <vt:lpstr>美国验钞机涉案专利检索</vt:lpstr>
      <vt:lpstr>PowerPoint 演示文稿</vt:lpstr>
      <vt:lpstr>四、竞争者分析</vt:lpstr>
      <vt:lpstr>不可撼动的Cummins</vt:lpstr>
      <vt:lpstr>CUMMINS诉讼专利情况</vt:lpstr>
      <vt:lpstr>CUMMINS allison诉状</vt:lpstr>
      <vt:lpstr>五、核心专利解读（检索结果人工判读）</vt:lpstr>
      <vt:lpstr>US6459806B1的文摘</vt:lpstr>
      <vt:lpstr>US6459806B1专利附图</vt:lpstr>
      <vt:lpstr>PowerPoint 演示文稿</vt:lpstr>
      <vt:lpstr>PowerPoint 演示文稿</vt:lpstr>
      <vt:lpstr>分析报告</vt:lpstr>
      <vt:lpstr>七、 预警跟踪</vt:lpstr>
      <vt:lpstr>PowerPoint 演示文稿</vt:lpstr>
      <vt:lpstr>PowerPoint 演示文稿</vt:lpstr>
      <vt:lpstr>PowerPoint 演示文稿</vt:lpstr>
      <vt:lpstr>PowerPoint 演示文稿</vt:lpstr>
      <vt:lpstr>专利分析思路与方法</vt:lpstr>
      <vt:lpstr>1、根据目的决定专利分析的思路</vt:lpstr>
      <vt:lpstr>专利分析报告模板</vt:lpstr>
      <vt:lpstr>2、宏观结合微观</vt:lpstr>
      <vt:lpstr>3、工具 ，团队， 时间</vt:lpstr>
      <vt:lpstr>要  点</vt:lpstr>
      <vt:lpstr>体系建设</vt:lpstr>
      <vt:lpstr>关于意识</vt:lpstr>
      <vt:lpstr>关于能力</vt:lpstr>
      <vt:lpstr>关于服务体系</vt:lpstr>
      <vt:lpstr>针对重大课题组研发人员建立培训体系</vt:lpstr>
      <vt:lpstr>课题组的知识产权专员培训体系</vt:lpstr>
      <vt:lpstr>课题组内部的知识产权专员培训</vt:lpstr>
      <vt:lpstr>重大课题组的信息化管理系统（本地库）举例</vt:lpstr>
      <vt:lpstr>重大课题组的信息化管理系统（本地库）举例</vt:lpstr>
      <vt:lpstr>重大课题组的信息化管理系统（本地库）举例</vt:lpstr>
      <vt:lpstr>建立信息化系统的必要性</vt:lpstr>
      <vt:lpstr>建立和完善知识产权信息化管理系统及科研本地库管理系统</vt:lpstr>
      <vt:lpstr>提供检索分析工具——免费工具</vt:lpstr>
      <vt:lpstr>提供检索分析工具——普通检索分析工具</vt:lpstr>
      <vt:lpstr>提供检索分析工具——高端专业分析工具</vt:lpstr>
      <vt:lpstr>增加全流程的服务介入</vt:lpstr>
      <vt:lpstr>高价值专利培育</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Janice_</cp:lastModifiedBy>
  <cp:revision>586</cp:revision>
  <dcterms:modified xsi:type="dcterms:W3CDTF">2017-04-25T02:17:16Z</dcterms:modified>
</cp:coreProperties>
</file>